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c5cf14e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c5cf14e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c5cf14e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c5cf14e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c5cf14e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c5cf14e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### Vamos interpretar os resultados obtidos para cada modelo de regressão: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## Regressão Linear: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R2 Score: O coeficiente de determinação (R2) é uma medida estatística que indica a proporção da variância na variável dependente que é previsível a partir das variáveis independentes. Um valor de 0.83 indica que aproximadamente 83% da variabilidade dos dados é explicada pelo modelo de regressão linear.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Mean Squared Error (Erro Quadrático Médio): Este é o erro médio dos quadrados das diferenças entre os valores previstos e os valores reais. Quanto menor o valor, melhor o ajuste do modelo aos dados. Neste caso, o valor do erro quadrático médio é bastante alto, indicando que há uma grande dispersão dos dados em relação à linha de regressão.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Mean Absolute Error (Erro Médio Absoluto): Este é o valor médio absoluto das diferenças entre os valores previstos e os valores reais. Um valor de 67,204,105 indica que, em média, as previsões do modelo estão desviadas em torno de 67 milhões em relação aos valores reais.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## Árvore de Decisão: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R2 Score: O coeficiente de determinação é um pouco menor do que o da regressão linear, indicando que a árvore de decisão explica aproximadamente 76% da variabilidade dos dados.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Mean Squared Error (Erro Quadrático Médio): O erro quadrático médio é ligeiramente maior do que o da regressão linear, sugerindo que a árvore de decisão pode não se ajustar tão bem aos dados quanto o modelo linear.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Mean Absolute Error (Erro Médio Absoluto): O erro médio absoluto é menor do que o da regressão linear, indicando que, em média, as previsões da árvore de decisão estão desviadas em torno de 64 milhões em relação aos valores reais.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## Floresta Aleatória: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R2 Score: O coeficiente de determinação é semelhante ao da regressão linear, indicando que a floresta aleatória explica aproximadamente 80% da variabilidade dos dados.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Mean Squared Error (Erro Quadrático Médio): O erro quadrático médio é comparável ao da regressão linear, sugerindo que a floresta aleatória tem um desempenho semelhante à regressão linear em termos de ajuste aos dados.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Mean Absolute Error (Erro Médio Absoluto): O erro médio absoluto é menor do que o da regressão linear, indicando que as previsões da floresta aleatória estão, em média, desviadas em torno de 58 milhões em relação aos valores reais.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Em resumo, todos os modelos têm valores semelhantes de R2 Score, indicando que explicam uma proporção semelhante da variabilidade dos dados. No entanto, a floresta aleatória parece ter um desempenho ligeiramente melhor em termos de erros absolutos em comparação com os outros dois modelos.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5cf14e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c5cf14e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c5cf14e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c5cf14e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resultados: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Vamos analisar os resultados obtidos para cada modelo: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Regressão Logística: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- **Precision, Recall e F1-score**: A precisão e o recall para as classes 1, 2, 3 e 4 são todos 1.0, o que indica que o modelo classificou corretamente todas as instâncias dessas classes. No entanto, a precisão e o recall para a classe 5 são 0.33 e 1.0, respectivamente, indicando que o modelo teve dificuldades em prever corretamente essa classe. O f1-score da classe 5 é relativamente baixo (0.49), o que sugere um desempenho inferior para essa classe.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- **Acurácia**: A acurácia geral do modelo é de 0.33, o que indica um desempenho insatisfatório em geral.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**Matriz de Confusão**: A matriz de confusão mostra que o modelo não previu corretamente nenhuma das instâncias para as classes 1, 2, 3 e 4, mas previu corretamente todas as instâncias para a classe 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KNN (K-Nearest Neighbors):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- **Precision, Recall e F1-score**: Todas as métricas de precisão, recall e f1-score para todas as classes são 1.0, o que indica que o modelo classificou corretamente todas as instâncias de todas as classes.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- **Acurácia**: A acurácia geral do modelo é de 1.0, o que indica um desempenho excelente.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**Matriz de Confusão**: A matriz de confusão mostra que o modelo previu corretamente todas as instâncias para todas as classes.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SVM (Support Vector Machine):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- **Precision, Recall e F1-score**: A precisão varia entre as classes, sendo alta para algumas classes (1, 2, 5) e mais baixa para outras (3, 4). O recall também varia entre as classes, sendo alto para algumas classes e mais baixo para outras. O f1-score reflete essa variação, com valores mais altos para classes com precisão e recall mais altos.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- **Acurácia**: A acurácia geral do modelo é de 0.90, o que indica um bom desempenho em geral, embora um pouco abaixo do KNN.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- **Matriz de Confusão**: A matriz de confusão mostra que o modelo teve dificuldades em prever corretamente algumas instâncias para as classes 3 e 4, resultando em falsos positivos e falsos negativos nessas classes. No entanto, o modelo foi eficaz na previsão das instâncias para as outras classes.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Em resumo, o modelo KNN apresentou o melhor desempenho, seguido pelo SVM e, por último, pela Regressão Logística. O KNN teve um desempenho perfeito na classificação das instâncias, enquanto o SVM teve um desempenho ligeiramente inferior, mas ainda muito bom. A Regressão Logística, por outro lado, teve dificuldades em prever corretamente algumas das classes, resultando em um desempenho geral inferior.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c5cf14e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c5cf14e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c5cf14e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c5cf14e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c5cf14e9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c5cf14e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c5cf14e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c5cf14e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c5cf14e9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c5cf14e9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a55393b8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a55393b8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c5cf14e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c5cf14e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c5cf14e9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c5cf14e9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a55393b8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a55393b8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a55393b8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a55393b8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55393b8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55393b8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a55393b8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a55393b8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5cf14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c5cf14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c5cf14e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c5cf14e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c5cf14e9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c5cf14e9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asedosdados.org/dataset/3e31e540-81ba-4665-9e72-3f81c176adad?table=b955feef-1649-428b-ba46-bc891d2facc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680300" y="1188925"/>
            <a:ext cx="69591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AV2 - </a:t>
            </a:r>
            <a:r>
              <a:rPr lang="en"/>
              <a:t>Ciência</a:t>
            </a:r>
            <a:r>
              <a:rPr lang="en"/>
              <a:t> dos Dados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L. Barreto - 2220318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correlação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orrelação: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0.9252810162555835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R-squared (R2):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0.8561449590429653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574" y="574250"/>
            <a:ext cx="3441875" cy="38035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Regressão: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Regressão Linear Simples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Regressão de Árvore de Decisão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Regressão de Floresta Aleatório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304900"/>
            <a:ext cx="24186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da Árvore de Decisão: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Score: 0.7595833161837575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Squared Error: 2.9666280621245616e+16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Absolute Error: 64225379.77551021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2908200" y="1304900"/>
            <a:ext cx="26376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da Regressão Linear: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Score: 0.8288228353369846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Squared Error: 2.112245174600109e+16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 Absolute Error: 67204105.3110219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5816425" y="1345850"/>
            <a:ext cx="27894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da Floresta Aleatória: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Score: 0.8025274170908232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Squared Error: 2.4367181871884908e+16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Absolute Error: 57940708.1482653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91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Classificação: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Regressão Logística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K-Vizinhos Mais Próximos (K-Nearest Neighbors - KNN)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Máquina de Vetores de Suporte (Support Vector Machine - SVM)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Relatório de Classificação - Regressão Logística: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8323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precision    recall  f1-score  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1       1.00      0.00      0.00        18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2       1.00      0.00      0.00        26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3       1.00      0.00      0.00        17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4       1.00      0.00      0.00         5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5       0.33      1.00      0.49        32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accuracy                           0.33        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macro avg       0.87      0.20      0.10        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weighted avg       0.78      0.33      0.16        98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1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Relatório de Classificação - KNN: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26975"/>
            <a:ext cx="43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precision    recall  f1-score  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1       1.00      1.00      1.00        18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2       1.00      1.00      1.00        26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3       1.00      1.00      1.00        17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4       1.00      1.00      1.00         5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5       1.00      1.00      1.00        32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accuracy                           1.00        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macro avg       1.00      1.00      1.00        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weighted avg       1.00      1.00      1.00        98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5537975" y="1167925"/>
            <a:ext cx="34728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Matriz de Confusão: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[[18  0  0  0  0]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[ 0 26  0  0  0]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[ 0  0 17  0  0]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[ 0  0  0  5  0]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[ 0  0  0  0 32]]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Relatório de Classificação - SVM: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38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precision    recall  f1-score  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1       1.00      1.00      1.00        18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2       0.87      1.00      0.93        26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3       0.72      0.76      0.74        17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4       0.00      0.00      0.00         5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5       1.00      0.97      0.98        32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accuracy                           0.90        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macro avg       0.72      0.75      0.73        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weighted avg       0.87      0.90      0.88        98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4648475" y="1152450"/>
            <a:ext cx="41379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Matriz de Confusão 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[[18  0  0  0   0]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[ 0 26  0  0   0]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[ 0  4  13  0  0]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[ 0  0  5   0   0]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[ 0  0  0  1 3 1]]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Previsão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700" y="661263"/>
            <a:ext cx="6798746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Previsões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26" y="326041"/>
            <a:ext cx="5483798" cy="44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 e Analise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Consumo de energia dos estados brasileiros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Dados mensais do consumo de energia elétrica na rede (MWh) em nível nacional e separado por classes. Organização Ministério de Minas e Energia (MME) Cobertura temporal: 2004─2021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https://basedosdados.org/dataset/3e31e540-81ba-4665-9e72-3f81c176adad?table=b955feef-1649-428b-ba46-bc891d2facc2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Previsão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49" y="1284402"/>
            <a:ext cx="6607050" cy="3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r>
              <a:rPr lang="en"/>
              <a:t> da previsão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Metricas Energia:</a:t>
            </a:r>
            <a:endParaRPr sz="16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Training MAE: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148827.06117940324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Testing MAE: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95180.47766274452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Training MSE: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33313630219.45624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Testing MSE: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13705481292.489613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Training R-squared: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0.9634738607749748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Testing R-squared: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0.9568852083317995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749050" y="12894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Metricas GDP:</a:t>
            </a:r>
            <a:endParaRPr sz="16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Training MAE: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1498607.0606549126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Testing MAE: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3030673.7437627316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Training MSE: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4078023660845.4224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Testing MSE: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13995924807156.318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Training R-squared: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0.9744254419175515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Testing R-squared: </a:t>
            </a:r>
            <a:r>
              <a:rPr lang="en" sz="1600">
                <a:solidFill>
                  <a:srgbClr val="09AB3B"/>
                </a:solidFill>
                <a:highlight>
                  <a:srgbClr val="1A1C24"/>
                </a:highlight>
                <a:latin typeface="Courier New"/>
                <a:ea typeface="Courier New"/>
                <a:cs typeface="Courier New"/>
                <a:sym typeface="Courier New"/>
              </a:rPr>
              <a:t>0.5287760507961272</a:t>
            </a:r>
            <a:endParaRPr sz="1600">
              <a:solidFill>
                <a:srgbClr val="09AB3B"/>
              </a:solidFill>
              <a:highlight>
                <a:srgbClr val="1A1C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dos dados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dados estão divididos por ano e estado, cada estado possui diversos tipo de consumo no mesmo ano e separado por mês: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Cativo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Residencial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Industrial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Comercial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74" y="1086250"/>
            <a:ext cx="6727050" cy="38365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75" y="1017725"/>
            <a:ext cx="6631660" cy="38209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50" y="1017725"/>
            <a:ext cx="7313418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2650" y="19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675" y="860725"/>
            <a:ext cx="704352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Data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865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Data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38" y="1017725"/>
            <a:ext cx="836931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