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327589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13247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183458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158266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32469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203181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352601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175512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157949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27488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3269F2F-EBE8-48AE-B0DD-ECBE1B9D0132}" type="datetimeFigureOut">
              <a:rPr lang="es-ES" smtClean="0"/>
              <a:t>09/08/2020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66F3EE4E-C13B-4072-9FE6-143093A77F07}" type="slidenum">
              <a:rPr lang="es-ES" smtClean="0"/>
              <a:t>‹Nº›</a:t>
            </a:fld>
            <a:endParaRPr lang="es-ES" dirty="0"/>
          </a:p>
        </p:txBody>
      </p:sp>
    </p:spTree>
    <p:extLst>
      <p:ext uri="{BB962C8B-B14F-4D97-AF65-F5344CB8AC3E}">
        <p14:creationId xmlns:p14="http://schemas.microsoft.com/office/powerpoint/2010/main" val="208063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69F2F-EBE8-48AE-B0DD-ECBE1B9D0132}" type="datetimeFigureOut">
              <a:rPr lang="es-ES" smtClean="0"/>
              <a:t>09/08/2020</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3EE4E-C13B-4072-9FE6-143093A77F07}" type="slidenum">
              <a:rPr lang="es-ES" smtClean="0"/>
              <a:t>‹Nº›</a:t>
            </a:fld>
            <a:endParaRPr lang="es-ES" dirty="0"/>
          </a:p>
        </p:txBody>
      </p:sp>
    </p:spTree>
    <p:extLst>
      <p:ext uri="{BB962C8B-B14F-4D97-AF65-F5344CB8AC3E}">
        <p14:creationId xmlns:p14="http://schemas.microsoft.com/office/powerpoint/2010/main" val="3346559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0my1oddgK5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youtube.com/watch?v=Bjrvl5UM7KQ"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ciliación laboral e igual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4536504"/>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95536" y="5373216"/>
            <a:ext cx="8280920" cy="1015663"/>
          </a:xfrm>
          <a:prstGeom prst="rect">
            <a:avLst/>
          </a:prstGeom>
          <a:noFill/>
        </p:spPr>
        <p:txBody>
          <a:bodyPr wrap="square" rtlCol="0">
            <a:spAutoFit/>
          </a:bodyPr>
          <a:lstStyle/>
          <a:p>
            <a:pPr algn="r"/>
            <a:r>
              <a:rPr lang="es-ES_tradnl" sz="6000" b="1" dirty="0" smtClean="0"/>
              <a:t>I</a:t>
            </a:r>
            <a:r>
              <a:rPr lang="es-ES_tradnl" sz="4800" b="1" dirty="0" smtClean="0"/>
              <a:t>gualdad y </a:t>
            </a:r>
            <a:r>
              <a:rPr lang="es-ES_tradnl" sz="6000" b="1" dirty="0" smtClean="0"/>
              <a:t>C</a:t>
            </a:r>
            <a:r>
              <a:rPr lang="es-ES_tradnl" sz="4800" b="1" dirty="0" smtClean="0"/>
              <a:t>onciliación</a:t>
            </a:r>
            <a:endParaRPr lang="es-ES" sz="4800" b="1" dirty="0"/>
          </a:p>
        </p:txBody>
      </p:sp>
    </p:spTree>
    <p:extLst>
      <p:ext uri="{BB962C8B-B14F-4D97-AF65-F5344CB8AC3E}">
        <p14:creationId xmlns:p14="http://schemas.microsoft.com/office/powerpoint/2010/main" val="208897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5949280"/>
            <a:ext cx="7848872" cy="369332"/>
          </a:xfrm>
          <a:prstGeom prst="rect">
            <a:avLst/>
          </a:prstGeom>
          <a:noFill/>
        </p:spPr>
        <p:txBody>
          <a:bodyPr wrap="square" rtlCol="0">
            <a:spAutoFit/>
          </a:bodyPr>
          <a:lstStyle/>
          <a:p>
            <a:r>
              <a:rPr lang="es-ES" dirty="0" smtClean="0">
                <a:hlinkClick r:id="rId2"/>
              </a:rPr>
              <a:t>https://www.youtube.com/watch?v=0my1oddgK5g</a:t>
            </a:r>
            <a:endParaRPr lang="es-ES" dirty="0"/>
          </a:p>
        </p:txBody>
      </p:sp>
      <p:pic>
        <p:nvPicPr>
          <p:cNvPr id="2050" name="Picture 2" descr="HISTORIA DEL FEMINISMO EN 10 MINUTOS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2" y="980728"/>
            <a:ext cx="8794116" cy="470366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51520" y="188640"/>
            <a:ext cx="8712968" cy="646331"/>
          </a:xfrm>
          <a:prstGeom prst="rect">
            <a:avLst/>
          </a:prstGeom>
          <a:noFill/>
        </p:spPr>
        <p:txBody>
          <a:bodyPr wrap="square" rtlCol="0">
            <a:spAutoFit/>
          </a:bodyPr>
          <a:lstStyle/>
          <a:p>
            <a:r>
              <a:rPr lang="es-ES_tradnl" sz="3600" b="1" dirty="0" smtClean="0">
                <a:solidFill>
                  <a:schemeClr val="accent4">
                    <a:lumMod val="40000"/>
                    <a:lumOff val="60000"/>
                  </a:schemeClr>
                </a:solidFill>
              </a:rPr>
              <a:t>“Historia del Feminismo en 10 minutos”</a:t>
            </a:r>
            <a:endParaRPr lang="es-ES" sz="3600" b="1" dirty="0">
              <a:solidFill>
                <a:schemeClr val="accent4">
                  <a:lumMod val="40000"/>
                  <a:lumOff val="60000"/>
                </a:schemeClr>
              </a:solidFill>
            </a:endParaRPr>
          </a:p>
        </p:txBody>
      </p:sp>
    </p:spTree>
    <p:extLst>
      <p:ext uri="{BB962C8B-B14F-4D97-AF65-F5344CB8AC3E}">
        <p14:creationId xmlns:p14="http://schemas.microsoft.com/office/powerpoint/2010/main" val="58380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or qué formarse en igualdad de género? -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323528" y="332656"/>
            <a:ext cx="3168352" cy="3231654"/>
          </a:xfrm>
          <a:prstGeom prst="rect">
            <a:avLst/>
          </a:prstGeom>
          <a:noFill/>
        </p:spPr>
        <p:txBody>
          <a:bodyPr wrap="square" rtlCol="0">
            <a:spAutoFit/>
          </a:bodyPr>
          <a:lstStyle/>
          <a:p>
            <a:pPr algn="just"/>
            <a:r>
              <a:rPr lang="es-ES_tradnl" sz="2400" b="1" dirty="0" smtClean="0">
                <a:solidFill>
                  <a:srgbClr val="7030A0"/>
                </a:solidFill>
              </a:rPr>
              <a:t>“Tenemos derecho a ser iguales cuando la diferencia nos hace inferiores; tenemos derecho ser diferentes cuando la igualdad nos asimila”</a:t>
            </a:r>
          </a:p>
          <a:p>
            <a:pPr algn="just"/>
            <a:endParaRPr lang="es-ES_tradnl" dirty="0">
              <a:solidFill>
                <a:srgbClr val="7030A0"/>
              </a:solidFill>
            </a:endParaRPr>
          </a:p>
          <a:p>
            <a:pPr algn="r"/>
            <a:r>
              <a:rPr lang="es-ES_tradnl" b="1" dirty="0" smtClean="0">
                <a:solidFill>
                  <a:srgbClr val="7030A0"/>
                </a:solidFill>
              </a:rPr>
              <a:t>Jorge Riechmann</a:t>
            </a:r>
            <a:endParaRPr lang="es-ES" b="1" dirty="0">
              <a:solidFill>
                <a:srgbClr val="7030A0"/>
              </a:solidFill>
            </a:endParaRPr>
          </a:p>
        </p:txBody>
      </p:sp>
    </p:spTree>
    <p:extLst>
      <p:ext uri="{BB962C8B-B14F-4D97-AF65-F5344CB8AC3E}">
        <p14:creationId xmlns:p14="http://schemas.microsoft.com/office/powerpoint/2010/main" val="163416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rso de Experto en Igualdad de Género y oportunidades | MASSTERCURS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8" y="1"/>
            <a:ext cx="91801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55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6093296"/>
            <a:ext cx="7920880" cy="369332"/>
          </a:xfrm>
          <a:prstGeom prst="rect">
            <a:avLst/>
          </a:prstGeom>
          <a:noFill/>
        </p:spPr>
        <p:txBody>
          <a:bodyPr wrap="square" rtlCol="0">
            <a:spAutoFit/>
          </a:bodyPr>
          <a:lstStyle/>
          <a:p>
            <a:r>
              <a:rPr lang="es-ES" dirty="0" smtClean="0">
                <a:hlinkClick r:id="rId2"/>
              </a:rPr>
              <a:t>https://www.youtube.com/watch?v=Bjrvl5UM7KQ</a:t>
            </a:r>
            <a:endParaRPr lang="es-ES" dirty="0"/>
          </a:p>
        </p:txBody>
      </p:sp>
      <p:pic>
        <p:nvPicPr>
          <p:cNvPr id="5122" name="Picture 2" descr="Conciliación y corresponsabilidad.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32" y="692696"/>
            <a:ext cx="8576952" cy="4824536"/>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683568" y="188640"/>
            <a:ext cx="7632848" cy="646331"/>
          </a:xfrm>
          <a:prstGeom prst="rect">
            <a:avLst/>
          </a:prstGeom>
          <a:noFill/>
        </p:spPr>
        <p:txBody>
          <a:bodyPr wrap="square" rtlCol="0">
            <a:spAutoFit/>
          </a:bodyPr>
          <a:lstStyle/>
          <a:p>
            <a:r>
              <a:rPr lang="es-ES_tradnl" sz="3600" b="1" dirty="0" smtClean="0">
                <a:solidFill>
                  <a:srgbClr val="CC0000"/>
                </a:solidFill>
              </a:rPr>
              <a:t>“Corresponsabilidad y Conciliación”</a:t>
            </a:r>
            <a:endParaRPr lang="es-ES" sz="3600" b="1" dirty="0">
              <a:solidFill>
                <a:srgbClr val="CC0000"/>
              </a:solidFill>
            </a:endParaRPr>
          </a:p>
        </p:txBody>
      </p:sp>
    </p:spTree>
    <p:extLst>
      <p:ext uri="{BB962C8B-B14F-4D97-AF65-F5344CB8AC3E}">
        <p14:creationId xmlns:p14="http://schemas.microsoft.com/office/powerpoint/2010/main" val="111099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rechos de COnciliación y COrresponsa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8424936" cy="594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94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Viñetas por la Conciliación y la Corresponsa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74" y="332656"/>
            <a:ext cx="8567006" cy="612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5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476672"/>
            <a:ext cx="8568952" cy="6001643"/>
          </a:xfrm>
          <a:prstGeom prst="rect">
            <a:avLst/>
          </a:prstGeom>
          <a:solidFill>
            <a:srgbClr val="002060"/>
          </a:solidFill>
        </p:spPr>
        <p:txBody>
          <a:bodyPr wrap="square">
            <a:spAutoFit/>
          </a:bodyPr>
          <a:lstStyle/>
          <a:p>
            <a:pPr algn="just"/>
            <a:endParaRPr lang="es-ES" sz="2800" dirty="0" smtClean="0">
              <a:solidFill>
                <a:schemeClr val="bg1"/>
              </a:solidFill>
              <a:latin typeface="Borealis" pitchFamily="2" charset="0"/>
            </a:endParaRPr>
          </a:p>
          <a:p>
            <a:pPr algn="just"/>
            <a:r>
              <a:rPr lang="es-ES" sz="2800" dirty="0" smtClean="0">
                <a:solidFill>
                  <a:schemeClr val="bg1"/>
                </a:solidFill>
                <a:latin typeface="Borealis" pitchFamily="2" charset="0"/>
              </a:rPr>
              <a:t>“El </a:t>
            </a:r>
            <a:r>
              <a:rPr lang="es-ES" sz="2800" dirty="0">
                <a:solidFill>
                  <a:schemeClr val="bg1"/>
                </a:solidFill>
                <a:latin typeface="Borealis" pitchFamily="2" charset="0"/>
              </a:rPr>
              <a:t>infierno de los vivos no es algo que será; si hay uno, es aquel que existe ya aquí, el infierno que habitamos todos los días, que formamos estando juntos. Dos maneras hay de no sufrirlo. La primera es fácil para muchos: aceptar el infierno y volverse parte de él hasta el punto de no verlo más. La segunda es peligrosa y exige atención y aprendizaje continuos: buscar y saber reconocer quién y qué, en medio del infierno, no es infierno, y hacerlo durar, y darle espacio</a:t>
            </a:r>
            <a:r>
              <a:rPr lang="es-ES" sz="2800" dirty="0" smtClean="0">
                <a:solidFill>
                  <a:schemeClr val="bg1"/>
                </a:solidFill>
                <a:latin typeface="Borealis" pitchFamily="2" charset="0"/>
              </a:rPr>
              <a:t>.”</a:t>
            </a:r>
            <a:endParaRPr lang="es-ES" sz="2800" dirty="0">
              <a:solidFill>
                <a:schemeClr val="bg1"/>
              </a:solidFill>
              <a:latin typeface="Borealis" pitchFamily="2" charset="0"/>
            </a:endParaRPr>
          </a:p>
          <a:p>
            <a:pPr algn="just"/>
            <a:endParaRPr lang="es-ES" sz="2800" dirty="0">
              <a:solidFill>
                <a:schemeClr val="bg1"/>
              </a:solidFill>
              <a:latin typeface="Borealis" pitchFamily="2" charset="0"/>
            </a:endParaRPr>
          </a:p>
          <a:p>
            <a:pPr algn="r"/>
            <a:r>
              <a:rPr lang="es-ES" sz="2400" b="1" dirty="0" smtClean="0">
                <a:solidFill>
                  <a:schemeClr val="bg1"/>
                </a:solidFill>
                <a:latin typeface="Borealis" pitchFamily="2" charset="0"/>
              </a:rPr>
              <a:t>“Las </a:t>
            </a:r>
            <a:r>
              <a:rPr lang="es-ES" sz="2400" b="1" dirty="0">
                <a:solidFill>
                  <a:schemeClr val="bg1"/>
                </a:solidFill>
                <a:latin typeface="Borealis" pitchFamily="2" charset="0"/>
              </a:rPr>
              <a:t>ciudades </a:t>
            </a:r>
            <a:r>
              <a:rPr lang="es-ES" sz="2400" b="1" dirty="0" smtClean="0">
                <a:solidFill>
                  <a:schemeClr val="bg1"/>
                </a:solidFill>
                <a:latin typeface="Borealis" pitchFamily="2" charset="0"/>
              </a:rPr>
              <a:t>invisibles” </a:t>
            </a:r>
            <a:endParaRPr lang="es-ES" sz="2400" b="1" dirty="0">
              <a:solidFill>
                <a:schemeClr val="bg1"/>
              </a:solidFill>
              <a:latin typeface="Borealis" pitchFamily="2" charset="0"/>
            </a:endParaRPr>
          </a:p>
          <a:p>
            <a:pPr algn="r"/>
            <a:r>
              <a:rPr lang="es-ES" sz="2400" b="1" dirty="0" smtClean="0">
                <a:solidFill>
                  <a:schemeClr val="bg1"/>
                </a:solidFill>
              </a:rPr>
              <a:t>Ítalo </a:t>
            </a:r>
            <a:r>
              <a:rPr lang="es-ES" sz="2400" b="1" dirty="0">
                <a:solidFill>
                  <a:schemeClr val="bg1"/>
                </a:solidFill>
              </a:rPr>
              <a:t>Calvino</a:t>
            </a:r>
          </a:p>
        </p:txBody>
      </p:sp>
    </p:spTree>
    <p:extLst>
      <p:ext uri="{BB962C8B-B14F-4D97-AF65-F5344CB8AC3E}">
        <p14:creationId xmlns:p14="http://schemas.microsoft.com/office/powerpoint/2010/main" val="39051817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156</Words>
  <Application>Microsoft Office PowerPoint</Application>
  <PresentationFormat>Presentación en pantalla (4:3)</PresentationFormat>
  <Paragraphs>13</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 diez de la fuen</dc:creator>
  <cp:lastModifiedBy>emma diez de la fuen</cp:lastModifiedBy>
  <cp:revision>5</cp:revision>
  <dcterms:created xsi:type="dcterms:W3CDTF">2020-08-02T16:53:56Z</dcterms:created>
  <dcterms:modified xsi:type="dcterms:W3CDTF">2020-08-09T18:22:17Z</dcterms:modified>
</cp:coreProperties>
</file>