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F8A66-CE90-46D4-BBE0-D37C9AF7C64F}" v="184" dt="2024-07-24T00:57:5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9F813-A1E9-4D24-9613-66289F25F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3DFD59-C2FA-4672-AC52-96C47D2FFC3A}">
      <dgm:prSet/>
      <dgm:spPr/>
      <dgm:t>
        <a:bodyPr/>
        <a:lstStyle/>
        <a:p>
          <a:r>
            <a:rPr lang="pt-BR" b="1" i="0" baseline="0"/>
            <a:t>Objetivo</a:t>
          </a:r>
          <a:r>
            <a:rPr lang="pt-BR" b="0" i="0" baseline="0"/>
            <a:t>: Demonstrar a utilização de parâmetros no Power Query para criar consultas dinâmicas.</a:t>
          </a:r>
          <a:endParaRPr lang="en-US"/>
        </a:p>
      </dgm:t>
    </dgm:pt>
    <dgm:pt modelId="{0FFB6F87-8556-4C2C-90B4-480579085946}" type="parTrans" cxnId="{53120031-2B25-4BAE-9A22-2FEDF8D6E27E}">
      <dgm:prSet/>
      <dgm:spPr/>
      <dgm:t>
        <a:bodyPr/>
        <a:lstStyle/>
        <a:p>
          <a:endParaRPr lang="en-US"/>
        </a:p>
      </dgm:t>
    </dgm:pt>
    <dgm:pt modelId="{8994CAC2-517F-4277-8FFB-69B86F71A8CA}" type="sibTrans" cxnId="{53120031-2B25-4BAE-9A22-2FEDF8D6E27E}">
      <dgm:prSet/>
      <dgm:spPr/>
      <dgm:t>
        <a:bodyPr/>
        <a:lstStyle/>
        <a:p>
          <a:endParaRPr lang="en-US"/>
        </a:p>
      </dgm:t>
    </dgm:pt>
    <dgm:pt modelId="{7D061C7E-2CC7-4C89-8A20-44D570C78CC3}">
      <dgm:prSet/>
      <dgm:spPr/>
      <dgm:t>
        <a:bodyPr/>
        <a:lstStyle/>
        <a:p>
          <a:r>
            <a:rPr lang="pt-BR" b="1" i="0" baseline="0"/>
            <a:t>Benefícios</a:t>
          </a:r>
          <a:r>
            <a:rPr lang="pt-BR" b="0" i="0" baseline="0"/>
            <a:t>:</a:t>
          </a:r>
          <a:endParaRPr lang="en-US"/>
        </a:p>
      </dgm:t>
    </dgm:pt>
    <dgm:pt modelId="{1B1B404C-7BB8-4F88-8619-4712CEBB69E2}" type="parTrans" cxnId="{8F2A49E1-FCE6-4C4F-8858-32907F1B43A0}">
      <dgm:prSet/>
      <dgm:spPr/>
      <dgm:t>
        <a:bodyPr/>
        <a:lstStyle/>
        <a:p>
          <a:endParaRPr lang="en-US"/>
        </a:p>
      </dgm:t>
    </dgm:pt>
    <dgm:pt modelId="{B4F8198B-6F2A-460F-AB17-CABCA3437F22}" type="sibTrans" cxnId="{8F2A49E1-FCE6-4C4F-8858-32907F1B43A0}">
      <dgm:prSet/>
      <dgm:spPr/>
      <dgm:t>
        <a:bodyPr/>
        <a:lstStyle/>
        <a:p>
          <a:endParaRPr lang="en-US"/>
        </a:p>
      </dgm:t>
    </dgm:pt>
    <dgm:pt modelId="{B30A97C7-1351-41C3-AC4C-839BD6B82883}">
      <dgm:prSet/>
      <dgm:spPr/>
      <dgm:t>
        <a:bodyPr/>
        <a:lstStyle/>
        <a:p>
          <a:r>
            <a:rPr lang="pt-BR" b="0" i="0" baseline="0"/>
            <a:t>Flexibilidade</a:t>
          </a:r>
          <a:endParaRPr lang="en-US"/>
        </a:p>
      </dgm:t>
    </dgm:pt>
    <dgm:pt modelId="{D5D3D5D6-32C3-4F42-8E85-E41001576EE0}" type="parTrans" cxnId="{CD330210-7C88-4E33-AC18-F73A4506C3B6}">
      <dgm:prSet/>
      <dgm:spPr/>
      <dgm:t>
        <a:bodyPr/>
        <a:lstStyle/>
        <a:p>
          <a:endParaRPr lang="en-US"/>
        </a:p>
      </dgm:t>
    </dgm:pt>
    <dgm:pt modelId="{8C55A85D-BAE2-4546-A0C2-EC53264519B9}" type="sibTrans" cxnId="{CD330210-7C88-4E33-AC18-F73A4506C3B6}">
      <dgm:prSet/>
      <dgm:spPr/>
      <dgm:t>
        <a:bodyPr/>
        <a:lstStyle/>
        <a:p>
          <a:endParaRPr lang="en-US"/>
        </a:p>
      </dgm:t>
    </dgm:pt>
    <dgm:pt modelId="{852F67AA-3E90-40B0-B344-1537683F7376}">
      <dgm:prSet/>
      <dgm:spPr/>
      <dgm:t>
        <a:bodyPr/>
        <a:lstStyle/>
        <a:p>
          <a:r>
            <a:rPr lang="pt-BR" b="0" i="0" baseline="0"/>
            <a:t>Manutenção facilitada</a:t>
          </a:r>
          <a:endParaRPr lang="en-US"/>
        </a:p>
      </dgm:t>
    </dgm:pt>
    <dgm:pt modelId="{B2CCE56A-DB58-4322-924F-1E4037E38326}" type="parTrans" cxnId="{DC5413A0-3751-458C-A903-0318DE9C2473}">
      <dgm:prSet/>
      <dgm:spPr/>
      <dgm:t>
        <a:bodyPr/>
        <a:lstStyle/>
        <a:p>
          <a:endParaRPr lang="en-US"/>
        </a:p>
      </dgm:t>
    </dgm:pt>
    <dgm:pt modelId="{D0394C57-FBF7-429B-8670-15E1CFBA450F}" type="sibTrans" cxnId="{DC5413A0-3751-458C-A903-0318DE9C2473}">
      <dgm:prSet/>
      <dgm:spPr/>
      <dgm:t>
        <a:bodyPr/>
        <a:lstStyle/>
        <a:p>
          <a:endParaRPr lang="en-US"/>
        </a:p>
      </dgm:t>
    </dgm:pt>
    <dgm:pt modelId="{2588F6FD-6018-4876-981B-F65A39AF7936}">
      <dgm:prSet/>
      <dgm:spPr/>
      <dgm:t>
        <a:bodyPr/>
        <a:lstStyle/>
        <a:p>
          <a:r>
            <a:rPr lang="pt-BR" b="0" i="0" baseline="0"/>
            <a:t>Adaptação a diferentes cenários</a:t>
          </a:r>
          <a:endParaRPr lang="en-US"/>
        </a:p>
      </dgm:t>
    </dgm:pt>
    <dgm:pt modelId="{9D42C23F-5A74-4F43-BA4F-325D34FD6E30}" type="parTrans" cxnId="{E192AE54-F341-4CAF-A716-E4AB13A90F60}">
      <dgm:prSet/>
      <dgm:spPr/>
      <dgm:t>
        <a:bodyPr/>
        <a:lstStyle/>
        <a:p>
          <a:endParaRPr lang="en-US"/>
        </a:p>
      </dgm:t>
    </dgm:pt>
    <dgm:pt modelId="{2386D40A-30E1-4596-8415-33D8CD9571F5}" type="sibTrans" cxnId="{E192AE54-F341-4CAF-A716-E4AB13A90F60}">
      <dgm:prSet/>
      <dgm:spPr/>
      <dgm:t>
        <a:bodyPr/>
        <a:lstStyle/>
        <a:p>
          <a:endParaRPr lang="en-US"/>
        </a:p>
      </dgm:t>
    </dgm:pt>
    <dgm:pt modelId="{C910257D-5D71-4536-A611-7DE3964A7535}" type="pres">
      <dgm:prSet presAssocID="{3919F813-A1E9-4D24-9613-66289F25F4EB}" presName="root" presStyleCnt="0">
        <dgm:presLayoutVars>
          <dgm:dir/>
          <dgm:resizeHandles val="exact"/>
        </dgm:presLayoutVars>
      </dgm:prSet>
      <dgm:spPr/>
    </dgm:pt>
    <dgm:pt modelId="{0BBACDDC-5E6C-4B88-8255-4C3A5600999D}" type="pres">
      <dgm:prSet presAssocID="{893DFD59-C2FA-4672-AC52-96C47D2FFC3A}" presName="compNode" presStyleCnt="0"/>
      <dgm:spPr/>
    </dgm:pt>
    <dgm:pt modelId="{2C30E3DA-A7EF-4B21-89D3-7C8980CED22B}" type="pres">
      <dgm:prSet presAssocID="{893DFD59-C2FA-4672-AC52-96C47D2FFC3A}" presName="bgRect" presStyleLbl="bgShp" presStyleIdx="0" presStyleCnt="5"/>
      <dgm:spPr/>
    </dgm:pt>
    <dgm:pt modelId="{09C4DC70-4A1E-4063-A503-B41E7E9BE52F}" type="pres">
      <dgm:prSet presAssocID="{893DFD59-C2FA-4672-AC52-96C47D2FFC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50F4C8A6-9652-475F-9944-89E96479F331}" type="pres">
      <dgm:prSet presAssocID="{893DFD59-C2FA-4672-AC52-96C47D2FFC3A}" presName="spaceRect" presStyleCnt="0"/>
      <dgm:spPr/>
    </dgm:pt>
    <dgm:pt modelId="{9C5A5AF1-91EE-4942-833B-1C2ACB89A56D}" type="pres">
      <dgm:prSet presAssocID="{893DFD59-C2FA-4672-AC52-96C47D2FFC3A}" presName="parTx" presStyleLbl="revTx" presStyleIdx="0" presStyleCnt="5">
        <dgm:presLayoutVars>
          <dgm:chMax val="0"/>
          <dgm:chPref val="0"/>
        </dgm:presLayoutVars>
      </dgm:prSet>
      <dgm:spPr/>
    </dgm:pt>
    <dgm:pt modelId="{52494344-875F-4642-8929-6FF501701A38}" type="pres">
      <dgm:prSet presAssocID="{8994CAC2-517F-4277-8FFB-69B86F71A8CA}" presName="sibTrans" presStyleCnt="0"/>
      <dgm:spPr/>
    </dgm:pt>
    <dgm:pt modelId="{15EBCB23-956A-4137-B304-9B047E0597FC}" type="pres">
      <dgm:prSet presAssocID="{7D061C7E-2CC7-4C89-8A20-44D570C78CC3}" presName="compNode" presStyleCnt="0"/>
      <dgm:spPr/>
    </dgm:pt>
    <dgm:pt modelId="{9B7F7396-DA72-46CA-A5C5-6C43DF5DDA09}" type="pres">
      <dgm:prSet presAssocID="{7D061C7E-2CC7-4C89-8A20-44D570C78CC3}" presName="bgRect" presStyleLbl="bgShp" presStyleIdx="1" presStyleCnt="5"/>
      <dgm:spPr/>
    </dgm:pt>
    <dgm:pt modelId="{ED38C9C9-B020-459B-AAD5-769C27FEFB54}" type="pres">
      <dgm:prSet presAssocID="{7D061C7E-2CC7-4C89-8A20-44D570C78C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0E171DC-2012-44FB-9622-EFB2A11AD222}" type="pres">
      <dgm:prSet presAssocID="{7D061C7E-2CC7-4C89-8A20-44D570C78CC3}" presName="spaceRect" presStyleCnt="0"/>
      <dgm:spPr/>
    </dgm:pt>
    <dgm:pt modelId="{05BD3446-ED89-40FA-9F2A-88CD60DE5CF0}" type="pres">
      <dgm:prSet presAssocID="{7D061C7E-2CC7-4C89-8A20-44D570C78CC3}" presName="parTx" presStyleLbl="revTx" presStyleIdx="1" presStyleCnt="5">
        <dgm:presLayoutVars>
          <dgm:chMax val="0"/>
          <dgm:chPref val="0"/>
        </dgm:presLayoutVars>
      </dgm:prSet>
      <dgm:spPr/>
    </dgm:pt>
    <dgm:pt modelId="{B4C2D091-BA4D-41E9-9E43-480BD242CF41}" type="pres">
      <dgm:prSet presAssocID="{B4F8198B-6F2A-460F-AB17-CABCA3437F22}" presName="sibTrans" presStyleCnt="0"/>
      <dgm:spPr/>
    </dgm:pt>
    <dgm:pt modelId="{2E643B6C-11B7-416E-8F7A-F45E15AADE8C}" type="pres">
      <dgm:prSet presAssocID="{B30A97C7-1351-41C3-AC4C-839BD6B82883}" presName="compNode" presStyleCnt="0"/>
      <dgm:spPr/>
    </dgm:pt>
    <dgm:pt modelId="{A7632796-A371-4CDE-A1ED-573D6DEAF196}" type="pres">
      <dgm:prSet presAssocID="{B30A97C7-1351-41C3-AC4C-839BD6B82883}" presName="bgRect" presStyleLbl="bgShp" presStyleIdx="2" presStyleCnt="5"/>
      <dgm:spPr/>
    </dgm:pt>
    <dgm:pt modelId="{B65E63C4-B6FB-4D1F-A19F-47A9BBA30E30}" type="pres">
      <dgm:prSet presAssocID="{B30A97C7-1351-41C3-AC4C-839BD6B828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ecutar"/>
        </a:ext>
      </dgm:extLst>
    </dgm:pt>
    <dgm:pt modelId="{2C99FB3F-39B5-41DA-8131-6BA7FA47F1CA}" type="pres">
      <dgm:prSet presAssocID="{B30A97C7-1351-41C3-AC4C-839BD6B82883}" presName="spaceRect" presStyleCnt="0"/>
      <dgm:spPr/>
    </dgm:pt>
    <dgm:pt modelId="{49E78D69-F784-4B3B-A25B-87886D8FB4B2}" type="pres">
      <dgm:prSet presAssocID="{B30A97C7-1351-41C3-AC4C-839BD6B82883}" presName="parTx" presStyleLbl="revTx" presStyleIdx="2" presStyleCnt="5">
        <dgm:presLayoutVars>
          <dgm:chMax val="0"/>
          <dgm:chPref val="0"/>
        </dgm:presLayoutVars>
      </dgm:prSet>
      <dgm:spPr/>
    </dgm:pt>
    <dgm:pt modelId="{95542D3B-6E0E-4B87-BA9C-D9DD586E014B}" type="pres">
      <dgm:prSet presAssocID="{8C55A85D-BAE2-4546-A0C2-EC53264519B9}" presName="sibTrans" presStyleCnt="0"/>
      <dgm:spPr/>
    </dgm:pt>
    <dgm:pt modelId="{84037062-132A-4E20-8E21-66A66DF1D087}" type="pres">
      <dgm:prSet presAssocID="{852F67AA-3E90-40B0-B344-1537683F7376}" presName="compNode" presStyleCnt="0"/>
      <dgm:spPr/>
    </dgm:pt>
    <dgm:pt modelId="{E79BBBCF-9A9C-4ACC-ABC5-2410F2ED943B}" type="pres">
      <dgm:prSet presAssocID="{852F67AA-3E90-40B0-B344-1537683F7376}" presName="bgRect" presStyleLbl="bgShp" presStyleIdx="3" presStyleCnt="5"/>
      <dgm:spPr/>
    </dgm:pt>
    <dgm:pt modelId="{4E86B2B0-432E-4BE9-AC55-7FA04EAFD454}" type="pres">
      <dgm:prSet presAssocID="{852F67AA-3E90-40B0-B344-1537683F73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9667DD33-5A7F-40C5-8596-4928EBF61FF8}" type="pres">
      <dgm:prSet presAssocID="{852F67AA-3E90-40B0-B344-1537683F7376}" presName="spaceRect" presStyleCnt="0"/>
      <dgm:spPr/>
    </dgm:pt>
    <dgm:pt modelId="{1EB6C7B0-EE98-4B2D-AD00-F2B1ED51B997}" type="pres">
      <dgm:prSet presAssocID="{852F67AA-3E90-40B0-B344-1537683F7376}" presName="parTx" presStyleLbl="revTx" presStyleIdx="3" presStyleCnt="5">
        <dgm:presLayoutVars>
          <dgm:chMax val="0"/>
          <dgm:chPref val="0"/>
        </dgm:presLayoutVars>
      </dgm:prSet>
      <dgm:spPr/>
    </dgm:pt>
    <dgm:pt modelId="{73F70B7F-725E-4447-B764-4EC72073A8EB}" type="pres">
      <dgm:prSet presAssocID="{D0394C57-FBF7-429B-8670-15E1CFBA450F}" presName="sibTrans" presStyleCnt="0"/>
      <dgm:spPr/>
    </dgm:pt>
    <dgm:pt modelId="{6DCE1599-A9FF-47AA-AD30-57DB195B417B}" type="pres">
      <dgm:prSet presAssocID="{2588F6FD-6018-4876-981B-F65A39AF7936}" presName="compNode" presStyleCnt="0"/>
      <dgm:spPr/>
    </dgm:pt>
    <dgm:pt modelId="{AB961744-F868-4E2D-8549-88271DC197F3}" type="pres">
      <dgm:prSet presAssocID="{2588F6FD-6018-4876-981B-F65A39AF7936}" presName="bgRect" presStyleLbl="bgShp" presStyleIdx="4" presStyleCnt="5"/>
      <dgm:spPr/>
    </dgm:pt>
    <dgm:pt modelId="{7AE8EDBA-0507-425A-B2FF-38E6C5961C70}" type="pres">
      <dgm:prSet presAssocID="{2588F6FD-6018-4876-981B-F65A39AF79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24E67F-E875-4FAB-BF54-37A7A84D1723}" type="pres">
      <dgm:prSet presAssocID="{2588F6FD-6018-4876-981B-F65A39AF7936}" presName="spaceRect" presStyleCnt="0"/>
      <dgm:spPr/>
    </dgm:pt>
    <dgm:pt modelId="{7B833217-2367-49C3-852D-44C8DD8D38A7}" type="pres">
      <dgm:prSet presAssocID="{2588F6FD-6018-4876-981B-F65A39AF79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330210-7C88-4E33-AC18-F73A4506C3B6}" srcId="{3919F813-A1E9-4D24-9613-66289F25F4EB}" destId="{B30A97C7-1351-41C3-AC4C-839BD6B82883}" srcOrd="2" destOrd="0" parTransId="{D5D3D5D6-32C3-4F42-8E85-E41001576EE0}" sibTransId="{8C55A85D-BAE2-4546-A0C2-EC53264519B9}"/>
    <dgm:cxn modelId="{53120031-2B25-4BAE-9A22-2FEDF8D6E27E}" srcId="{3919F813-A1E9-4D24-9613-66289F25F4EB}" destId="{893DFD59-C2FA-4672-AC52-96C47D2FFC3A}" srcOrd="0" destOrd="0" parTransId="{0FFB6F87-8556-4C2C-90B4-480579085946}" sibTransId="{8994CAC2-517F-4277-8FFB-69B86F71A8CA}"/>
    <dgm:cxn modelId="{4E5C5E3E-B362-4DFB-B589-2DBEB793D054}" type="presOf" srcId="{2588F6FD-6018-4876-981B-F65A39AF7936}" destId="{7B833217-2367-49C3-852D-44C8DD8D38A7}" srcOrd="0" destOrd="0" presId="urn:microsoft.com/office/officeart/2018/2/layout/IconVerticalSolidList"/>
    <dgm:cxn modelId="{A93C6D69-B069-4E44-8081-D37123F8CBB5}" type="presOf" srcId="{893DFD59-C2FA-4672-AC52-96C47D2FFC3A}" destId="{9C5A5AF1-91EE-4942-833B-1C2ACB89A56D}" srcOrd="0" destOrd="0" presId="urn:microsoft.com/office/officeart/2018/2/layout/IconVerticalSolidList"/>
    <dgm:cxn modelId="{E192AE54-F341-4CAF-A716-E4AB13A90F60}" srcId="{3919F813-A1E9-4D24-9613-66289F25F4EB}" destId="{2588F6FD-6018-4876-981B-F65A39AF7936}" srcOrd="4" destOrd="0" parTransId="{9D42C23F-5A74-4F43-BA4F-325D34FD6E30}" sibTransId="{2386D40A-30E1-4596-8415-33D8CD9571F5}"/>
    <dgm:cxn modelId="{B9FABA54-4B28-4A3C-8600-A01B9D00BF94}" type="presOf" srcId="{B30A97C7-1351-41C3-AC4C-839BD6B82883}" destId="{49E78D69-F784-4B3B-A25B-87886D8FB4B2}" srcOrd="0" destOrd="0" presId="urn:microsoft.com/office/officeart/2018/2/layout/IconVerticalSolidList"/>
    <dgm:cxn modelId="{50EFA191-8615-4F3D-8EEB-56AC919CAE52}" type="presOf" srcId="{7D061C7E-2CC7-4C89-8A20-44D570C78CC3}" destId="{05BD3446-ED89-40FA-9F2A-88CD60DE5CF0}" srcOrd="0" destOrd="0" presId="urn:microsoft.com/office/officeart/2018/2/layout/IconVerticalSolidList"/>
    <dgm:cxn modelId="{16F41695-5CA1-4614-9957-42C5C59B065E}" type="presOf" srcId="{3919F813-A1E9-4D24-9613-66289F25F4EB}" destId="{C910257D-5D71-4536-A611-7DE3964A7535}" srcOrd="0" destOrd="0" presId="urn:microsoft.com/office/officeart/2018/2/layout/IconVerticalSolidList"/>
    <dgm:cxn modelId="{DC5413A0-3751-458C-A903-0318DE9C2473}" srcId="{3919F813-A1E9-4D24-9613-66289F25F4EB}" destId="{852F67AA-3E90-40B0-B344-1537683F7376}" srcOrd="3" destOrd="0" parTransId="{B2CCE56A-DB58-4322-924F-1E4037E38326}" sibTransId="{D0394C57-FBF7-429B-8670-15E1CFBA450F}"/>
    <dgm:cxn modelId="{96C1E7CB-8430-4E39-AE13-55B86D5EE1A2}" type="presOf" srcId="{852F67AA-3E90-40B0-B344-1537683F7376}" destId="{1EB6C7B0-EE98-4B2D-AD00-F2B1ED51B997}" srcOrd="0" destOrd="0" presId="urn:microsoft.com/office/officeart/2018/2/layout/IconVerticalSolidList"/>
    <dgm:cxn modelId="{8F2A49E1-FCE6-4C4F-8858-32907F1B43A0}" srcId="{3919F813-A1E9-4D24-9613-66289F25F4EB}" destId="{7D061C7E-2CC7-4C89-8A20-44D570C78CC3}" srcOrd="1" destOrd="0" parTransId="{1B1B404C-7BB8-4F88-8619-4712CEBB69E2}" sibTransId="{B4F8198B-6F2A-460F-AB17-CABCA3437F22}"/>
    <dgm:cxn modelId="{8F001B44-3377-4D70-B664-3A0D59131598}" type="presParOf" srcId="{C910257D-5D71-4536-A611-7DE3964A7535}" destId="{0BBACDDC-5E6C-4B88-8255-4C3A5600999D}" srcOrd="0" destOrd="0" presId="urn:microsoft.com/office/officeart/2018/2/layout/IconVerticalSolidList"/>
    <dgm:cxn modelId="{39100E86-3F4A-4CC6-A4A8-8623555E2E6D}" type="presParOf" srcId="{0BBACDDC-5E6C-4B88-8255-4C3A5600999D}" destId="{2C30E3DA-A7EF-4B21-89D3-7C8980CED22B}" srcOrd="0" destOrd="0" presId="urn:microsoft.com/office/officeart/2018/2/layout/IconVerticalSolidList"/>
    <dgm:cxn modelId="{A5DA84DC-54CF-44EB-A023-9DF3C9A3D698}" type="presParOf" srcId="{0BBACDDC-5E6C-4B88-8255-4C3A5600999D}" destId="{09C4DC70-4A1E-4063-A503-B41E7E9BE52F}" srcOrd="1" destOrd="0" presId="urn:microsoft.com/office/officeart/2018/2/layout/IconVerticalSolidList"/>
    <dgm:cxn modelId="{370402FD-54F5-449C-B721-1B6FA43419DB}" type="presParOf" srcId="{0BBACDDC-5E6C-4B88-8255-4C3A5600999D}" destId="{50F4C8A6-9652-475F-9944-89E96479F331}" srcOrd="2" destOrd="0" presId="urn:microsoft.com/office/officeart/2018/2/layout/IconVerticalSolidList"/>
    <dgm:cxn modelId="{015E1CB8-B159-4642-8B08-94EF6EF4567D}" type="presParOf" srcId="{0BBACDDC-5E6C-4B88-8255-4C3A5600999D}" destId="{9C5A5AF1-91EE-4942-833B-1C2ACB89A56D}" srcOrd="3" destOrd="0" presId="urn:microsoft.com/office/officeart/2018/2/layout/IconVerticalSolidList"/>
    <dgm:cxn modelId="{D193DC05-139D-4A6C-AC74-A61A90D6CB41}" type="presParOf" srcId="{C910257D-5D71-4536-A611-7DE3964A7535}" destId="{52494344-875F-4642-8929-6FF501701A38}" srcOrd="1" destOrd="0" presId="urn:microsoft.com/office/officeart/2018/2/layout/IconVerticalSolidList"/>
    <dgm:cxn modelId="{8D28FB21-3892-4BA4-A4C7-511648367330}" type="presParOf" srcId="{C910257D-5D71-4536-A611-7DE3964A7535}" destId="{15EBCB23-956A-4137-B304-9B047E0597FC}" srcOrd="2" destOrd="0" presId="urn:microsoft.com/office/officeart/2018/2/layout/IconVerticalSolidList"/>
    <dgm:cxn modelId="{E054CA01-8D69-456B-9808-1F696C1CF7EF}" type="presParOf" srcId="{15EBCB23-956A-4137-B304-9B047E0597FC}" destId="{9B7F7396-DA72-46CA-A5C5-6C43DF5DDA09}" srcOrd="0" destOrd="0" presId="urn:microsoft.com/office/officeart/2018/2/layout/IconVerticalSolidList"/>
    <dgm:cxn modelId="{B1BA5325-D42F-48B1-BB38-7A9B16237CFE}" type="presParOf" srcId="{15EBCB23-956A-4137-B304-9B047E0597FC}" destId="{ED38C9C9-B020-459B-AAD5-769C27FEFB54}" srcOrd="1" destOrd="0" presId="urn:microsoft.com/office/officeart/2018/2/layout/IconVerticalSolidList"/>
    <dgm:cxn modelId="{2653D49E-60DC-4B8A-9E82-A6C7CB28B3F0}" type="presParOf" srcId="{15EBCB23-956A-4137-B304-9B047E0597FC}" destId="{60E171DC-2012-44FB-9622-EFB2A11AD222}" srcOrd="2" destOrd="0" presId="urn:microsoft.com/office/officeart/2018/2/layout/IconVerticalSolidList"/>
    <dgm:cxn modelId="{D6386957-1640-40E3-90B9-51AD3858F58C}" type="presParOf" srcId="{15EBCB23-956A-4137-B304-9B047E0597FC}" destId="{05BD3446-ED89-40FA-9F2A-88CD60DE5CF0}" srcOrd="3" destOrd="0" presId="urn:microsoft.com/office/officeart/2018/2/layout/IconVerticalSolidList"/>
    <dgm:cxn modelId="{D36A37F1-0AEB-44DF-AA7C-57784DF170ED}" type="presParOf" srcId="{C910257D-5D71-4536-A611-7DE3964A7535}" destId="{B4C2D091-BA4D-41E9-9E43-480BD242CF41}" srcOrd="3" destOrd="0" presId="urn:microsoft.com/office/officeart/2018/2/layout/IconVerticalSolidList"/>
    <dgm:cxn modelId="{4A38FCFE-8BF0-4464-A972-24D1C27947C6}" type="presParOf" srcId="{C910257D-5D71-4536-A611-7DE3964A7535}" destId="{2E643B6C-11B7-416E-8F7A-F45E15AADE8C}" srcOrd="4" destOrd="0" presId="urn:microsoft.com/office/officeart/2018/2/layout/IconVerticalSolidList"/>
    <dgm:cxn modelId="{95591E26-F570-48B8-8707-9F23153AF0B4}" type="presParOf" srcId="{2E643B6C-11B7-416E-8F7A-F45E15AADE8C}" destId="{A7632796-A371-4CDE-A1ED-573D6DEAF196}" srcOrd="0" destOrd="0" presId="urn:microsoft.com/office/officeart/2018/2/layout/IconVerticalSolidList"/>
    <dgm:cxn modelId="{7B40752F-CCCF-45F3-9E1E-CC780D3F0FEB}" type="presParOf" srcId="{2E643B6C-11B7-416E-8F7A-F45E15AADE8C}" destId="{B65E63C4-B6FB-4D1F-A19F-47A9BBA30E30}" srcOrd="1" destOrd="0" presId="urn:microsoft.com/office/officeart/2018/2/layout/IconVerticalSolidList"/>
    <dgm:cxn modelId="{98DF5693-DF44-4A82-B1D6-ED921C3A4D91}" type="presParOf" srcId="{2E643B6C-11B7-416E-8F7A-F45E15AADE8C}" destId="{2C99FB3F-39B5-41DA-8131-6BA7FA47F1CA}" srcOrd="2" destOrd="0" presId="urn:microsoft.com/office/officeart/2018/2/layout/IconVerticalSolidList"/>
    <dgm:cxn modelId="{24CFAD57-32D0-4E46-9F76-E6ECBBFFB954}" type="presParOf" srcId="{2E643B6C-11B7-416E-8F7A-F45E15AADE8C}" destId="{49E78D69-F784-4B3B-A25B-87886D8FB4B2}" srcOrd="3" destOrd="0" presId="urn:microsoft.com/office/officeart/2018/2/layout/IconVerticalSolidList"/>
    <dgm:cxn modelId="{3F987F5A-2C99-4F8B-8205-55D328769E04}" type="presParOf" srcId="{C910257D-5D71-4536-A611-7DE3964A7535}" destId="{95542D3B-6E0E-4B87-BA9C-D9DD586E014B}" srcOrd="5" destOrd="0" presId="urn:microsoft.com/office/officeart/2018/2/layout/IconVerticalSolidList"/>
    <dgm:cxn modelId="{FA04D0E3-4DAF-4778-B669-BC4F581673C5}" type="presParOf" srcId="{C910257D-5D71-4536-A611-7DE3964A7535}" destId="{84037062-132A-4E20-8E21-66A66DF1D087}" srcOrd="6" destOrd="0" presId="urn:microsoft.com/office/officeart/2018/2/layout/IconVerticalSolidList"/>
    <dgm:cxn modelId="{46C3D3D1-4E26-4FCB-B449-B7F730CB9C28}" type="presParOf" srcId="{84037062-132A-4E20-8E21-66A66DF1D087}" destId="{E79BBBCF-9A9C-4ACC-ABC5-2410F2ED943B}" srcOrd="0" destOrd="0" presId="urn:microsoft.com/office/officeart/2018/2/layout/IconVerticalSolidList"/>
    <dgm:cxn modelId="{E0CD5EFD-AF90-4880-8DBC-8534F3CBB543}" type="presParOf" srcId="{84037062-132A-4E20-8E21-66A66DF1D087}" destId="{4E86B2B0-432E-4BE9-AC55-7FA04EAFD454}" srcOrd="1" destOrd="0" presId="urn:microsoft.com/office/officeart/2018/2/layout/IconVerticalSolidList"/>
    <dgm:cxn modelId="{3B220CA1-D0B5-4037-8C97-FEF3E2E0B09E}" type="presParOf" srcId="{84037062-132A-4E20-8E21-66A66DF1D087}" destId="{9667DD33-5A7F-40C5-8596-4928EBF61FF8}" srcOrd="2" destOrd="0" presId="urn:microsoft.com/office/officeart/2018/2/layout/IconVerticalSolidList"/>
    <dgm:cxn modelId="{1EF54F5B-D83C-4E8E-A38D-2BB19B621FA8}" type="presParOf" srcId="{84037062-132A-4E20-8E21-66A66DF1D087}" destId="{1EB6C7B0-EE98-4B2D-AD00-F2B1ED51B997}" srcOrd="3" destOrd="0" presId="urn:microsoft.com/office/officeart/2018/2/layout/IconVerticalSolidList"/>
    <dgm:cxn modelId="{795642F3-1C9D-4D89-A253-4E249DD8AAD7}" type="presParOf" srcId="{C910257D-5D71-4536-A611-7DE3964A7535}" destId="{73F70B7F-725E-4447-B764-4EC72073A8EB}" srcOrd="7" destOrd="0" presId="urn:microsoft.com/office/officeart/2018/2/layout/IconVerticalSolidList"/>
    <dgm:cxn modelId="{31F0FFE3-1292-40B2-A977-5DA0C65AFB26}" type="presParOf" srcId="{C910257D-5D71-4536-A611-7DE3964A7535}" destId="{6DCE1599-A9FF-47AA-AD30-57DB195B417B}" srcOrd="8" destOrd="0" presId="urn:microsoft.com/office/officeart/2018/2/layout/IconVerticalSolidList"/>
    <dgm:cxn modelId="{1A3DBC55-078C-47AB-9551-89B7D961D155}" type="presParOf" srcId="{6DCE1599-A9FF-47AA-AD30-57DB195B417B}" destId="{AB961744-F868-4E2D-8549-88271DC197F3}" srcOrd="0" destOrd="0" presId="urn:microsoft.com/office/officeart/2018/2/layout/IconVerticalSolidList"/>
    <dgm:cxn modelId="{5AA6C88C-D98A-4F44-BFC7-3E6362E55ACA}" type="presParOf" srcId="{6DCE1599-A9FF-47AA-AD30-57DB195B417B}" destId="{7AE8EDBA-0507-425A-B2FF-38E6C5961C70}" srcOrd="1" destOrd="0" presId="urn:microsoft.com/office/officeart/2018/2/layout/IconVerticalSolidList"/>
    <dgm:cxn modelId="{0ECD4A10-8A95-4796-ACDA-495E135759CA}" type="presParOf" srcId="{6DCE1599-A9FF-47AA-AD30-57DB195B417B}" destId="{9224E67F-E875-4FAB-BF54-37A7A84D1723}" srcOrd="2" destOrd="0" presId="urn:microsoft.com/office/officeart/2018/2/layout/IconVerticalSolidList"/>
    <dgm:cxn modelId="{D8ABB970-6289-402E-9776-5B36A6ED9516}" type="presParOf" srcId="{6DCE1599-A9FF-47AA-AD30-57DB195B417B}" destId="{7B833217-2367-49C3-852D-44C8DD8D38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9F813-A1E9-4D24-9613-66289F25F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93DFD59-C2FA-4672-AC52-96C47D2FF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i="0" baseline="0" dirty="0"/>
            <a:t>Parâmetro</a:t>
          </a:r>
          <a:r>
            <a:rPr lang="pt-BR" sz="2000" b="0" i="0" baseline="0" dirty="0"/>
            <a:t>: </a:t>
          </a:r>
          <a:r>
            <a:rPr lang="pt-BR" sz="2000" b="0" i="0" baseline="0" dirty="0" err="1"/>
            <a:t>sever</a:t>
          </a:r>
          <a:r>
            <a:rPr lang="pt-BR" sz="2000" b="0" i="0" baseline="0" dirty="0"/>
            <a:t> e </a:t>
          </a:r>
          <a:r>
            <a:rPr lang="pt-BR" sz="2000" b="0" i="0" baseline="0" dirty="0" err="1"/>
            <a:t>db</a:t>
          </a:r>
          <a:r>
            <a:rPr lang="pt-BR" sz="2000" b="0" i="0" baseline="0" dirty="0"/>
            <a:t> </a:t>
          </a:r>
          <a:endParaRPr lang="en-US" sz="2000" dirty="0"/>
        </a:p>
      </dgm:t>
    </dgm:pt>
    <dgm:pt modelId="{0FFB6F87-8556-4C2C-90B4-480579085946}" type="parTrans" cxnId="{53120031-2B25-4BAE-9A22-2FEDF8D6E27E}">
      <dgm:prSet/>
      <dgm:spPr/>
      <dgm:t>
        <a:bodyPr/>
        <a:lstStyle/>
        <a:p>
          <a:endParaRPr lang="en-US" sz="1400"/>
        </a:p>
      </dgm:t>
    </dgm:pt>
    <dgm:pt modelId="{8994CAC2-517F-4277-8FFB-69B86F71A8CA}" type="sibTrans" cxnId="{53120031-2B25-4BAE-9A22-2FEDF8D6E27E}">
      <dgm:prSet/>
      <dgm:spPr/>
      <dgm:t>
        <a:bodyPr/>
        <a:lstStyle/>
        <a:p>
          <a:endParaRPr lang="en-US" sz="1400"/>
        </a:p>
      </dgm:t>
    </dgm:pt>
    <dgm:pt modelId="{C910257D-5D71-4536-A611-7DE3964A7535}" type="pres">
      <dgm:prSet presAssocID="{3919F813-A1E9-4D24-9613-66289F25F4EB}" presName="root" presStyleCnt="0">
        <dgm:presLayoutVars>
          <dgm:dir/>
          <dgm:resizeHandles val="exact"/>
        </dgm:presLayoutVars>
      </dgm:prSet>
      <dgm:spPr/>
    </dgm:pt>
    <dgm:pt modelId="{0BBACDDC-5E6C-4B88-8255-4C3A5600999D}" type="pres">
      <dgm:prSet presAssocID="{893DFD59-C2FA-4672-AC52-96C47D2FFC3A}" presName="compNode" presStyleCnt="0"/>
      <dgm:spPr/>
    </dgm:pt>
    <dgm:pt modelId="{2C30E3DA-A7EF-4B21-89D3-7C8980CED22B}" type="pres">
      <dgm:prSet presAssocID="{893DFD59-C2FA-4672-AC52-96C47D2FFC3A}" presName="bgRect" presStyleLbl="bgShp" presStyleIdx="0" presStyleCnt="1" custLinFactNeighborX="-42545" custLinFactNeighborY="1355"/>
      <dgm:spPr/>
    </dgm:pt>
    <dgm:pt modelId="{09C4DC70-4A1E-4063-A503-B41E7E9BE52F}" type="pres">
      <dgm:prSet presAssocID="{893DFD59-C2FA-4672-AC52-96C47D2FFC3A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0F4C8A6-9652-475F-9944-89E96479F331}" type="pres">
      <dgm:prSet presAssocID="{893DFD59-C2FA-4672-AC52-96C47D2FFC3A}" presName="spaceRect" presStyleCnt="0"/>
      <dgm:spPr/>
    </dgm:pt>
    <dgm:pt modelId="{9C5A5AF1-91EE-4942-833B-1C2ACB89A56D}" type="pres">
      <dgm:prSet presAssocID="{893DFD59-C2FA-4672-AC52-96C47D2FFC3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3120031-2B25-4BAE-9A22-2FEDF8D6E27E}" srcId="{3919F813-A1E9-4D24-9613-66289F25F4EB}" destId="{893DFD59-C2FA-4672-AC52-96C47D2FFC3A}" srcOrd="0" destOrd="0" parTransId="{0FFB6F87-8556-4C2C-90B4-480579085946}" sibTransId="{8994CAC2-517F-4277-8FFB-69B86F71A8CA}"/>
    <dgm:cxn modelId="{A93C6D69-B069-4E44-8081-D37123F8CBB5}" type="presOf" srcId="{893DFD59-C2FA-4672-AC52-96C47D2FFC3A}" destId="{9C5A5AF1-91EE-4942-833B-1C2ACB89A56D}" srcOrd="0" destOrd="0" presId="urn:microsoft.com/office/officeart/2018/2/layout/IconVerticalSolidList"/>
    <dgm:cxn modelId="{16F41695-5CA1-4614-9957-42C5C59B065E}" type="presOf" srcId="{3919F813-A1E9-4D24-9613-66289F25F4EB}" destId="{C910257D-5D71-4536-A611-7DE3964A7535}" srcOrd="0" destOrd="0" presId="urn:microsoft.com/office/officeart/2018/2/layout/IconVerticalSolidList"/>
    <dgm:cxn modelId="{8F001B44-3377-4D70-B664-3A0D59131598}" type="presParOf" srcId="{C910257D-5D71-4536-A611-7DE3964A7535}" destId="{0BBACDDC-5E6C-4B88-8255-4C3A5600999D}" srcOrd="0" destOrd="0" presId="urn:microsoft.com/office/officeart/2018/2/layout/IconVerticalSolidList"/>
    <dgm:cxn modelId="{39100E86-3F4A-4CC6-A4A8-8623555E2E6D}" type="presParOf" srcId="{0BBACDDC-5E6C-4B88-8255-4C3A5600999D}" destId="{2C30E3DA-A7EF-4B21-89D3-7C8980CED22B}" srcOrd="0" destOrd="0" presId="urn:microsoft.com/office/officeart/2018/2/layout/IconVerticalSolidList"/>
    <dgm:cxn modelId="{A5DA84DC-54CF-44EB-A023-9DF3C9A3D698}" type="presParOf" srcId="{0BBACDDC-5E6C-4B88-8255-4C3A5600999D}" destId="{09C4DC70-4A1E-4063-A503-B41E7E9BE52F}" srcOrd="1" destOrd="0" presId="urn:microsoft.com/office/officeart/2018/2/layout/IconVerticalSolidList"/>
    <dgm:cxn modelId="{370402FD-54F5-449C-B721-1B6FA43419DB}" type="presParOf" srcId="{0BBACDDC-5E6C-4B88-8255-4C3A5600999D}" destId="{50F4C8A6-9652-475F-9944-89E96479F331}" srcOrd="2" destOrd="0" presId="urn:microsoft.com/office/officeart/2018/2/layout/IconVerticalSolidList"/>
    <dgm:cxn modelId="{015E1CB8-B159-4642-8B08-94EF6EF4567D}" type="presParOf" srcId="{0BBACDDC-5E6C-4B88-8255-4C3A5600999D}" destId="{9C5A5AF1-91EE-4942-833B-1C2ACB89A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9F813-A1E9-4D24-9613-66289F25F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93DFD59-C2FA-4672-AC52-96C47D2FF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i="0" baseline="0" dirty="0"/>
            <a:t>Parâmetros</a:t>
          </a:r>
          <a:r>
            <a:rPr lang="pt-BR" sz="2000" b="0" i="0" baseline="0" dirty="0"/>
            <a:t>: loja, </a:t>
          </a:r>
          <a:r>
            <a:rPr lang="pt-BR" sz="2000" b="0" i="0" baseline="0" dirty="0" err="1"/>
            <a:t>data_inicio</a:t>
          </a:r>
          <a:r>
            <a:rPr lang="pt-BR" sz="2000" b="0" i="0" baseline="0" dirty="0"/>
            <a:t> e </a:t>
          </a:r>
          <a:r>
            <a:rPr lang="pt-BR" sz="2000" b="0" i="0" baseline="0" dirty="0" err="1"/>
            <a:t>data_fim</a:t>
          </a:r>
          <a:r>
            <a:rPr lang="pt-BR" sz="2000" b="0" i="0" baseline="0" dirty="0"/>
            <a:t> </a:t>
          </a:r>
          <a:endParaRPr lang="en-US" sz="2000" dirty="0"/>
        </a:p>
      </dgm:t>
    </dgm:pt>
    <dgm:pt modelId="{0FFB6F87-8556-4C2C-90B4-480579085946}" type="parTrans" cxnId="{53120031-2B25-4BAE-9A22-2FEDF8D6E27E}">
      <dgm:prSet/>
      <dgm:spPr/>
      <dgm:t>
        <a:bodyPr/>
        <a:lstStyle/>
        <a:p>
          <a:endParaRPr lang="en-US" sz="1400"/>
        </a:p>
      </dgm:t>
    </dgm:pt>
    <dgm:pt modelId="{8994CAC2-517F-4277-8FFB-69B86F71A8CA}" type="sibTrans" cxnId="{53120031-2B25-4BAE-9A22-2FEDF8D6E27E}">
      <dgm:prSet/>
      <dgm:spPr/>
      <dgm:t>
        <a:bodyPr/>
        <a:lstStyle/>
        <a:p>
          <a:endParaRPr lang="en-US" sz="1400"/>
        </a:p>
      </dgm:t>
    </dgm:pt>
    <dgm:pt modelId="{C910257D-5D71-4536-A611-7DE3964A7535}" type="pres">
      <dgm:prSet presAssocID="{3919F813-A1E9-4D24-9613-66289F25F4EB}" presName="root" presStyleCnt="0">
        <dgm:presLayoutVars>
          <dgm:dir/>
          <dgm:resizeHandles val="exact"/>
        </dgm:presLayoutVars>
      </dgm:prSet>
      <dgm:spPr/>
    </dgm:pt>
    <dgm:pt modelId="{0BBACDDC-5E6C-4B88-8255-4C3A5600999D}" type="pres">
      <dgm:prSet presAssocID="{893DFD59-C2FA-4672-AC52-96C47D2FFC3A}" presName="compNode" presStyleCnt="0"/>
      <dgm:spPr/>
    </dgm:pt>
    <dgm:pt modelId="{2C30E3DA-A7EF-4B21-89D3-7C8980CED22B}" type="pres">
      <dgm:prSet presAssocID="{893DFD59-C2FA-4672-AC52-96C47D2FFC3A}" presName="bgRect" presStyleLbl="bgShp" presStyleIdx="0" presStyleCnt="1" custLinFactNeighborY="-4325"/>
      <dgm:spPr/>
    </dgm:pt>
    <dgm:pt modelId="{09C4DC70-4A1E-4063-A503-B41E7E9BE52F}" type="pres">
      <dgm:prSet presAssocID="{893DFD59-C2FA-4672-AC52-96C47D2FFC3A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0F4C8A6-9652-475F-9944-89E96479F331}" type="pres">
      <dgm:prSet presAssocID="{893DFD59-C2FA-4672-AC52-96C47D2FFC3A}" presName="spaceRect" presStyleCnt="0"/>
      <dgm:spPr/>
    </dgm:pt>
    <dgm:pt modelId="{9C5A5AF1-91EE-4942-833B-1C2ACB89A56D}" type="pres">
      <dgm:prSet presAssocID="{893DFD59-C2FA-4672-AC52-96C47D2FFC3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3120031-2B25-4BAE-9A22-2FEDF8D6E27E}" srcId="{3919F813-A1E9-4D24-9613-66289F25F4EB}" destId="{893DFD59-C2FA-4672-AC52-96C47D2FFC3A}" srcOrd="0" destOrd="0" parTransId="{0FFB6F87-8556-4C2C-90B4-480579085946}" sibTransId="{8994CAC2-517F-4277-8FFB-69B86F71A8CA}"/>
    <dgm:cxn modelId="{A93C6D69-B069-4E44-8081-D37123F8CBB5}" type="presOf" srcId="{893DFD59-C2FA-4672-AC52-96C47D2FFC3A}" destId="{9C5A5AF1-91EE-4942-833B-1C2ACB89A56D}" srcOrd="0" destOrd="0" presId="urn:microsoft.com/office/officeart/2018/2/layout/IconVerticalSolidList"/>
    <dgm:cxn modelId="{16F41695-5CA1-4614-9957-42C5C59B065E}" type="presOf" srcId="{3919F813-A1E9-4D24-9613-66289F25F4EB}" destId="{C910257D-5D71-4536-A611-7DE3964A7535}" srcOrd="0" destOrd="0" presId="urn:microsoft.com/office/officeart/2018/2/layout/IconVerticalSolidList"/>
    <dgm:cxn modelId="{8F001B44-3377-4D70-B664-3A0D59131598}" type="presParOf" srcId="{C910257D-5D71-4536-A611-7DE3964A7535}" destId="{0BBACDDC-5E6C-4B88-8255-4C3A5600999D}" srcOrd="0" destOrd="0" presId="urn:microsoft.com/office/officeart/2018/2/layout/IconVerticalSolidList"/>
    <dgm:cxn modelId="{39100E86-3F4A-4CC6-A4A8-8623555E2E6D}" type="presParOf" srcId="{0BBACDDC-5E6C-4B88-8255-4C3A5600999D}" destId="{2C30E3DA-A7EF-4B21-89D3-7C8980CED22B}" srcOrd="0" destOrd="0" presId="urn:microsoft.com/office/officeart/2018/2/layout/IconVerticalSolidList"/>
    <dgm:cxn modelId="{A5DA84DC-54CF-44EB-A023-9DF3C9A3D698}" type="presParOf" srcId="{0BBACDDC-5E6C-4B88-8255-4C3A5600999D}" destId="{09C4DC70-4A1E-4063-A503-B41E7E9BE52F}" srcOrd="1" destOrd="0" presId="urn:microsoft.com/office/officeart/2018/2/layout/IconVerticalSolidList"/>
    <dgm:cxn modelId="{370402FD-54F5-449C-B721-1B6FA43419DB}" type="presParOf" srcId="{0BBACDDC-5E6C-4B88-8255-4C3A5600999D}" destId="{50F4C8A6-9652-475F-9944-89E96479F331}" srcOrd="2" destOrd="0" presId="urn:microsoft.com/office/officeart/2018/2/layout/IconVerticalSolidList"/>
    <dgm:cxn modelId="{015E1CB8-B159-4642-8B08-94EF6EF4567D}" type="presParOf" srcId="{0BBACDDC-5E6C-4B88-8255-4C3A5600999D}" destId="{9C5A5AF1-91EE-4942-833B-1C2ACB89A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19F813-A1E9-4D24-9613-66289F25F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93DFD59-C2FA-4672-AC52-96C47D2FF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i="0" baseline="0" dirty="0"/>
            <a:t>Parâmetros</a:t>
          </a:r>
          <a:r>
            <a:rPr lang="pt-BR" sz="1800" b="0" i="0" baseline="0" dirty="0"/>
            <a:t>: path, </a:t>
          </a:r>
          <a:r>
            <a:rPr lang="pt-BR" sz="1800" b="0" i="0" baseline="0" dirty="0" err="1"/>
            <a:t>row</a:t>
          </a:r>
          <a:r>
            <a:rPr lang="pt-BR" sz="1800" b="0" i="0" baseline="0" dirty="0"/>
            <a:t> </a:t>
          </a:r>
          <a:endParaRPr lang="en-US" sz="1800" dirty="0"/>
        </a:p>
      </dgm:t>
    </dgm:pt>
    <dgm:pt modelId="{0FFB6F87-8556-4C2C-90B4-480579085946}" type="parTrans" cxnId="{53120031-2B25-4BAE-9A22-2FEDF8D6E27E}">
      <dgm:prSet/>
      <dgm:spPr/>
      <dgm:t>
        <a:bodyPr/>
        <a:lstStyle/>
        <a:p>
          <a:endParaRPr lang="en-US" sz="1200"/>
        </a:p>
      </dgm:t>
    </dgm:pt>
    <dgm:pt modelId="{8994CAC2-517F-4277-8FFB-69B86F71A8CA}" type="sibTrans" cxnId="{53120031-2B25-4BAE-9A22-2FEDF8D6E27E}">
      <dgm:prSet/>
      <dgm:spPr/>
      <dgm:t>
        <a:bodyPr/>
        <a:lstStyle/>
        <a:p>
          <a:endParaRPr lang="en-US" sz="1200"/>
        </a:p>
      </dgm:t>
    </dgm:pt>
    <dgm:pt modelId="{7D061C7E-2CC7-4C89-8A20-44D570C78C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i="0" baseline="0" dirty="0"/>
            <a:t>Textos</a:t>
          </a:r>
          <a:r>
            <a:rPr lang="pt-BR" sz="1800" b="0" i="0" baseline="0" dirty="0"/>
            <a:t>: </a:t>
          </a:r>
          <a:r>
            <a:rPr lang="pt-BR" sz="1800" b="0" i="0" baseline="0" dirty="0" err="1"/>
            <a:t>data_incio_anomes</a:t>
          </a:r>
          <a:r>
            <a:rPr lang="pt-BR" sz="1800" b="0" i="0" baseline="0" dirty="0"/>
            <a:t> e </a:t>
          </a:r>
          <a:r>
            <a:rPr lang="pt-BR" sz="1800" b="0" i="0" baseline="0" dirty="0" err="1"/>
            <a:t>data_fim_anomes</a:t>
          </a:r>
          <a:endParaRPr lang="en-US" sz="1800" dirty="0"/>
        </a:p>
      </dgm:t>
    </dgm:pt>
    <dgm:pt modelId="{1B1B404C-7BB8-4F88-8619-4712CEBB69E2}" type="parTrans" cxnId="{8F2A49E1-FCE6-4C4F-8858-32907F1B43A0}">
      <dgm:prSet/>
      <dgm:spPr/>
      <dgm:t>
        <a:bodyPr/>
        <a:lstStyle/>
        <a:p>
          <a:endParaRPr lang="en-US" sz="1200"/>
        </a:p>
      </dgm:t>
    </dgm:pt>
    <dgm:pt modelId="{B4F8198B-6F2A-460F-AB17-CABCA3437F22}" type="sibTrans" cxnId="{8F2A49E1-FCE6-4C4F-8858-32907F1B43A0}">
      <dgm:prSet/>
      <dgm:spPr/>
      <dgm:t>
        <a:bodyPr/>
        <a:lstStyle/>
        <a:p>
          <a:endParaRPr lang="en-US" sz="1200"/>
        </a:p>
      </dgm:t>
    </dgm:pt>
    <dgm:pt modelId="{C910257D-5D71-4536-A611-7DE3964A7535}" type="pres">
      <dgm:prSet presAssocID="{3919F813-A1E9-4D24-9613-66289F25F4EB}" presName="root" presStyleCnt="0">
        <dgm:presLayoutVars>
          <dgm:dir/>
          <dgm:resizeHandles val="exact"/>
        </dgm:presLayoutVars>
      </dgm:prSet>
      <dgm:spPr/>
    </dgm:pt>
    <dgm:pt modelId="{0BBACDDC-5E6C-4B88-8255-4C3A5600999D}" type="pres">
      <dgm:prSet presAssocID="{893DFD59-C2FA-4672-AC52-96C47D2FFC3A}" presName="compNode" presStyleCnt="0"/>
      <dgm:spPr/>
    </dgm:pt>
    <dgm:pt modelId="{2C30E3DA-A7EF-4B21-89D3-7C8980CED22B}" type="pres">
      <dgm:prSet presAssocID="{893DFD59-C2FA-4672-AC52-96C47D2FFC3A}" presName="bgRect" presStyleLbl="bgShp" presStyleIdx="0" presStyleCnt="2" custLinFactNeighborX="-42545" custLinFactNeighborY="1355"/>
      <dgm:spPr/>
    </dgm:pt>
    <dgm:pt modelId="{09C4DC70-4A1E-4063-A503-B41E7E9BE52F}" type="pres">
      <dgm:prSet presAssocID="{893DFD59-C2FA-4672-AC52-96C47D2FFC3A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0F4C8A6-9652-475F-9944-89E96479F331}" type="pres">
      <dgm:prSet presAssocID="{893DFD59-C2FA-4672-AC52-96C47D2FFC3A}" presName="spaceRect" presStyleCnt="0"/>
      <dgm:spPr/>
    </dgm:pt>
    <dgm:pt modelId="{9C5A5AF1-91EE-4942-833B-1C2ACB89A56D}" type="pres">
      <dgm:prSet presAssocID="{893DFD59-C2FA-4672-AC52-96C47D2FFC3A}" presName="parTx" presStyleLbl="revTx" presStyleIdx="0" presStyleCnt="2">
        <dgm:presLayoutVars>
          <dgm:chMax val="0"/>
          <dgm:chPref val="0"/>
        </dgm:presLayoutVars>
      </dgm:prSet>
      <dgm:spPr/>
    </dgm:pt>
    <dgm:pt modelId="{52494344-875F-4642-8929-6FF501701A38}" type="pres">
      <dgm:prSet presAssocID="{8994CAC2-517F-4277-8FFB-69B86F71A8CA}" presName="sibTrans" presStyleCnt="0"/>
      <dgm:spPr/>
    </dgm:pt>
    <dgm:pt modelId="{15EBCB23-956A-4137-B304-9B047E0597FC}" type="pres">
      <dgm:prSet presAssocID="{7D061C7E-2CC7-4C89-8A20-44D570C78CC3}" presName="compNode" presStyleCnt="0"/>
      <dgm:spPr/>
    </dgm:pt>
    <dgm:pt modelId="{9B7F7396-DA72-46CA-A5C5-6C43DF5DDA09}" type="pres">
      <dgm:prSet presAssocID="{7D061C7E-2CC7-4C89-8A20-44D570C78CC3}" presName="bgRect" presStyleLbl="bgShp" presStyleIdx="1" presStyleCnt="2"/>
      <dgm:spPr/>
    </dgm:pt>
    <dgm:pt modelId="{ED38C9C9-B020-459B-AAD5-769C27FEFB54}" type="pres">
      <dgm:prSet presAssocID="{7D061C7E-2CC7-4C89-8A20-44D570C78CC3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0E171DC-2012-44FB-9622-EFB2A11AD222}" type="pres">
      <dgm:prSet presAssocID="{7D061C7E-2CC7-4C89-8A20-44D570C78CC3}" presName="spaceRect" presStyleCnt="0"/>
      <dgm:spPr/>
    </dgm:pt>
    <dgm:pt modelId="{05BD3446-ED89-40FA-9F2A-88CD60DE5CF0}" type="pres">
      <dgm:prSet presAssocID="{7D061C7E-2CC7-4C89-8A20-44D570C78C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120031-2B25-4BAE-9A22-2FEDF8D6E27E}" srcId="{3919F813-A1E9-4D24-9613-66289F25F4EB}" destId="{893DFD59-C2FA-4672-AC52-96C47D2FFC3A}" srcOrd="0" destOrd="0" parTransId="{0FFB6F87-8556-4C2C-90B4-480579085946}" sibTransId="{8994CAC2-517F-4277-8FFB-69B86F71A8CA}"/>
    <dgm:cxn modelId="{A93C6D69-B069-4E44-8081-D37123F8CBB5}" type="presOf" srcId="{893DFD59-C2FA-4672-AC52-96C47D2FFC3A}" destId="{9C5A5AF1-91EE-4942-833B-1C2ACB89A56D}" srcOrd="0" destOrd="0" presId="urn:microsoft.com/office/officeart/2018/2/layout/IconVerticalSolidList"/>
    <dgm:cxn modelId="{50EFA191-8615-4F3D-8EEB-56AC919CAE52}" type="presOf" srcId="{7D061C7E-2CC7-4C89-8A20-44D570C78CC3}" destId="{05BD3446-ED89-40FA-9F2A-88CD60DE5CF0}" srcOrd="0" destOrd="0" presId="urn:microsoft.com/office/officeart/2018/2/layout/IconVerticalSolidList"/>
    <dgm:cxn modelId="{16F41695-5CA1-4614-9957-42C5C59B065E}" type="presOf" srcId="{3919F813-A1E9-4D24-9613-66289F25F4EB}" destId="{C910257D-5D71-4536-A611-7DE3964A7535}" srcOrd="0" destOrd="0" presId="urn:microsoft.com/office/officeart/2018/2/layout/IconVerticalSolidList"/>
    <dgm:cxn modelId="{8F2A49E1-FCE6-4C4F-8858-32907F1B43A0}" srcId="{3919F813-A1E9-4D24-9613-66289F25F4EB}" destId="{7D061C7E-2CC7-4C89-8A20-44D570C78CC3}" srcOrd="1" destOrd="0" parTransId="{1B1B404C-7BB8-4F88-8619-4712CEBB69E2}" sibTransId="{B4F8198B-6F2A-460F-AB17-CABCA3437F22}"/>
    <dgm:cxn modelId="{8F001B44-3377-4D70-B664-3A0D59131598}" type="presParOf" srcId="{C910257D-5D71-4536-A611-7DE3964A7535}" destId="{0BBACDDC-5E6C-4B88-8255-4C3A5600999D}" srcOrd="0" destOrd="0" presId="urn:microsoft.com/office/officeart/2018/2/layout/IconVerticalSolidList"/>
    <dgm:cxn modelId="{39100E86-3F4A-4CC6-A4A8-8623555E2E6D}" type="presParOf" srcId="{0BBACDDC-5E6C-4B88-8255-4C3A5600999D}" destId="{2C30E3DA-A7EF-4B21-89D3-7C8980CED22B}" srcOrd="0" destOrd="0" presId="urn:microsoft.com/office/officeart/2018/2/layout/IconVerticalSolidList"/>
    <dgm:cxn modelId="{A5DA84DC-54CF-44EB-A023-9DF3C9A3D698}" type="presParOf" srcId="{0BBACDDC-5E6C-4B88-8255-4C3A5600999D}" destId="{09C4DC70-4A1E-4063-A503-B41E7E9BE52F}" srcOrd="1" destOrd="0" presId="urn:microsoft.com/office/officeart/2018/2/layout/IconVerticalSolidList"/>
    <dgm:cxn modelId="{370402FD-54F5-449C-B721-1B6FA43419DB}" type="presParOf" srcId="{0BBACDDC-5E6C-4B88-8255-4C3A5600999D}" destId="{50F4C8A6-9652-475F-9944-89E96479F331}" srcOrd="2" destOrd="0" presId="urn:microsoft.com/office/officeart/2018/2/layout/IconVerticalSolidList"/>
    <dgm:cxn modelId="{015E1CB8-B159-4642-8B08-94EF6EF4567D}" type="presParOf" srcId="{0BBACDDC-5E6C-4B88-8255-4C3A5600999D}" destId="{9C5A5AF1-91EE-4942-833B-1C2ACB89A56D}" srcOrd="3" destOrd="0" presId="urn:microsoft.com/office/officeart/2018/2/layout/IconVerticalSolidList"/>
    <dgm:cxn modelId="{D193DC05-139D-4A6C-AC74-A61A90D6CB41}" type="presParOf" srcId="{C910257D-5D71-4536-A611-7DE3964A7535}" destId="{52494344-875F-4642-8929-6FF501701A38}" srcOrd="1" destOrd="0" presId="urn:microsoft.com/office/officeart/2018/2/layout/IconVerticalSolidList"/>
    <dgm:cxn modelId="{8D28FB21-3892-4BA4-A4C7-511648367330}" type="presParOf" srcId="{C910257D-5D71-4536-A611-7DE3964A7535}" destId="{15EBCB23-956A-4137-B304-9B047E0597FC}" srcOrd="2" destOrd="0" presId="urn:microsoft.com/office/officeart/2018/2/layout/IconVerticalSolidList"/>
    <dgm:cxn modelId="{E054CA01-8D69-456B-9808-1F696C1CF7EF}" type="presParOf" srcId="{15EBCB23-956A-4137-B304-9B047E0597FC}" destId="{9B7F7396-DA72-46CA-A5C5-6C43DF5DDA09}" srcOrd="0" destOrd="0" presId="urn:microsoft.com/office/officeart/2018/2/layout/IconVerticalSolidList"/>
    <dgm:cxn modelId="{B1BA5325-D42F-48B1-BB38-7A9B16237CFE}" type="presParOf" srcId="{15EBCB23-956A-4137-B304-9B047E0597FC}" destId="{ED38C9C9-B020-459B-AAD5-769C27FEFB54}" srcOrd="1" destOrd="0" presId="urn:microsoft.com/office/officeart/2018/2/layout/IconVerticalSolidList"/>
    <dgm:cxn modelId="{2653D49E-60DC-4B8A-9E82-A6C7CB28B3F0}" type="presParOf" srcId="{15EBCB23-956A-4137-B304-9B047E0597FC}" destId="{60E171DC-2012-44FB-9622-EFB2A11AD222}" srcOrd="2" destOrd="0" presId="urn:microsoft.com/office/officeart/2018/2/layout/IconVerticalSolidList"/>
    <dgm:cxn modelId="{D6386957-1640-40E3-90B9-51AD3858F58C}" type="presParOf" srcId="{15EBCB23-956A-4137-B304-9B047E0597FC}" destId="{05BD3446-ED89-40FA-9F2A-88CD60DE5C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E3DA-A7EF-4B21-89D3-7C8980CED22B}">
      <dsp:nvSpPr>
        <dsp:cNvPr id="0" name=""/>
        <dsp:cNvSpPr/>
      </dsp:nvSpPr>
      <dsp:spPr>
        <a:xfrm>
          <a:off x="0" y="3285"/>
          <a:ext cx="9692640" cy="699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DC70-4A1E-4063-A503-B41E7E9BE52F}">
      <dsp:nvSpPr>
        <dsp:cNvPr id="0" name=""/>
        <dsp:cNvSpPr/>
      </dsp:nvSpPr>
      <dsp:spPr>
        <a:xfrm>
          <a:off x="211669" y="160725"/>
          <a:ext cx="384853" cy="384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5AF1-91EE-4942-833B-1C2ACB89A56D}">
      <dsp:nvSpPr>
        <dsp:cNvPr id="0" name=""/>
        <dsp:cNvSpPr/>
      </dsp:nvSpPr>
      <dsp:spPr>
        <a:xfrm>
          <a:off x="808192" y="3285"/>
          <a:ext cx="8884447" cy="69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5" tIns="74055" rIns="74055" bIns="74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Objetivo</a:t>
          </a:r>
          <a:r>
            <a:rPr lang="pt-BR" sz="1900" b="0" i="0" kern="1200" baseline="0"/>
            <a:t>: Demonstrar a utilização de parâmetros no Power Query para criar consultas dinâmicas.</a:t>
          </a:r>
          <a:endParaRPr lang="en-US" sz="1900" kern="1200"/>
        </a:p>
      </dsp:txBody>
      <dsp:txXfrm>
        <a:off x="808192" y="3285"/>
        <a:ext cx="8884447" cy="699733"/>
      </dsp:txXfrm>
    </dsp:sp>
    <dsp:sp modelId="{9B7F7396-DA72-46CA-A5C5-6C43DF5DDA09}">
      <dsp:nvSpPr>
        <dsp:cNvPr id="0" name=""/>
        <dsp:cNvSpPr/>
      </dsp:nvSpPr>
      <dsp:spPr>
        <a:xfrm>
          <a:off x="0" y="877952"/>
          <a:ext cx="9692640" cy="699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C9C9-B020-459B-AAD5-769C27FEFB54}">
      <dsp:nvSpPr>
        <dsp:cNvPr id="0" name=""/>
        <dsp:cNvSpPr/>
      </dsp:nvSpPr>
      <dsp:spPr>
        <a:xfrm>
          <a:off x="211669" y="1035392"/>
          <a:ext cx="384853" cy="384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D3446-ED89-40FA-9F2A-88CD60DE5CF0}">
      <dsp:nvSpPr>
        <dsp:cNvPr id="0" name=""/>
        <dsp:cNvSpPr/>
      </dsp:nvSpPr>
      <dsp:spPr>
        <a:xfrm>
          <a:off x="808192" y="877952"/>
          <a:ext cx="8884447" cy="69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5" tIns="74055" rIns="74055" bIns="74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Benefícios</a:t>
          </a:r>
          <a:r>
            <a:rPr lang="pt-BR" sz="1900" b="0" i="0" kern="1200" baseline="0"/>
            <a:t>:</a:t>
          </a:r>
          <a:endParaRPr lang="en-US" sz="1900" kern="1200"/>
        </a:p>
      </dsp:txBody>
      <dsp:txXfrm>
        <a:off x="808192" y="877952"/>
        <a:ext cx="8884447" cy="699733"/>
      </dsp:txXfrm>
    </dsp:sp>
    <dsp:sp modelId="{A7632796-A371-4CDE-A1ED-573D6DEAF196}">
      <dsp:nvSpPr>
        <dsp:cNvPr id="0" name=""/>
        <dsp:cNvSpPr/>
      </dsp:nvSpPr>
      <dsp:spPr>
        <a:xfrm>
          <a:off x="0" y="1752619"/>
          <a:ext cx="9692640" cy="699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E63C4-B6FB-4D1F-A19F-47A9BBA30E30}">
      <dsp:nvSpPr>
        <dsp:cNvPr id="0" name=""/>
        <dsp:cNvSpPr/>
      </dsp:nvSpPr>
      <dsp:spPr>
        <a:xfrm>
          <a:off x="211669" y="1910059"/>
          <a:ext cx="384853" cy="384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78D69-F784-4B3B-A25B-87886D8FB4B2}">
      <dsp:nvSpPr>
        <dsp:cNvPr id="0" name=""/>
        <dsp:cNvSpPr/>
      </dsp:nvSpPr>
      <dsp:spPr>
        <a:xfrm>
          <a:off x="808192" y="1752619"/>
          <a:ext cx="8884447" cy="69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5" tIns="74055" rIns="74055" bIns="74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Flexibilidade</a:t>
          </a:r>
          <a:endParaRPr lang="en-US" sz="1900" kern="1200"/>
        </a:p>
      </dsp:txBody>
      <dsp:txXfrm>
        <a:off x="808192" y="1752619"/>
        <a:ext cx="8884447" cy="699733"/>
      </dsp:txXfrm>
    </dsp:sp>
    <dsp:sp modelId="{E79BBBCF-9A9C-4ACC-ABC5-2410F2ED943B}">
      <dsp:nvSpPr>
        <dsp:cNvPr id="0" name=""/>
        <dsp:cNvSpPr/>
      </dsp:nvSpPr>
      <dsp:spPr>
        <a:xfrm>
          <a:off x="0" y="2627286"/>
          <a:ext cx="9692640" cy="699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6B2B0-432E-4BE9-AC55-7FA04EAFD454}">
      <dsp:nvSpPr>
        <dsp:cNvPr id="0" name=""/>
        <dsp:cNvSpPr/>
      </dsp:nvSpPr>
      <dsp:spPr>
        <a:xfrm>
          <a:off x="211669" y="2784726"/>
          <a:ext cx="384853" cy="384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6C7B0-EE98-4B2D-AD00-F2B1ED51B997}">
      <dsp:nvSpPr>
        <dsp:cNvPr id="0" name=""/>
        <dsp:cNvSpPr/>
      </dsp:nvSpPr>
      <dsp:spPr>
        <a:xfrm>
          <a:off x="808192" y="2627286"/>
          <a:ext cx="8884447" cy="69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5" tIns="74055" rIns="74055" bIns="74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Manutenção facilitada</a:t>
          </a:r>
          <a:endParaRPr lang="en-US" sz="1900" kern="1200"/>
        </a:p>
      </dsp:txBody>
      <dsp:txXfrm>
        <a:off x="808192" y="2627286"/>
        <a:ext cx="8884447" cy="699733"/>
      </dsp:txXfrm>
    </dsp:sp>
    <dsp:sp modelId="{AB961744-F868-4E2D-8549-88271DC197F3}">
      <dsp:nvSpPr>
        <dsp:cNvPr id="0" name=""/>
        <dsp:cNvSpPr/>
      </dsp:nvSpPr>
      <dsp:spPr>
        <a:xfrm>
          <a:off x="0" y="3501953"/>
          <a:ext cx="9692640" cy="699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8EDBA-0507-425A-B2FF-38E6C5961C70}">
      <dsp:nvSpPr>
        <dsp:cNvPr id="0" name=""/>
        <dsp:cNvSpPr/>
      </dsp:nvSpPr>
      <dsp:spPr>
        <a:xfrm>
          <a:off x="211669" y="3659393"/>
          <a:ext cx="384853" cy="384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3217-2367-49C3-852D-44C8DD8D38A7}">
      <dsp:nvSpPr>
        <dsp:cNvPr id="0" name=""/>
        <dsp:cNvSpPr/>
      </dsp:nvSpPr>
      <dsp:spPr>
        <a:xfrm>
          <a:off x="808192" y="3501953"/>
          <a:ext cx="8884447" cy="69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5" tIns="74055" rIns="74055" bIns="74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Adaptação a diferentes cenários</a:t>
          </a:r>
          <a:endParaRPr lang="en-US" sz="1900" kern="1200"/>
        </a:p>
      </dsp:txBody>
      <dsp:txXfrm>
        <a:off x="808192" y="3501953"/>
        <a:ext cx="8884447" cy="699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E3DA-A7EF-4B21-89D3-7C8980CED22B}">
      <dsp:nvSpPr>
        <dsp:cNvPr id="0" name=""/>
        <dsp:cNvSpPr/>
      </dsp:nvSpPr>
      <dsp:spPr>
        <a:xfrm>
          <a:off x="0" y="710912"/>
          <a:ext cx="4072128" cy="6023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DC70-4A1E-4063-A503-B41E7E9BE52F}">
      <dsp:nvSpPr>
        <dsp:cNvPr id="0" name=""/>
        <dsp:cNvSpPr/>
      </dsp:nvSpPr>
      <dsp:spPr>
        <a:xfrm>
          <a:off x="182213" y="838281"/>
          <a:ext cx="331296" cy="3312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5AF1-91EE-4942-833B-1C2ACB89A56D}">
      <dsp:nvSpPr>
        <dsp:cNvPr id="0" name=""/>
        <dsp:cNvSpPr/>
      </dsp:nvSpPr>
      <dsp:spPr>
        <a:xfrm>
          <a:off x="695723" y="702750"/>
          <a:ext cx="3376404" cy="60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50" tIns="63750" rIns="63750" bIns="63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 dirty="0"/>
            <a:t>Parâmetro</a:t>
          </a:r>
          <a:r>
            <a:rPr lang="pt-BR" sz="2000" b="0" i="0" kern="1200" baseline="0" dirty="0"/>
            <a:t>: </a:t>
          </a:r>
          <a:r>
            <a:rPr lang="pt-BR" sz="2000" b="0" i="0" kern="1200" baseline="0" dirty="0" err="1"/>
            <a:t>sever</a:t>
          </a:r>
          <a:r>
            <a:rPr lang="pt-BR" sz="2000" b="0" i="0" kern="1200" baseline="0" dirty="0"/>
            <a:t> e </a:t>
          </a:r>
          <a:r>
            <a:rPr lang="pt-BR" sz="2000" b="0" i="0" kern="1200" baseline="0" dirty="0" err="1"/>
            <a:t>db</a:t>
          </a:r>
          <a:r>
            <a:rPr lang="pt-BR" sz="2000" b="0" i="0" kern="1200" baseline="0" dirty="0"/>
            <a:t> </a:t>
          </a:r>
          <a:endParaRPr lang="en-US" sz="2000" kern="1200" dirty="0"/>
        </a:p>
      </dsp:txBody>
      <dsp:txXfrm>
        <a:off x="695723" y="702750"/>
        <a:ext cx="3376404" cy="60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E3DA-A7EF-4B21-89D3-7C8980CED22B}">
      <dsp:nvSpPr>
        <dsp:cNvPr id="0" name=""/>
        <dsp:cNvSpPr/>
      </dsp:nvSpPr>
      <dsp:spPr>
        <a:xfrm>
          <a:off x="0" y="742926"/>
          <a:ext cx="4072128" cy="791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DC70-4A1E-4063-A503-B41E7E9BE52F}">
      <dsp:nvSpPr>
        <dsp:cNvPr id="0" name=""/>
        <dsp:cNvSpPr/>
      </dsp:nvSpPr>
      <dsp:spPr>
        <a:xfrm>
          <a:off x="239530" y="955337"/>
          <a:ext cx="435510" cy="43551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5AF1-91EE-4942-833B-1C2ACB89A56D}">
      <dsp:nvSpPr>
        <dsp:cNvPr id="0" name=""/>
        <dsp:cNvSpPr/>
      </dsp:nvSpPr>
      <dsp:spPr>
        <a:xfrm>
          <a:off x="914572" y="777173"/>
          <a:ext cx="3157555" cy="79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03" tIns="83803" rIns="83803" bIns="83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 dirty="0"/>
            <a:t>Parâmetros</a:t>
          </a:r>
          <a:r>
            <a:rPr lang="pt-BR" sz="2000" b="0" i="0" kern="1200" baseline="0" dirty="0"/>
            <a:t>: loja, </a:t>
          </a:r>
          <a:r>
            <a:rPr lang="pt-BR" sz="2000" b="0" i="0" kern="1200" baseline="0" dirty="0" err="1"/>
            <a:t>data_inicio</a:t>
          </a:r>
          <a:r>
            <a:rPr lang="pt-BR" sz="2000" b="0" i="0" kern="1200" baseline="0" dirty="0"/>
            <a:t> e </a:t>
          </a:r>
          <a:r>
            <a:rPr lang="pt-BR" sz="2000" b="0" i="0" kern="1200" baseline="0" dirty="0" err="1"/>
            <a:t>data_fim</a:t>
          </a:r>
          <a:r>
            <a:rPr lang="pt-BR" sz="2000" b="0" i="0" kern="1200" baseline="0" dirty="0"/>
            <a:t> </a:t>
          </a:r>
          <a:endParaRPr lang="en-US" sz="2000" kern="1200" dirty="0"/>
        </a:p>
      </dsp:txBody>
      <dsp:txXfrm>
        <a:off x="914572" y="777173"/>
        <a:ext cx="3157555" cy="791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E3DA-A7EF-4B21-89D3-7C8980CED22B}">
      <dsp:nvSpPr>
        <dsp:cNvPr id="0" name=""/>
        <dsp:cNvSpPr/>
      </dsp:nvSpPr>
      <dsp:spPr>
        <a:xfrm>
          <a:off x="0" y="545215"/>
          <a:ext cx="4072128" cy="107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DC70-4A1E-4063-A503-B41E7E9BE52F}">
      <dsp:nvSpPr>
        <dsp:cNvPr id="0" name=""/>
        <dsp:cNvSpPr/>
      </dsp:nvSpPr>
      <dsp:spPr>
        <a:xfrm>
          <a:off x="324342" y="771933"/>
          <a:ext cx="589712" cy="5897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5AF1-91EE-4942-833B-1C2ACB89A56D}">
      <dsp:nvSpPr>
        <dsp:cNvPr id="0" name=""/>
        <dsp:cNvSpPr/>
      </dsp:nvSpPr>
      <dsp:spPr>
        <a:xfrm>
          <a:off x="1238396" y="530687"/>
          <a:ext cx="2833731" cy="10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75" tIns="113475" rIns="113475" bIns="1134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baseline="0" dirty="0"/>
            <a:t>Parâmetros</a:t>
          </a:r>
          <a:r>
            <a:rPr lang="pt-BR" sz="1800" b="0" i="0" kern="1200" baseline="0" dirty="0"/>
            <a:t>: path, </a:t>
          </a:r>
          <a:r>
            <a:rPr lang="pt-BR" sz="1800" b="0" i="0" kern="1200" baseline="0" dirty="0" err="1"/>
            <a:t>row</a:t>
          </a:r>
          <a:r>
            <a:rPr lang="pt-BR" sz="1800" b="0" i="0" kern="1200" baseline="0" dirty="0"/>
            <a:t> </a:t>
          </a:r>
          <a:endParaRPr lang="en-US" sz="1800" kern="1200" dirty="0"/>
        </a:p>
      </dsp:txBody>
      <dsp:txXfrm>
        <a:off x="1238396" y="530687"/>
        <a:ext cx="2833731" cy="1072204"/>
      </dsp:txXfrm>
    </dsp:sp>
    <dsp:sp modelId="{9B7F7396-DA72-46CA-A5C5-6C43DF5DDA09}">
      <dsp:nvSpPr>
        <dsp:cNvPr id="0" name=""/>
        <dsp:cNvSpPr/>
      </dsp:nvSpPr>
      <dsp:spPr>
        <a:xfrm>
          <a:off x="0" y="1862820"/>
          <a:ext cx="4072128" cy="107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C9C9-B020-459B-AAD5-769C27FEFB54}">
      <dsp:nvSpPr>
        <dsp:cNvPr id="0" name=""/>
        <dsp:cNvSpPr/>
      </dsp:nvSpPr>
      <dsp:spPr>
        <a:xfrm>
          <a:off x="324342" y="2104066"/>
          <a:ext cx="589712" cy="58971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D3446-ED89-40FA-9F2A-88CD60DE5CF0}">
      <dsp:nvSpPr>
        <dsp:cNvPr id="0" name=""/>
        <dsp:cNvSpPr/>
      </dsp:nvSpPr>
      <dsp:spPr>
        <a:xfrm>
          <a:off x="1238396" y="1862820"/>
          <a:ext cx="2833731" cy="10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75" tIns="113475" rIns="113475" bIns="1134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baseline="0" dirty="0"/>
            <a:t>Textos</a:t>
          </a:r>
          <a:r>
            <a:rPr lang="pt-BR" sz="1800" b="0" i="0" kern="1200" baseline="0" dirty="0"/>
            <a:t>: </a:t>
          </a:r>
          <a:r>
            <a:rPr lang="pt-BR" sz="1800" b="0" i="0" kern="1200" baseline="0" dirty="0" err="1"/>
            <a:t>data_incio_anomes</a:t>
          </a:r>
          <a:r>
            <a:rPr lang="pt-BR" sz="1800" b="0" i="0" kern="1200" baseline="0" dirty="0"/>
            <a:t> e </a:t>
          </a:r>
          <a:r>
            <a:rPr lang="pt-BR" sz="1800" b="0" i="0" kern="1200" baseline="0" dirty="0" err="1"/>
            <a:t>data_fim_anomes</a:t>
          </a:r>
          <a:endParaRPr lang="en-US" sz="1800" kern="1200" dirty="0"/>
        </a:p>
      </dsp:txBody>
      <dsp:txXfrm>
        <a:off x="1238396" y="1862820"/>
        <a:ext cx="2833731" cy="107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A648-32E0-EF93-606F-0C86F09A1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7D30D-C388-3F02-AB24-C7B008798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A0BC0-52E7-3805-CB01-7F3D12E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C4169-0DBF-32B4-B05F-90E5F83C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827E0-15AC-978C-6D68-3E1BCB5C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2EC0-8374-FE3D-FBAE-2AC2ECB6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4EAFE7-57CA-D3A7-000E-38FD47964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E9FF6-C1C7-FACA-711F-09DFE2E6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610F4-61C7-6A4B-702A-052F2285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2360C-076F-4C4B-9120-16AA171D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D8AD24-C211-E2C6-2D2C-730D044C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83C4B-3B92-51E2-8E24-AFE0255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E8E89-3DA3-DC86-C645-D442FC7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CF2C0-4982-D791-5497-94FE08A1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6E72C-85E8-3C2B-C1D4-FC5D5A4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2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52820-B039-4357-C654-3B5CF9D0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73B19-3931-AE76-792F-3B9EC095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6AFE9-4E2C-9D45-1F90-69D046E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1A7BA-C4F4-BBCF-5328-A0E77BBC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CBAB5-4903-16DD-5C44-8461A819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2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3AE63-4B2D-DACD-4DAF-B09E5368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6E361-BAFA-1B5B-B6A3-090D5210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C6C56-87D0-A370-6D73-21B29A69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96E48-28FE-29DD-90A0-2B29C07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2224A-1228-05BD-8BAC-C50A47D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4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16D4-3A00-5865-BC78-60E7CB3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DDE6B-A50E-FE7F-FEC8-FF2268F2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4FF900-D544-0E8C-1A12-21D4DA86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F8893-4A6F-409B-7B2F-0D73EB6E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0580F-515C-7CD2-21C7-96C4A66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384AD8-C54B-0EFB-7E28-A22F08A4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6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7B4E-4306-86D9-F8E3-3C8B16E5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DFB97-8940-7AD6-AEC5-DF25D572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D83783-CDB8-4A37-67B6-73336977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2AED1-251D-6864-1AA8-CA5F0D7F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2251E-1C7C-7AC8-0B4F-3183E91A2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32EE3D-2560-06E3-B17B-E70588F0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49BF30-422E-8521-D871-6697F395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5979E4-10E0-8FBF-4422-A0B8186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5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392D3-B452-F45A-CB4C-A23F3E85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93A8FC-ED88-EEFC-9A9E-31D20AE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76C9B8-E7C1-EB64-4DCC-738A9333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BD0CD4-19A6-E8CB-DF2B-A4BBC4B9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467AD4-3F7C-C735-CD53-03331C2C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3A68C0-D90F-A65F-D85E-7457B212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479242-0C18-099C-03BD-B2A4236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5AF64-07AC-75AB-CA99-304E35B7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EC9C7-3FA5-62A4-B9CD-E3B25918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CAD31-1868-D768-F1C8-CD3C10EF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6C5A3-3C3A-3F77-F55D-D35B80C7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11AEB0-C54F-6DD1-8E7C-C301E759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62B31-477B-567D-EEB3-6B70B0D1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60DFA-33A2-0A3F-29F4-B0AAA47B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C215BE-1410-820F-CD72-B95C5E686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0B98A-4F25-F397-541B-C7B4FF1E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E094F-2528-F96D-AC80-66F9244B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6D6503-F20B-6875-EF00-C484950A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4AF150-ADFC-489B-351D-AEA3570F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2E257-340F-DB05-878B-00F6FC03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8B32D-1AB4-3E61-11C3-C4EF41B1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55967-BC53-5204-AA44-FE6A90B13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3B146-CA5F-4714-A4A6-25620E49C64E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78588-297A-FD4D-B1FA-AF59FDC9E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2E5AC-DEE4-FDBA-ED3F-44C18575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9DB3D-0DE7-4149-BB2E-3D29FC678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4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91F770-9326-86E5-367B-2DCC7054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64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</a:rPr>
              <a:t>Parâmetros no Power Query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C5BAF-15C6-651E-B026-9CA769A4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Guia prático para aumentar 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35214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>
                <a:solidFill>
                  <a:schemeClr val="bg1"/>
                </a:solidFill>
              </a:rPr>
              <a:t>01. Introdução</a:t>
            </a:r>
            <a:endParaRPr lang="pt-BR" sz="3600" dirty="0">
              <a:solidFill>
                <a:schemeClr val="bg1"/>
              </a:solidFill>
            </a:endParaRP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9554BB2-173C-8A96-3C52-A89FE0E81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091900"/>
              </p:ext>
            </p:extLst>
          </p:nvPr>
        </p:nvGraphicFramePr>
        <p:xfrm>
          <a:off x="914399" y="1904489"/>
          <a:ext cx="9692640" cy="4204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8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D998AA03-22BE-F154-BB92-320BCFC08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308813"/>
              </p:ext>
            </p:extLst>
          </p:nvPr>
        </p:nvGraphicFramePr>
        <p:xfrm>
          <a:off x="906254" y="1238262"/>
          <a:ext cx="4072128" cy="2007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02. Alternância entre Ambientes (DEV, HMG e PRD)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78CC6AB-5449-841B-A6F4-1A63319FE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19" y="1975773"/>
            <a:ext cx="6104622" cy="281120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B62FFFB-44AA-720F-BD4A-17AA2B003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4" y="2834621"/>
            <a:ext cx="3286125" cy="7334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DDA4B44-FE0B-0206-6ECB-572465C89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" y="3866229"/>
            <a:ext cx="2216865" cy="25219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56AE7B5-710F-2B49-BFE1-DD2585CE23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994" y="3866229"/>
            <a:ext cx="2216865" cy="2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D998AA03-22BE-F154-BB92-320BCFC08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312870"/>
              </p:ext>
            </p:extLst>
          </p:nvPr>
        </p:nvGraphicFramePr>
        <p:xfrm>
          <a:off x="906254" y="1238263"/>
          <a:ext cx="4072128" cy="234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03. Segmentação de Dados na Query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7353DE-7C31-3285-C97D-C7713B3FD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254" y="2893255"/>
            <a:ext cx="3168435" cy="13346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49EE61-67B3-EE9D-63BD-893812E2B7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864" y="1988803"/>
            <a:ext cx="4382058" cy="21001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0EE8AB-B4CA-9777-7ED6-D31995A2B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" y="4367986"/>
            <a:ext cx="2412182" cy="23498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A22A43-3BD5-4063-86BB-E6FECB669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4023" y="4367986"/>
            <a:ext cx="2340612" cy="23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D998AA03-22BE-F154-BB92-320BCFC08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321615"/>
              </p:ext>
            </p:extLst>
          </p:nvPr>
        </p:nvGraphicFramePr>
        <p:xfrm>
          <a:off x="906254" y="1238262"/>
          <a:ext cx="4072128" cy="34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04. Controle do CSV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19A05B-2C65-7E4E-DD75-B55CB7993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446" y="1766427"/>
            <a:ext cx="2273851" cy="23408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AA8BEF-1B19-E7F6-7FB3-727DB399BD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4" y="4424729"/>
            <a:ext cx="5412364" cy="4730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70632D-CAF0-2BB9-4CDB-1DF630A4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428" y="5109861"/>
            <a:ext cx="8986887" cy="13605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390BF6-88AF-5D01-D474-931EE24931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5068" y="1785281"/>
            <a:ext cx="2936176" cy="13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05. </a:t>
            </a:r>
            <a:r>
              <a:rPr lang="pt-BR" sz="3600" dirty="0">
                <a:solidFill>
                  <a:prstClr val="white"/>
                </a:solidFill>
                <a:latin typeface="Aptos Display" panose="02110004020202020204"/>
              </a:rPr>
              <a:t>Antes de publicar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1E8E17-B0A9-D89B-0363-68C9ED1A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343911"/>
            <a:ext cx="4777763" cy="3581781"/>
          </a:xfrm>
          <a:prstGeom prst="rect">
            <a:avLst/>
          </a:prstGeom>
        </p:spPr>
      </p:pic>
      <p:pic>
        <p:nvPicPr>
          <p:cNvPr id="5122" name="Picture 2" descr="Indicador de fonte de dados dinâmica">
            <a:extLst>
              <a:ext uri="{FF2B5EF4-FFF2-40B4-BE49-F238E27FC236}">
                <a16:creationId xmlns:a16="http://schemas.microsoft.com/office/drawing/2014/main" id="{43342815-3765-3F6B-2FF1-F96EB6D1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2362200"/>
            <a:ext cx="4906708" cy="35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2368F85-C5EF-8AD9-D307-87253E729ADC}"/>
              </a:ext>
            </a:extLst>
          </p:cNvPr>
          <p:cNvSpPr txBox="1">
            <a:spLocks/>
          </p:cNvSpPr>
          <p:nvPr/>
        </p:nvSpPr>
        <p:spPr>
          <a:xfrm>
            <a:off x="845842" y="1736408"/>
            <a:ext cx="2106908" cy="625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OK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411B603-8EDC-C5B4-ED85-3229216A60F1}"/>
              </a:ext>
            </a:extLst>
          </p:cNvPr>
          <p:cNvSpPr txBox="1">
            <a:spLocks/>
          </p:cNvSpPr>
          <p:nvPr/>
        </p:nvSpPr>
        <p:spPr>
          <a:xfrm>
            <a:off x="6751638" y="1754696"/>
            <a:ext cx="2106908" cy="625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34317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ED73A7C-41CA-4EDA-9F3E-86C1A224E1C8}"/>
              </a:ext>
            </a:extLst>
          </p:cNvPr>
          <p:cNvSpPr txBox="1">
            <a:spLocks/>
          </p:cNvSpPr>
          <p:nvPr/>
        </p:nvSpPr>
        <p:spPr>
          <a:xfrm>
            <a:off x="914399" y="469833"/>
            <a:ext cx="9692640" cy="1211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06. Configurando o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service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AE039A-C826-F19C-08B5-38334299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951348"/>
            <a:ext cx="6132467" cy="41106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95313B-9541-C086-59EF-934C3929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73" y="1951347"/>
            <a:ext cx="2771717" cy="41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7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Parâmetros no Power Query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Lustosa</dc:creator>
  <cp:lastModifiedBy>Pedro Lustosa</cp:lastModifiedBy>
  <cp:revision>2</cp:revision>
  <dcterms:created xsi:type="dcterms:W3CDTF">2024-07-23T23:34:32Z</dcterms:created>
  <dcterms:modified xsi:type="dcterms:W3CDTF">2024-07-24T01:14:30Z</dcterms:modified>
</cp:coreProperties>
</file>