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5BDFA-CD6B-384C-4E83-396147675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2CE09-6345-2AC6-62B6-3446D141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3FACD-161B-D014-E21E-4C1CF491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6A3AD-7783-4568-4F43-31B33EFB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61384-7D1B-01CE-4A3F-DE92C5D5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3934-00A0-6B3E-4302-4244DA7E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738ADF-938B-B8B1-ADF5-86E1431C1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1341DB-4200-BCDB-936A-17D74086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6E9AC-DD35-A8DA-0730-D3BA6F7A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B9062-50D7-8447-B973-DD223CBD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37D8A-9DB8-2911-6A8D-25EEBE8F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E8B11-264D-5364-3884-750E86DC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06825-E641-291D-DC37-4DCF302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3F10E-174D-F8D5-3039-F166A6D9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52C58-A5F2-B428-F2F7-D0F67C99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FC97-850D-7DC8-2097-B9465828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A8EFA-561E-4CB0-7B44-7A11E8F3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31C79-6260-7E1F-77AE-C0956C3A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857C9-BE8E-DE5C-798A-2D8D0219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B1A12-1DC7-22F9-1AF0-99D6D2AD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34699-FE26-C971-C4A3-2018B4AD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1640A-8560-61BB-BDDC-6C504EFE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2F694-C1DB-935D-CFD6-3F546B10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13CEC-771A-0ED7-7089-7C9F8A4F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4C12D-D7DA-18ED-6DAF-325021C7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65599-85AD-F1DD-F6B3-3C411F92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67049-4978-3334-B8A6-C35D722A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5057A9-142F-CF6C-3894-82B92201B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B0E22C-43B3-EB4A-68D5-1010CD5A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D3D22F-A1DE-40CB-EF40-B262AE11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85A09-ABA8-BF86-708E-61B07E74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73AC1-186B-0254-2B2D-A0D6DAB9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E7AF9-2301-84E1-C75C-28BC190C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F69A5B-4FC2-40DA-5012-7B2E6CEB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276B38-E5B3-0AFF-7E2D-141C17B84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108946-9675-4B1E-97DB-38BA5D39D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3734F1-8637-4736-18A7-E92D4A5E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2B08E0-DCF9-C423-E45B-CE1F53D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B7B3A2-7C1D-BA49-B68D-6E8A136E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63ED4-A1B8-FFAB-990E-2BB9AD35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05D3D7-56DD-5C4B-906D-52ECA289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CCEC1A-4BEC-200B-3F58-67AA88A1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CB8C4B-52EF-4D48-8AC2-E1014368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6EC7EC-F6B6-07E9-2A22-8A5F7E0D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35A43F-32F8-FF72-18DF-005D05A7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AAB1DC-BF73-E9CF-704C-83D3151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A6F60-30B4-D905-3A37-EFD6D43C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6E036-40D2-9776-2A50-94608BFD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D4B5BC-AACD-ACC6-F49B-1DBF0303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C67B3C-E624-03A5-CFE6-C8CB6210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457D1B-CEDD-973E-6FDC-F6C5F052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7BFA9-8448-9260-E78C-F03B9B4C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9CFE-D353-0AAB-3AE4-4C10403C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14E57F-6CAC-F9FF-3354-B28EE8E1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FBDF7-AD1E-048A-DC78-67302E6F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C6A30-98E5-B294-97BC-F0AE5952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BE9645-7A6A-3B42-B79C-2271B0B3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E594DE-F7AC-35A7-23AC-49B9A86A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7AC83D-DD3B-30B3-AD05-E4DCE42B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45D09-3186-7230-A240-7AEBB9DE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62C54-8CDA-BCC2-A3CC-B6609FD55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CE496-BC83-4B8F-822F-1699D4034C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B6A9B-1D10-6014-A421-58AC7B833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55190-6A05-3EF8-F454-BBF067612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7FE23-F27C-4BB1-900B-45D193006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O conteúdo gerado por IA pode estar incorreto.">
            <a:extLst>
              <a:ext uri="{FF2B5EF4-FFF2-40B4-BE49-F238E27FC236}">
                <a16:creationId xmlns:a16="http://schemas.microsoft.com/office/drawing/2014/main" id="{348F51E6-8D58-6648-5589-9C9EB7D7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" r="7000"/>
          <a:stretch/>
        </p:blipFill>
        <p:spPr>
          <a:xfrm>
            <a:off x="250722" y="1232048"/>
            <a:ext cx="11690555" cy="43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6A57-DC5D-312C-5F56-4E41AC8FC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D4940CB-958B-16AA-765E-B59395D83E41}"/>
              </a:ext>
            </a:extLst>
          </p:cNvPr>
          <p:cNvSpPr txBox="1"/>
          <p:nvPr/>
        </p:nvSpPr>
        <p:spPr>
          <a:xfrm>
            <a:off x="422787" y="344129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Montserrat Black" pitchFamily="2" charset="0"/>
              </a:rPr>
              <a:t>Modo 1</a:t>
            </a:r>
            <a:endParaRPr lang="en-US" sz="2400" dirty="0">
              <a:latin typeface="Montserrat Black" pitchFamily="2" charset="0"/>
            </a:endParaRPr>
          </a:p>
        </p:txBody>
      </p:sp>
      <p:pic>
        <p:nvPicPr>
          <p:cNvPr id="4" name="Imagem 3" descr="Tela de computador com fundo azul&#10;&#10;O conteúdo gerado por IA pode estar incorreto.">
            <a:extLst>
              <a:ext uri="{FF2B5EF4-FFF2-40B4-BE49-F238E27FC236}">
                <a16:creationId xmlns:a16="http://schemas.microsoft.com/office/drawing/2014/main" id="{C962CB4F-7FC6-442D-4387-56F7410D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r="29451"/>
          <a:stretch/>
        </p:blipFill>
        <p:spPr>
          <a:xfrm>
            <a:off x="326654" y="1083747"/>
            <a:ext cx="3591510" cy="2735896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19FE52F8-D19B-A69E-F7A4-B0BDE045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r="29612"/>
          <a:stretch/>
        </p:blipFill>
        <p:spPr>
          <a:xfrm>
            <a:off x="326654" y="3919545"/>
            <a:ext cx="3591510" cy="2735896"/>
          </a:xfrm>
          <a:prstGeom prst="rect">
            <a:avLst/>
          </a:prstGeom>
        </p:spPr>
      </p:pic>
      <p:pic>
        <p:nvPicPr>
          <p:cNvPr id="9" name="Imagem 8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8BA594D8-3507-AE45-DDCF-63AA07950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53" y="1083747"/>
            <a:ext cx="5151536" cy="2735896"/>
          </a:xfrm>
          <a:prstGeom prst="rect">
            <a:avLst/>
          </a:prstGeom>
        </p:spPr>
      </p:pic>
      <p:pic>
        <p:nvPicPr>
          <p:cNvPr id="11" name="Imagem 10" descr="Gráfico&#10;&#10;O conteúdo gerado por IA pode estar incorreto.">
            <a:extLst>
              <a:ext uri="{FF2B5EF4-FFF2-40B4-BE49-F238E27FC236}">
                <a16:creationId xmlns:a16="http://schemas.microsoft.com/office/drawing/2014/main" id="{D74FBFED-50D6-7DE4-9E0D-872599B85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53" y="3919545"/>
            <a:ext cx="5151536" cy="2735896"/>
          </a:xfrm>
          <a:prstGeom prst="rect">
            <a:avLst/>
          </a:prstGeom>
        </p:spPr>
      </p:pic>
      <p:pic>
        <p:nvPicPr>
          <p:cNvPr id="13" name="Imagem 12" descr="Tela de computador com fundo azul&#10;&#10;O conteúdo gerado por IA pode estar incorreto.">
            <a:extLst>
              <a:ext uri="{FF2B5EF4-FFF2-40B4-BE49-F238E27FC236}">
                <a16:creationId xmlns:a16="http://schemas.microsoft.com/office/drawing/2014/main" id="{19BD00F6-C914-E067-538A-33CAE26BD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3"/>
          <a:stretch/>
        </p:blipFill>
        <p:spPr>
          <a:xfrm>
            <a:off x="8273838" y="2501646"/>
            <a:ext cx="3752258" cy="27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C63B5-552B-A92A-0817-B8884C1C0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6DCEE51-E51A-2159-2E0F-015E3EE29575}"/>
              </a:ext>
            </a:extLst>
          </p:cNvPr>
          <p:cNvSpPr txBox="1"/>
          <p:nvPr/>
        </p:nvSpPr>
        <p:spPr>
          <a:xfrm>
            <a:off x="422787" y="344129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Montserrat Black" pitchFamily="2" charset="0"/>
              </a:rPr>
              <a:t>Modo 5</a:t>
            </a:r>
            <a:endParaRPr lang="en-US" sz="2400" dirty="0">
              <a:latin typeface="Montserrat Black" pitchFamily="2" charset="0"/>
            </a:endParaRPr>
          </a:p>
        </p:txBody>
      </p:sp>
      <p:pic>
        <p:nvPicPr>
          <p:cNvPr id="5" name="Imagem 4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155CD845-ACE6-802A-807B-A97D880E2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49"/>
          <a:stretch/>
        </p:blipFill>
        <p:spPr>
          <a:xfrm>
            <a:off x="8174255" y="2304211"/>
            <a:ext cx="3691091" cy="2735896"/>
          </a:xfrm>
          <a:prstGeom prst="rect">
            <a:avLst/>
          </a:prstGeom>
        </p:spPr>
      </p:pic>
      <p:pic>
        <p:nvPicPr>
          <p:cNvPr id="10" name="Imagem 9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641B69DC-999C-DF4C-9A98-82DC67FCD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4" y="1064082"/>
            <a:ext cx="5151536" cy="2735896"/>
          </a:xfrm>
          <a:prstGeom prst="rect">
            <a:avLst/>
          </a:prstGeom>
        </p:spPr>
      </p:pic>
      <p:pic>
        <p:nvPicPr>
          <p:cNvPr id="14" name="Imagem 13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F9307D59-AE53-69E1-36F3-C32B48E8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4" y="3872274"/>
            <a:ext cx="5151536" cy="2735895"/>
          </a:xfrm>
          <a:prstGeom prst="rect">
            <a:avLst/>
          </a:prstGeom>
        </p:spPr>
      </p:pic>
      <p:pic>
        <p:nvPicPr>
          <p:cNvPr id="16" name="Imagem 15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364377D8-B91C-4A17-9CC1-C7471FF6F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49"/>
          <a:stretch/>
        </p:blipFill>
        <p:spPr>
          <a:xfrm>
            <a:off x="4187204" y="1064082"/>
            <a:ext cx="3691091" cy="2735896"/>
          </a:xfrm>
          <a:prstGeom prst="rect">
            <a:avLst/>
          </a:prstGeom>
        </p:spPr>
      </p:pic>
      <p:pic>
        <p:nvPicPr>
          <p:cNvPr id="18" name="Imagem 17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043BB87-E168-0FA0-6625-7C8B93A1E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0"/>
          <a:stretch/>
        </p:blipFill>
        <p:spPr>
          <a:xfrm>
            <a:off x="4187205" y="3872274"/>
            <a:ext cx="3816254" cy="27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6802F-A355-F829-18AC-27D909F8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38B6DC-7EB7-91B1-268A-06E41CCA79B7}"/>
              </a:ext>
            </a:extLst>
          </p:cNvPr>
          <p:cNvSpPr txBox="1"/>
          <p:nvPr/>
        </p:nvSpPr>
        <p:spPr>
          <a:xfrm>
            <a:off x="422787" y="344129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Montserrat Black" pitchFamily="2" charset="0"/>
              </a:rPr>
              <a:t>2 Pares de Patches</a:t>
            </a:r>
            <a:endParaRPr lang="en-US" sz="2400" dirty="0">
              <a:latin typeface="Montserrat Black" pitchFamily="2" charset="0"/>
            </a:endParaRPr>
          </a:p>
        </p:txBody>
      </p:sp>
      <p:pic>
        <p:nvPicPr>
          <p:cNvPr id="4" name="Imagem 3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21ACDB8F-806F-9E64-40D4-35C4CBA0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653691"/>
            <a:ext cx="3342805" cy="1775309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531152C-DF01-A5F6-0767-BD83CC323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3" y="1653690"/>
            <a:ext cx="3342806" cy="1775309"/>
          </a:xfrm>
          <a:prstGeom prst="rect">
            <a:avLst/>
          </a:prstGeom>
        </p:spPr>
      </p:pic>
      <p:pic>
        <p:nvPicPr>
          <p:cNvPr id="9" name="Imagem 8" descr="Gráfico&#10;&#10;O conteúdo gerado por IA pode estar incorreto.">
            <a:extLst>
              <a:ext uri="{FF2B5EF4-FFF2-40B4-BE49-F238E27FC236}">
                <a16:creationId xmlns:a16="http://schemas.microsoft.com/office/drawing/2014/main" id="{FC2D724B-8683-E89C-E7A4-B8C2AE889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80" y="1653690"/>
            <a:ext cx="3342805" cy="1775309"/>
          </a:xfrm>
          <a:prstGeom prst="rect">
            <a:avLst/>
          </a:prstGeom>
        </p:spPr>
      </p:pic>
      <p:pic>
        <p:nvPicPr>
          <p:cNvPr id="12" name="Imagem 11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9C907DD-3D58-C045-5B49-ECAE68463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46" y="1653689"/>
            <a:ext cx="3342806" cy="1775309"/>
          </a:xfrm>
          <a:prstGeom prst="rect">
            <a:avLst/>
          </a:prstGeom>
        </p:spPr>
      </p:pic>
      <p:pic>
        <p:nvPicPr>
          <p:cNvPr id="15" name="Imagem 14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CF6AE9BB-CC79-3D00-E271-2ABFAB1AB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5"/>
          <a:stretch/>
        </p:blipFill>
        <p:spPr>
          <a:xfrm>
            <a:off x="9710412" y="1653689"/>
            <a:ext cx="2407967" cy="1775309"/>
          </a:xfrm>
          <a:prstGeom prst="rect">
            <a:avLst/>
          </a:prstGeom>
        </p:spPr>
      </p:pic>
      <p:pic>
        <p:nvPicPr>
          <p:cNvPr id="19" name="Imagem 18" descr="Forma&#10;&#10;O conteúdo gerado por IA pode estar incorreto.">
            <a:extLst>
              <a:ext uri="{FF2B5EF4-FFF2-40B4-BE49-F238E27FC236}">
                <a16:creationId xmlns:a16="http://schemas.microsoft.com/office/drawing/2014/main" id="{FFAB1AD5-F33F-232D-9152-17542B496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841265"/>
            <a:ext cx="3342808" cy="1775310"/>
          </a:xfrm>
          <a:prstGeom prst="rect">
            <a:avLst/>
          </a:prstGeom>
        </p:spPr>
      </p:pic>
      <p:pic>
        <p:nvPicPr>
          <p:cNvPr id="21" name="Imagem 20" descr="Gráfico&#10;&#10;O conteúdo gerado por IA pode estar incorreto.">
            <a:extLst>
              <a:ext uri="{FF2B5EF4-FFF2-40B4-BE49-F238E27FC236}">
                <a16:creationId xmlns:a16="http://schemas.microsoft.com/office/drawing/2014/main" id="{4D680AEE-7759-D94B-7732-14F166D8F5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1" y="3841265"/>
            <a:ext cx="3342808" cy="1775310"/>
          </a:xfrm>
          <a:prstGeom prst="rect">
            <a:avLst/>
          </a:prstGeom>
        </p:spPr>
      </p:pic>
      <p:pic>
        <p:nvPicPr>
          <p:cNvPr id="23" name="Imagem 22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FE252B9C-4E15-7FE3-27B9-82A7A8AAD0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80" y="3841265"/>
            <a:ext cx="3342808" cy="1775310"/>
          </a:xfrm>
          <a:prstGeom prst="rect">
            <a:avLst/>
          </a:prstGeom>
        </p:spPr>
      </p:pic>
      <p:pic>
        <p:nvPicPr>
          <p:cNvPr id="25" name="Imagem 24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60F9070-B28A-CA95-46D2-52A5EFF642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46" y="3841265"/>
            <a:ext cx="3342808" cy="1775310"/>
          </a:xfrm>
          <a:prstGeom prst="rect">
            <a:avLst/>
          </a:prstGeom>
        </p:spPr>
      </p:pic>
      <p:pic>
        <p:nvPicPr>
          <p:cNvPr id="27" name="Imagem 26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90B6D5F0-2D01-5A9E-41EC-035DCBAC46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5"/>
          <a:stretch/>
        </p:blipFill>
        <p:spPr>
          <a:xfrm>
            <a:off x="9705489" y="3841264"/>
            <a:ext cx="2407967" cy="17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4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83324-9EA6-E2B1-8F77-2F3B5F13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D2F72F-0003-915E-6FC8-F348C0B34C1B}"/>
              </a:ext>
            </a:extLst>
          </p:cNvPr>
          <p:cNvSpPr txBox="1"/>
          <p:nvPr/>
        </p:nvSpPr>
        <p:spPr>
          <a:xfrm>
            <a:off x="422787" y="344129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Montserrat Black" pitchFamily="2" charset="0"/>
              </a:rPr>
              <a:t>3 Pares de Patches</a:t>
            </a:r>
            <a:endParaRPr lang="en-US" sz="2400" dirty="0">
              <a:latin typeface="Montserrat Black" pitchFamily="2" charset="0"/>
            </a:endParaRPr>
          </a:p>
        </p:txBody>
      </p:sp>
      <p:pic>
        <p:nvPicPr>
          <p:cNvPr id="8" name="Imagem 7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95B0ED3-453C-9F87-0772-5132B08C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653689"/>
            <a:ext cx="3342812" cy="1775312"/>
          </a:xfrm>
          <a:prstGeom prst="rect">
            <a:avLst/>
          </a:prstGeom>
        </p:spPr>
      </p:pic>
      <p:pic>
        <p:nvPicPr>
          <p:cNvPr id="5" name="Imagem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1D7A1B08-CBB7-77D2-9982-3AADEAA9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85" y="1653689"/>
            <a:ext cx="3342810" cy="1775311"/>
          </a:xfrm>
          <a:prstGeom prst="rect">
            <a:avLst/>
          </a:prstGeom>
        </p:spPr>
      </p:pic>
      <p:pic>
        <p:nvPicPr>
          <p:cNvPr id="11" name="Imagem 10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36D434CC-AD86-32EA-19FA-267223FD2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72" y="1653690"/>
            <a:ext cx="3342808" cy="1775310"/>
          </a:xfrm>
          <a:prstGeom prst="rect">
            <a:avLst/>
          </a:prstGeom>
        </p:spPr>
      </p:pic>
      <p:pic>
        <p:nvPicPr>
          <p:cNvPr id="14" name="Imagem 13" descr="Gráfico&#10;&#10;O conteúdo gerado por IA pode estar incorreto.">
            <a:extLst>
              <a:ext uri="{FF2B5EF4-FFF2-40B4-BE49-F238E27FC236}">
                <a16:creationId xmlns:a16="http://schemas.microsoft.com/office/drawing/2014/main" id="{D7C14CAF-7C3C-39FE-0352-8AE0DEA98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55" y="1653690"/>
            <a:ext cx="3342808" cy="1775310"/>
          </a:xfrm>
          <a:prstGeom prst="rect">
            <a:avLst/>
          </a:prstGeom>
        </p:spPr>
      </p:pic>
      <p:pic>
        <p:nvPicPr>
          <p:cNvPr id="17" name="Imagem 16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A59D7BB0-A189-7C04-55BE-DE3FB98A1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1"/>
          <a:stretch/>
        </p:blipFill>
        <p:spPr>
          <a:xfrm>
            <a:off x="9781540" y="1653689"/>
            <a:ext cx="2410460" cy="1775312"/>
          </a:xfrm>
          <a:prstGeom prst="rect">
            <a:avLst/>
          </a:prstGeom>
        </p:spPr>
      </p:pic>
      <p:pic>
        <p:nvPicPr>
          <p:cNvPr id="20" name="Imagem 19" descr="Gráfico&#10;&#10;O conteúdo gerado por IA pode estar incorreto.">
            <a:extLst>
              <a:ext uri="{FF2B5EF4-FFF2-40B4-BE49-F238E27FC236}">
                <a16:creationId xmlns:a16="http://schemas.microsoft.com/office/drawing/2014/main" id="{3758037D-D96E-0341-FF02-6D64F2764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" y="3820945"/>
            <a:ext cx="3342808" cy="1775310"/>
          </a:xfrm>
          <a:prstGeom prst="rect">
            <a:avLst/>
          </a:prstGeom>
        </p:spPr>
      </p:pic>
      <p:pic>
        <p:nvPicPr>
          <p:cNvPr id="24" name="Imagem 23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007B156-B5FC-28F3-CBB6-15B5C64BE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83" y="3820943"/>
            <a:ext cx="3342812" cy="1775312"/>
          </a:xfrm>
          <a:prstGeom prst="rect">
            <a:avLst/>
          </a:prstGeom>
        </p:spPr>
      </p:pic>
      <p:pic>
        <p:nvPicPr>
          <p:cNvPr id="28" name="Imagem 27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6D9797D-5CB6-53C9-ABC3-D9D1AD996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72" y="3820943"/>
            <a:ext cx="3342811" cy="1775312"/>
          </a:xfrm>
          <a:prstGeom prst="rect">
            <a:avLst/>
          </a:prstGeom>
        </p:spPr>
      </p:pic>
      <p:pic>
        <p:nvPicPr>
          <p:cNvPr id="30" name="Imagem 29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EBF7D67-9B05-F17D-00FA-25623A7B5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55" y="3820943"/>
            <a:ext cx="3342812" cy="1775312"/>
          </a:xfrm>
          <a:prstGeom prst="rect">
            <a:avLst/>
          </a:prstGeom>
        </p:spPr>
      </p:pic>
      <p:pic>
        <p:nvPicPr>
          <p:cNvPr id="32" name="Imagem 31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44D04FE3-DD06-81F1-0473-5A45058AC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1"/>
          <a:stretch/>
        </p:blipFill>
        <p:spPr>
          <a:xfrm>
            <a:off x="9781541" y="3820944"/>
            <a:ext cx="2410460" cy="17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5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Montserrat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Augusto Magalhães</dc:creator>
  <cp:lastModifiedBy>Pedro Augusto Magalhães</cp:lastModifiedBy>
  <cp:revision>1</cp:revision>
  <dcterms:created xsi:type="dcterms:W3CDTF">2025-03-02T15:02:26Z</dcterms:created>
  <dcterms:modified xsi:type="dcterms:W3CDTF">2025-03-02T15:36:11Z</dcterms:modified>
</cp:coreProperties>
</file>