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9" r:id="rId3"/>
    <p:sldId id="262" r:id="rId4"/>
    <p:sldId id="260" r:id="rId5"/>
    <p:sldId id="261" r:id="rId6"/>
    <p:sldId id="263" r:id="rId7"/>
    <p:sldId id="264" r:id="rId8"/>
    <p:sldId id="265" r:id="rId9"/>
    <p:sldId id="266"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3A125-FFD5-4B1D-977A-06B727FD973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5B64133-A1B5-4505-9D11-83101C1156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EB66734-84CC-49E7-8E32-E432DA77711E}"/>
              </a:ext>
            </a:extLst>
          </p:cNvPr>
          <p:cNvSpPr>
            <a:spLocks noGrp="1"/>
          </p:cNvSpPr>
          <p:nvPr>
            <p:ph type="dt" sz="half" idx="10"/>
          </p:nvPr>
        </p:nvSpPr>
        <p:spPr/>
        <p:txBody>
          <a:bodyPr/>
          <a:lstStyle/>
          <a:p>
            <a:fld id="{B1A956B5-AE09-4CC7-BE07-4DBB24FB6E95}" type="datetimeFigureOut">
              <a:rPr lang="pt-BR" smtClean="0"/>
              <a:t>27/09/2018</a:t>
            </a:fld>
            <a:endParaRPr lang="pt-BR" dirty="0"/>
          </a:p>
        </p:txBody>
      </p:sp>
      <p:sp>
        <p:nvSpPr>
          <p:cNvPr id="5" name="Espaço Reservado para Rodapé 4">
            <a:extLst>
              <a:ext uri="{FF2B5EF4-FFF2-40B4-BE49-F238E27FC236}">
                <a16:creationId xmlns:a16="http://schemas.microsoft.com/office/drawing/2014/main" id="{C85C78A7-BBEB-4EC7-B1E0-8694EF8A8B76}"/>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91339A66-AD3B-4639-AE50-1EBC80552A22}"/>
              </a:ext>
            </a:extLst>
          </p:cNvPr>
          <p:cNvSpPr>
            <a:spLocks noGrp="1"/>
          </p:cNvSpPr>
          <p:nvPr>
            <p:ph type="sldNum" sz="quarter" idx="12"/>
          </p:nvPr>
        </p:nvSpPr>
        <p:spPr/>
        <p:txBody>
          <a:bodyPr/>
          <a:lstStyle/>
          <a:p>
            <a:fld id="{F498A859-8805-4F8A-A5FA-F0BA38208E01}" type="slidenum">
              <a:rPr lang="pt-BR" smtClean="0"/>
              <a:t>‹nº›</a:t>
            </a:fld>
            <a:endParaRPr lang="pt-BR" dirty="0"/>
          </a:p>
        </p:txBody>
      </p:sp>
    </p:spTree>
    <p:extLst>
      <p:ext uri="{BB962C8B-B14F-4D97-AF65-F5344CB8AC3E}">
        <p14:creationId xmlns:p14="http://schemas.microsoft.com/office/powerpoint/2010/main" val="316197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E9870-2486-4363-BB78-80603A4F10F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569211F-76E1-44FE-8292-EEB1EC97C159}"/>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4EDE890-0E27-4B17-AE99-5C2653D67916}"/>
              </a:ext>
            </a:extLst>
          </p:cNvPr>
          <p:cNvSpPr>
            <a:spLocks noGrp="1"/>
          </p:cNvSpPr>
          <p:nvPr>
            <p:ph type="dt" sz="half" idx="10"/>
          </p:nvPr>
        </p:nvSpPr>
        <p:spPr/>
        <p:txBody>
          <a:bodyPr/>
          <a:lstStyle/>
          <a:p>
            <a:fld id="{B1A956B5-AE09-4CC7-BE07-4DBB24FB6E95}" type="datetimeFigureOut">
              <a:rPr lang="pt-BR" smtClean="0"/>
              <a:t>27/09/2018</a:t>
            </a:fld>
            <a:endParaRPr lang="pt-BR" dirty="0"/>
          </a:p>
        </p:txBody>
      </p:sp>
      <p:sp>
        <p:nvSpPr>
          <p:cNvPr id="5" name="Espaço Reservado para Rodapé 4">
            <a:extLst>
              <a:ext uri="{FF2B5EF4-FFF2-40B4-BE49-F238E27FC236}">
                <a16:creationId xmlns:a16="http://schemas.microsoft.com/office/drawing/2014/main" id="{6819DA9D-2B5A-4D87-BE6A-034345B52F98}"/>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B2B54512-CA9D-46B2-99C3-F6E981AFB6E1}"/>
              </a:ext>
            </a:extLst>
          </p:cNvPr>
          <p:cNvSpPr>
            <a:spLocks noGrp="1"/>
          </p:cNvSpPr>
          <p:nvPr>
            <p:ph type="sldNum" sz="quarter" idx="12"/>
          </p:nvPr>
        </p:nvSpPr>
        <p:spPr/>
        <p:txBody>
          <a:bodyPr/>
          <a:lstStyle/>
          <a:p>
            <a:fld id="{F498A859-8805-4F8A-A5FA-F0BA38208E01}" type="slidenum">
              <a:rPr lang="pt-BR" smtClean="0"/>
              <a:t>‹nº›</a:t>
            </a:fld>
            <a:endParaRPr lang="pt-BR" dirty="0"/>
          </a:p>
        </p:txBody>
      </p:sp>
    </p:spTree>
    <p:extLst>
      <p:ext uri="{BB962C8B-B14F-4D97-AF65-F5344CB8AC3E}">
        <p14:creationId xmlns:p14="http://schemas.microsoft.com/office/powerpoint/2010/main" val="342760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C49B1C-8ED2-4138-AE76-B35DFAE8063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2D8E3A2-A65F-4665-A0B2-A4F7A96C698E}"/>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D15EB47-1A77-4556-AD62-0EB17930EBCF}"/>
              </a:ext>
            </a:extLst>
          </p:cNvPr>
          <p:cNvSpPr>
            <a:spLocks noGrp="1"/>
          </p:cNvSpPr>
          <p:nvPr>
            <p:ph type="dt" sz="half" idx="10"/>
          </p:nvPr>
        </p:nvSpPr>
        <p:spPr/>
        <p:txBody>
          <a:bodyPr/>
          <a:lstStyle/>
          <a:p>
            <a:fld id="{B1A956B5-AE09-4CC7-BE07-4DBB24FB6E95}" type="datetimeFigureOut">
              <a:rPr lang="pt-BR" smtClean="0"/>
              <a:t>27/09/2018</a:t>
            </a:fld>
            <a:endParaRPr lang="pt-BR" dirty="0"/>
          </a:p>
        </p:txBody>
      </p:sp>
      <p:sp>
        <p:nvSpPr>
          <p:cNvPr id="5" name="Espaço Reservado para Rodapé 4">
            <a:extLst>
              <a:ext uri="{FF2B5EF4-FFF2-40B4-BE49-F238E27FC236}">
                <a16:creationId xmlns:a16="http://schemas.microsoft.com/office/drawing/2014/main" id="{5854FFE2-4B72-4DC4-959B-F4E72FF77DFF}"/>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FECC3D2A-665A-495E-AFDF-378F0035A54E}"/>
              </a:ext>
            </a:extLst>
          </p:cNvPr>
          <p:cNvSpPr>
            <a:spLocks noGrp="1"/>
          </p:cNvSpPr>
          <p:nvPr>
            <p:ph type="sldNum" sz="quarter" idx="12"/>
          </p:nvPr>
        </p:nvSpPr>
        <p:spPr/>
        <p:txBody>
          <a:bodyPr/>
          <a:lstStyle/>
          <a:p>
            <a:fld id="{F498A859-8805-4F8A-A5FA-F0BA38208E01}" type="slidenum">
              <a:rPr lang="pt-BR" smtClean="0"/>
              <a:t>‹nº›</a:t>
            </a:fld>
            <a:endParaRPr lang="pt-BR" dirty="0"/>
          </a:p>
        </p:txBody>
      </p:sp>
    </p:spTree>
    <p:extLst>
      <p:ext uri="{BB962C8B-B14F-4D97-AF65-F5344CB8AC3E}">
        <p14:creationId xmlns:p14="http://schemas.microsoft.com/office/powerpoint/2010/main" val="169843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53D20-1FF6-47AF-9573-99DEF82BA39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7CC4A46-08BB-4C1D-9CC7-A4AF6AFE63C0}"/>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510EA40-9C44-42C7-8527-FC019C6360FD}"/>
              </a:ext>
            </a:extLst>
          </p:cNvPr>
          <p:cNvSpPr>
            <a:spLocks noGrp="1"/>
          </p:cNvSpPr>
          <p:nvPr>
            <p:ph type="dt" sz="half" idx="10"/>
          </p:nvPr>
        </p:nvSpPr>
        <p:spPr/>
        <p:txBody>
          <a:bodyPr/>
          <a:lstStyle/>
          <a:p>
            <a:fld id="{B1A956B5-AE09-4CC7-BE07-4DBB24FB6E95}" type="datetimeFigureOut">
              <a:rPr lang="pt-BR" smtClean="0"/>
              <a:t>27/09/2018</a:t>
            </a:fld>
            <a:endParaRPr lang="pt-BR" dirty="0"/>
          </a:p>
        </p:txBody>
      </p:sp>
      <p:sp>
        <p:nvSpPr>
          <p:cNvPr id="5" name="Espaço Reservado para Rodapé 4">
            <a:extLst>
              <a:ext uri="{FF2B5EF4-FFF2-40B4-BE49-F238E27FC236}">
                <a16:creationId xmlns:a16="http://schemas.microsoft.com/office/drawing/2014/main" id="{337962FF-A756-43EB-935E-906E27014D5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CA834497-C0AC-49A7-8FCB-7ED015B8705A}"/>
              </a:ext>
            </a:extLst>
          </p:cNvPr>
          <p:cNvSpPr>
            <a:spLocks noGrp="1"/>
          </p:cNvSpPr>
          <p:nvPr>
            <p:ph type="sldNum" sz="quarter" idx="12"/>
          </p:nvPr>
        </p:nvSpPr>
        <p:spPr/>
        <p:txBody>
          <a:bodyPr/>
          <a:lstStyle/>
          <a:p>
            <a:fld id="{F498A859-8805-4F8A-A5FA-F0BA38208E01}" type="slidenum">
              <a:rPr lang="pt-BR" smtClean="0"/>
              <a:t>‹nº›</a:t>
            </a:fld>
            <a:endParaRPr lang="pt-BR" dirty="0"/>
          </a:p>
        </p:txBody>
      </p:sp>
    </p:spTree>
    <p:extLst>
      <p:ext uri="{BB962C8B-B14F-4D97-AF65-F5344CB8AC3E}">
        <p14:creationId xmlns:p14="http://schemas.microsoft.com/office/powerpoint/2010/main" val="324769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B2388-3145-4552-B731-8DC6A562E0D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DF32DB3-5500-4718-A12D-86ABC4DC32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E7817E08-C310-4151-99C5-30ABB76D85E8}"/>
              </a:ext>
            </a:extLst>
          </p:cNvPr>
          <p:cNvSpPr>
            <a:spLocks noGrp="1"/>
          </p:cNvSpPr>
          <p:nvPr>
            <p:ph type="dt" sz="half" idx="10"/>
          </p:nvPr>
        </p:nvSpPr>
        <p:spPr/>
        <p:txBody>
          <a:bodyPr/>
          <a:lstStyle/>
          <a:p>
            <a:fld id="{B1A956B5-AE09-4CC7-BE07-4DBB24FB6E95}" type="datetimeFigureOut">
              <a:rPr lang="pt-BR" smtClean="0"/>
              <a:t>27/09/2018</a:t>
            </a:fld>
            <a:endParaRPr lang="pt-BR" dirty="0"/>
          </a:p>
        </p:txBody>
      </p:sp>
      <p:sp>
        <p:nvSpPr>
          <p:cNvPr id="5" name="Espaço Reservado para Rodapé 4">
            <a:extLst>
              <a:ext uri="{FF2B5EF4-FFF2-40B4-BE49-F238E27FC236}">
                <a16:creationId xmlns:a16="http://schemas.microsoft.com/office/drawing/2014/main" id="{AD81AE81-2AA0-4DBE-AF31-FAC60E52017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6435BBB4-0EB7-47E1-8DFD-2C93E4CCC0AA}"/>
              </a:ext>
            </a:extLst>
          </p:cNvPr>
          <p:cNvSpPr>
            <a:spLocks noGrp="1"/>
          </p:cNvSpPr>
          <p:nvPr>
            <p:ph type="sldNum" sz="quarter" idx="12"/>
          </p:nvPr>
        </p:nvSpPr>
        <p:spPr/>
        <p:txBody>
          <a:bodyPr/>
          <a:lstStyle/>
          <a:p>
            <a:fld id="{F498A859-8805-4F8A-A5FA-F0BA38208E01}" type="slidenum">
              <a:rPr lang="pt-BR" smtClean="0"/>
              <a:t>‹nº›</a:t>
            </a:fld>
            <a:endParaRPr lang="pt-BR" dirty="0"/>
          </a:p>
        </p:txBody>
      </p:sp>
    </p:spTree>
    <p:extLst>
      <p:ext uri="{BB962C8B-B14F-4D97-AF65-F5344CB8AC3E}">
        <p14:creationId xmlns:p14="http://schemas.microsoft.com/office/powerpoint/2010/main" val="330167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4689F-D5CF-4F76-8569-E08B6451F95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F372B8B-20C1-4840-B380-91F383B77D97}"/>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224D0DD-FC4D-415F-B004-81CA597B2E7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5FCC08E-3732-436A-8C8E-D80EA38F1D64}"/>
              </a:ext>
            </a:extLst>
          </p:cNvPr>
          <p:cNvSpPr>
            <a:spLocks noGrp="1"/>
          </p:cNvSpPr>
          <p:nvPr>
            <p:ph type="dt" sz="half" idx="10"/>
          </p:nvPr>
        </p:nvSpPr>
        <p:spPr/>
        <p:txBody>
          <a:bodyPr/>
          <a:lstStyle/>
          <a:p>
            <a:fld id="{B1A956B5-AE09-4CC7-BE07-4DBB24FB6E95}" type="datetimeFigureOut">
              <a:rPr lang="pt-BR" smtClean="0"/>
              <a:t>27/09/2018</a:t>
            </a:fld>
            <a:endParaRPr lang="pt-BR" dirty="0"/>
          </a:p>
        </p:txBody>
      </p:sp>
      <p:sp>
        <p:nvSpPr>
          <p:cNvPr id="6" name="Espaço Reservado para Rodapé 5">
            <a:extLst>
              <a:ext uri="{FF2B5EF4-FFF2-40B4-BE49-F238E27FC236}">
                <a16:creationId xmlns:a16="http://schemas.microsoft.com/office/drawing/2014/main" id="{963CB9E1-ED4F-42B3-9D92-CE4779EF66EF}"/>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EEC4A6C5-49EA-4AD3-A1EF-E7FC742231DB}"/>
              </a:ext>
            </a:extLst>
          </p:cNvPr>
          <p:cNvSpPr>
            <a:spLocks noGrp="1"/>
          </p:cNvSpPr>
          <p:nvPr>
            <p:ph type="sldNum" sz="quarter" idx="12"/>
          </p:nvPr>
        </p:nvSpPr>
        <p:spPr/>
        <p:txBody>
          <a:bodyPr/>
          <a:lstStyle/>
          <a:p>
            <a:fld id="{F498A859-8805-4F8A-A5FA-F0BA38208E01}" type="slidenum">
              <a:rPr lang="pt-BR" smtClean="0"/>
              <a:t>‹nº›</a:t>
            </a:fld>
            <a:endParaRPr lang="pt-BR" dirty="0"/>
          </a:p>
        </p:txBody>
      </p:sp>
    </p:spTree>
    <p:extLst>
      <p:ext uri="{BB962C8B-B14F-4D97-AF65-F5344CB8AC3E}">
        <p14:creationId xmlns:p14="http://schemas.microsoft.com/office/powerpoint/2010/main" val="210519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7E26F-EDB2-4E05-B4E9-CBA9C2D471D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8D494FC-0DCB-4757-BEB6-F687435C3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B766E8F-97A3-4918-B146-EC7466E05407}"/>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1266DFF-C044-46D6-9094-B7DC59192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4EA103E4-F9B0-4B94-8BCB-87D108A2EBD9}"/>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48D72DD-2BD7-4A33-9E67-16A789256EBF}"/>
              </a:ext>
            </a:extLst>
          </p:cNvPr>
          <p:cNvSpPr>
            <a:spLocks noGrp="1"/>
          </p:cNvSpPr>
          <p:nvPr>
            <p:ph type="dt" sz="half" idx="10"/>
          </p:nvPr>
        </p:nvSpPr>
        <p:spPr/>
        <p:txBody>
          <a:bodyPr/>
          <a:lstStyle/>
          <a:p>
            <a:fld id="{B1A956B5-AE09-4CC7-BE07-4DBB24FB6E95}" type="datetimeFigureOut">
              <a:rPr lang="pt-BR" smtClean="0"/>
              <a:t>27/09/2018</a:t>
            </a:fld>
            <a:endParaRPr lang="pt-BR" dirty="0"/>
          </a:p>
        </p:txBody>
      </p:sp>
      <p:sp>
        <p:nvSpPr>
          <p:cNvPr id="8" name="Espaço Reservado para Rodapé 7">
            <a:extLst>
              <a:ext uri="{FF2B5EF4-FFF2-40B4-BE49-F238E27FC236}">
                <a16:creationId xmlns:a16="http://schemas.microsoft.com/office/drawing/2014/main" id="{492BF3C5-9E08-4876-BD22-F755B96D3DEA}"/>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9B7EFE34-CA2D-417E-A578-DB355D9258B2}"/>
              </a:ext>
            </a:extLst>
          </p:cNvPr>
          <p:cNvSpPr>
            <a:spLocks noGrp="1"/>
          </p:cNvSpPr>
          <p:nvPr>
            <p:ph type="sldNum" sz="quarter" idx="12"/>
          </p:nvPr>
        </p:nvSpPr>
        <p:spPr/>
        <p:txBody>
          <a:bodyPr/>
          <a:lstStyle/>
          <a:p>
            <a:fld id="{F498A859-8805-4F8A-A5FA-F0BA38208E01}" type="slidenum">
              <a:rPr lang="pt-BR" smtClean="0"/>
              <a:t>‹nº›</a:t>
            </a:fld>
            <a:endParaRPr lang="pt-BR" dirty="0"/>
          </a:p>
        </p:txBody>
      </p:sp>
    </p:spTree>
    <p:extLst>
      <p:ext uri="{BB962C8B-B14F-4D97-AF65-F5344CB8AC3E}">
        <p14:creationId xmlns:p14="http://schemas.microsoft.com/office/powerpoint/2010/main" val="284078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913F3-D524-4C5B-AAF6-C7EBD283A0B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61BF60C-5F27-4572-B1DE-091124D10258}"/>
              </a:ext>
            </a:extLst>
          </p:cNvPr>
          <p:cNvSpPr>
            <a:spLocks noGrp="1"/>
          </p:cNvSpPr>
          <p:nvPr>
            <p:ph type="dt" sz="half" idx="10"/>
          </p:nvPr>
        </p:nvSpPr>
        <p:spPr/>
        <p:txBody>
          <a:bodyPr/>
          <a:lstStyle/>
          <a:p>
            <a:fld id="{B1A956B5-AE09-4CC7-BE07-4DBB24FB6E95}" type="datetimeFigureOut">
              <a:rPr lang="pt-BR" smtClean="0"/>
              <a:t>27/09/2018</a:t>
            </a:fld>
            <a:endParaRPr lang="pt-BR" dirty="0"/>
          </a:p>
        </p:txBody>
      </p:sp>
      <p:sp>
        <p:nvSpPr>
          <p:cNvPr id="4" name="Espaço Reservado para Rodapé 3">
            <a:extLst>
              <a:ext uri="{FF2B5EF4-FFF2-40B4-BE49-F238E27FC236}">
                <a16:creationId xmlns:a16="http://schemas.microsoft.com/office/drawing/2014/main" id="{1A6BC53C-6F48-4DBD-A2D1-2347B82160C0}"/>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19CA5F0F-7F29-4BED-9774-937DB802D7BE}"/>
              </a:ext>
            </a:extLst>
          </p:cNvPr>
          <p:cNvSpPr>
            <a:spLocks noGrp="1"/>
          </p:cNvSpPr>
          <p:nvPr>
            <p:ph type="sldNum" sz="quarter" idx="12"/>
          </p:nvPr>
        </p:nvSpPr>
        <p:spPr/>
        <p:txBody>
          <a:bodyPr/>
          <a:lstStyle/>
          <a:p>
            <a:fld id="{F498A859-8805-4F8A-A5FA-F0BA38208E01}" type="slidenum">
              <a:rPr lang="pt-BR" smtClean="0"/>
              <a:t>‹nº›</a:t>
            </a:fld>
            <a:endParaRPr lang="pt-BR" dirty="0"/>
          </a:p>
        </p:txBody>
      </p:sp>
    </p:spTree>
    <p:extLst>
      <p:ext uri="{BB962C8B-B14F-4D97-AF65-F5344CB8AC3E}">
        <p14:creationId xmlns:p14="http://schemas.microsoft.com/office/powerpoint/2010/main" val="1825898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D69ADAA-2A70-4475-B90D-7FB6648462F1}"/>
              </a:ext>
            </a:extLst>
          </p:cNvPr>
          <p:cNvSpPr>
            <a:spLocks noGrp="1"/>
          </p:cNvSpPr>
          <p:nvPr>
            <p:ph type="dt" sz="half" idx="10"/>
          </p:nvPr>
        </p:nvSpPr>
        <p:spPr/>
        <p:txBody>
          <a:bodyPr/>
          <a:lstStyle/>
          <a:p>
            <a:fld id="{B1A956B5-AE09-4CC7-BE07-4DBB24FB6E95}" type="datetimeFigureOut">
              <a:rPr lang="pt-BR" smtClean="0"/>
              <a:t>27/09/2018</a:t>
            </a:fld>
            <a:endParaRPr lang="pt-BR" dirty="0"/>
          </a:p>
        </p:txBody>
      </p:sp>
      <p:sp>
        <p:nvSpPr>
          <p:cNvPr id="3" name="Espaço Reservado para Rodapé 2">
            <a:extLst>
              <a:ext uri="{FF2B5EF4-FFF2-40B4-BE49-F238E27FC236}">
                <a16:creationId xmlns:a16="http://schemas.microsoft.com/office/drawing/2014/main" id="{6B8101C7-887D-4F0F-9D06-580D52ABE64E}"/>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D77D0DC4-256E-40E5-9524-E79E1E70D245}"/>
              </a:ext>
            </a:extLst>
          </p:cNvPr>
          <p:cNvSpPr>
            <a:spLocks noGrp="1"/>
          </p:cNvSpPr>
          <p:nvPr>
            <p:ph type="sldNum" sz="quarter" idx="12"/>
          </p:nvPr>
        </p:nvSpPr>
        <p:spPr/>
        <p:txBody>
          <a:bodyPr/>
          <a:lstStyle/>
          <a:p>
            <a:fld id="{F498A859-8805-4F8A-A5FA-F0BA38208E01}" type="slidenum">
              <a:rPr lang="pt-BR" smtClean="0"/>
              <a:t>‹nº›</a:t>
            </a:fld>
            <a:endParaRPr lang="pt-BR" dirty="0"/>
          </a:p>
        </p:txBody>
      </p:sp>
    </p:spTree>
    <p:extLst>
      <p:ext uri="{BB962C8B-B14F-4D97-AF65-F5344CB8AC3E}">
        <p14:creationId xmlns:p14="http://schemas.microsoft.com/office/powerpoint/2010/main" val="140720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0C95D-9269-4D21-AAA9-C2E4AA54EB5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C0B040C-A25C-4967-B41A-434652959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A4B25D8-0124-4227-9558-FEBC911E2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16ABE786-7533-4171-BD2C-C70837FFE9B9}"/>
              </a:ext>
            </a:extLst>
          </p:cNvPr>
          <p:cNvSpPr>
            <a:spLocks noGrp="1"/>
          </p:cNvSpPr>
          <p:nvPr>
            <p:ph type="dt" sz="half" idx="10"/>
          </p:nvPr>
        </p:nvSpPr>
        <p:spPr/>
        <p:txBody>
          <a:bodyPr/>
          <a:lstStyle/>
          <a:p>
            <a:fld id="{B1A956B5-AE09-4CC7-BE07-4DBB24FB6E95}" type="datetimeFigureOut">
              <a:rPr lang="pt-BR" smtClean="0"/>
              <a:t>27/09/2018</a:t>
            </a:fld>
            <a:endParaRPr lang="pt-BR" dirty="0"/>
          </a:p>
        </p:txBody>
      </p:sp>
      <p:sp>
        <p:nvSpPr>
          <p:cNvPr id="6" name="Espaço Reservado para Rodapé 5">
            <a:extLst>
              <a:ext uri="{FF2B5EF4-FFF2-40B4-BE49-F238E27FC236}">
                <a16:creationId xmlns:a16="http://schemas.microsoft.com/office/drawing/2014/main" id="{199D1EB0-5604-4D7D-9A99-58E0B2044607}"/>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EB6D5DF0-0FD1-4E91-8D36-420D20CD13F7}"/>
              </a:ext>
            </a:extLst>
          </p:cNvPr>
          <p:cNvSpPr>
            <a:spLocks noGrp="1"/>
          </p:cNvSpPr>
          <p:nvPr>
            <p:ph type="sldNum" sz="quarter" idx="12"/>
          </p:nvPr>
        </p:nvSpPr>
        <p:spPr/>
        <p:txBody>
          <a:bodyPr/>
          <a:lstStyle/>
          <a:p>
            <a:fld id="{F498A859-8805-4F8A-A5FA-F0BA38208E01}" type="slidenum">
              <a:rPr lang="pt-BR" smtClean="0"/>
              <a:t>‹nº›</a:t>
            </a:fld>
            <a:endParaRPr lang="pt-BR" dirty="0"/>
          </a:p>
        </p:txBody>
      </p:sp>
    </p:spTree>
    <p:extLst>
      <p:ext uri="{BB962C8B-B14F-4D97-AF65-F5344CB8AC3E}">
        <p14:creationId xmlns:p14="http://schemas.microsoft.com/office/powerpoint/2010/main" val="91446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134D02-6D95-4379-B76C-BC3AE6283E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867C18F2-AB8C-4B52-9A26-F44371235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200BF532-E0E6-4210-8E95-16332D69C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888F930-6497-41B1-98C7-A508520B7BA3}"/>
              </a:ext>
            </a:extLst>
          </p:cNvPr>
          <p:cNvSpPr>
            <a:spLocks noGrp="1"/>
          </p:cNvSpPr>
          <p:nvPr>
            <p:ph type="dt" sz="half" idx="10"/>
          </p:nvPr>
        </p:nvSpPr>
        <p:spPr/>
        <p:txBody>
          <a:bodyPr/>
          <a:lstStyle/>
          <a:p>
            <a:fld id="{B1A956B5-AE09-4CC7-BE07-4DBB24FB6E95}" type="datetimeFigureOut">
              <a:rPr lang="pt-BR" smtClean="0"/>
              <a:t>27/09/2018</a:t>
            </a:fld>
            <a:endParaRPr lang="pt-BR" dirty="0"/>
          </a:p>
        </p:txBody>
      </p:sp>
      <p:sp>
        <p:nvSpPr>
          <p:cNvPr id="6" name="Espaço Reservado para Rodapé 5">
            <a:extLst>
              <a:ext uri="{FF2B5EF4-FFF2-40B4-BE49-F238E27FC236}">
                <a16:creationId xmlns:a16="http://schemas.microsoft.com/office/drawing/2014/main" id="{713200EF-B375-4B1C-87EA-029326922E2E}"/>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AD59E419-1657-4C83-B656-DAB8FE92B83D}"/>
              </a:ext>
            </a:extLst>
          </p:cNvPr>
          <p:cNvSpPr>
            <a:spLocks noGrp="1"/>
          </p:cNvSpPr>
          <p:nvPr>
            <p:ph type="sldNum" sz="quarter" idx="12"/>
          </p:nvPr>
        </p:nvSpPr>
        <p:spPr/>
        <p:txBody>
          <a:bodyPr/>
          <a:lstStyle/>
          <a:p>
            <a:fld id="{F498A859-8805-4F8A-A5FA-F0BA38208E01}" type="slidenum">
              <a:rPr lang="pt-BR" smtClean="0"/>
              <a:t>‹nº›</a:t>
            </a:fld>
            <a:endParaRPr lang="pt-BR" dirty="0"/>
          </a:p>
        </p:txBody>
      </p:sp>
    </p:spTree>
    <p:extLst>
      <p:ext uri="{BB962C8B-B14F-4D97-AF65-F5344CB8AC3E}">
        <p14:creationId xmlns:p14="http://schemas.microsoft.com/office/powerpoint/2010/main" val="36718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2EC6432-02E2-409E-A650-8A3EDA58B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4C101E7-4363-4F4F-B932-294DF41A5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DF37AF-4849-4064-93FD-2A3666C1A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956B5-AE09-4CC7-BE07-4DBB24FB6E95}" type="datetimeFigureOut">
              <a:rPr lang="pt-BR" smtClean="0"/>
              <a:t>27/09/2018</a:t>
            </a:fld>
            <a:endParaRPr lang="pt-BR" dirty="0"/>
          </a:p>
        </p:txBody>
      </p:sp>
      <p:sp>
        <p:nvSpPr>
          <p:cNvPr id="5" name="Espaço Reservado para Rodapé 4">
            <a:extLst>
              <a:ext uri="{FF2B5EF4-FFF2-40B4-BE49-F238E27FC236}">
                <a16:creationId xmlns:a16="http://schemas.microsoft.com/office/drawing/2014/main" id="{8B24A3EB-6ABA-45C8-AFAF-2CB5CAF7E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5389013F-ECE9-4CA4-B281-D121D9895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8A859-8805-4F8A-A5FA-F0BA38208E01}" type="slidenum">
              <a:rPr lang="pt-BR" smtClean="0"/>
              <a:t>‹nº›</a:t>
            </a:fld>
            <a:endParaRPr lang="pt-BR" dirty="0"/>
          </a:p>
        </p:txBody>
      </p:sp>
    </p:spTree>
    <p:extLst>
      <p:ext uri="{BB962C8B-B14F-4D97-AF65-F5344CB8AC3E}">
        <p14:creationId xmlns:p14="http://schemas.microsoft.com/office/powerpoint/2010/main" val="1387392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B12F6-5F4B-4246-A16B-96D9D9D09FAD}"/>
              </a:ext>
            </a:extLst>
          </p:cNvPr>
          <p:cNvSpPr>
            <a:spLocks noGrp="1"/>
          </p:cNvSpPr>
          <p:nvPr>
            <p:ph type="ctrTitle"/>
          </p:nvPr>
        </p:nvSpPr>
        <p:spPr>
          <a:xfrm>
            <a:off x="1524000" y="319016"/>
            <a:ext cx="9144000" cy="1655761"/>
          </a:xfrm>
        </p:spPr>
        <p:style>
          <a:lnRef idx="3">
            <a:schemeClr val="lt1"/>
          </a:lnRef>
          <a:fillRef idx="1">
            <a:schemeClr val="accent6"/>
          </a:fillRef>
          <a:effectRef idx="1">
            <a:schemeClr val="accent6"/>
          </a:effectRef>
          <a:fontRef idx="minor">
            <a:schemeClr val="lt1"/>
          </a:fontRef>
        </p:style>
        <p:txBody>
          <a:bodyPr>
            <a:normAutofit fontScale="90000"/>
          </a:bodyPr>
          <a:lstStyle/>
          <a:p>
            <a:r>
              <a:rPr lang="pt-BR" dirty="0"/>
              <a:t>Singleton </a:t>
            </a:r>
            <a:br>
              <a:rPr lang="pt-BR" dirty="0"/>
            </a:br>
            <a:r>
              <a:rPr lang="pt-BR" dirty="0"/>
              <a:t>Design Pattern</a:t>
            </a:r>
          </a:p>
        </p:txBody>
      </p:sp>
      <p:sp>
        <p:nvSpPr>
          <p:cNvPr id="3" name="Subtítulo 2">
            <a:extLst>
              <a:ext uri="{FF2B5EF4-FFF2-40B4-BE49-F238E27FC236}">
                <a16:creationId xmlns:a16="http://schemas.microsoft.com/office/drawing/2014/main" id="{E472B021-D43D-466A-AAAF-F6D82B684881}"/>
              </a:ext>
            </a:extLst>
          </p:cNvPr>
          <p:cNvSpPr>
            <a:spLocks noGrp="1"/>
          </p:cNvSpPr>
          <p:nvPr>
            <p:ph type="subTitle" idx="1"/>
          </p:nvPr>
        </p:nvSpPr>
        <p:spPr>
          <a:xfrm>
            <a:off x="1524000" y="2956086"/>
            <a:ext cx="9144000" cy="1089441"/>
          </a:xfr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a:normAutofit/>
          </a:bodyPr>
          <a:lstStyle/>
          <a:p>
            <a:r>
              <a:rPr lang="pt-BR" sz="3200" dirty="0"/>
              <a:t>Ensure a class only has one instance, and provide a global point of access to it.</a:t>
            </a:r>
          </a:p>
        </p:txBody>
      </p:sp>
    </p:spTree>
    <p:extLst>
      <p:ext uri="{BB962C8B-B14F-4D97-AF65-F5344CB8AC3E}">
        <p14:creationId xmlns:p14="http://schemas.microsoft.com/office/powerpoint/2010/main" val="315618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D8F36E36-9634-402C-A55E-23B31BAFC67B}"/>
              </a:ext>
            </a:extLst>
          </p:cNvPr>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pPr algn="ctr"/>
            <a:r>
              <a:rPr lang="pt-BR" dirty="0"/>
              <a:t>Motivation</a:t>
            </a:r>
          </a:p>
        </p:txBody>
      </p:sp>
      <p:sp>
        <p:nvSpPr>
          <p:cNvPr id="13" name="Espaço Reservado para Conteúdo 12">
            <a:extLst>
              <a:ext uri="{FF2B5EF4-FFF2-40B4-BE49-F238E27FC236}">
                <a16:creationId xmlns:a16="http://schemas.microsoft.com/office/drawing/2014/main" id="{88D2CBC8-6ABB-4DEA-935F-470001FBD595}"/>
              </a:ext>
            </a:extLst>
          </p:cNvPr>
          <p:cNvSpPr>
            <a:spLocks noGrp="1"/>
          </p:cNvSpPr>
          <p:nvPr>
            <p:ph idx="1"/>
          </p:nvPr>
        </p:nvSpPr>
        <p:spPr>
          <a:xfrm>
            <a:off x="838200" y="2761672"/>
            <a:ext cx="10515600" cy="2475345"/>
          </a:xfrm>
          <a:solidFill>
            <a:schemeClr val="accent6">
              <a:lumMod val="20000"/>
              <a:lumOff val="80000"/>
            </a:schemeClr>
          </a:solidFill>
          <a:ln>
            <a:solidFill>
              <a:schemeClr val="accent6">
                <a:lumMod val="50000"/>
              </a:schemeClr>
            </a:solidFill>
          </a:ln>
        </p:spPr>
        <p:txBody>
          <a:bodyPr>
            <a:normAutofit lnSpcReduction="10000"/>
          </a:bodyPr>
          <a:lstStyle/>
          <a:p>
            <a:pPr marL="0" indent="0" algn="just">
              <a:buNone/>
            </a:pPr>
            <a:r>
              <a:rPr lang="pt-BR" dirty="0"/>
              <a:t> It’s importante for some classes to have exactly one instance. There should be only one file system and one window manager. An accounting system will be dedicated to serving one company.</a:t>
            </a:r>
          </a:p>
          <a:p>
            <a:pPr marL="0" indent="0" algn="just">
              <a:buNone/>
            </a:pPr>
            <a:r>
              <a:rPr lang="pt-BR" dirty="0"/>
              <a:t> A global variable makes na object accessible, but it doesn’t keep you from instantiating multiple objects.</a:t>
            </a:r>
          </a:p>
          <a:p>
            <a:pPr marL="0" indent="0" algn="just">
              <a:buNone/>
            </a:pPr>
            <a:r>
              <a:rPr lang="pt-BR" dirty="0"/>
              <a:t> </a:t>
            </a:r>
          </a:p>
        </p:txBody>
      </p:sp>
    </p:spTree>
    <p:extLst>
      <p:ext uri="{BB962C8B-B14F-4D97-AF65-F5344CB8AC3E}">
        <p14:creationId xmlns:p14="http://schemas.microsoft.com/office/powerpoint/2010/main" val="191780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B84D8-F593-47B2-AD52-61252385FF12}"/>
              </a:ext>
            </a:extLst>
          </p:cNvPr>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pPr algn="ctr"/>
            <a:r>
              <a:rPr lang="pt-BR" dirty="0"/>
              <a:t>Benefits</a:t>
            </a:r>
          </a:p>
        </p:txBody>
      </p:sp>
      <p:sp>
        <p:nvSpPr>
          <p:cNvPr id="3" name="Espaço Reservado para Conteúdo 2">
            <a:extLst>
              <a:ext uri="{FF2B5EF4-FFF2-40B4-BE49-F238E27FC236}">
                <a16:creationId xmlns:a16="http://schemas.microsoft.com/office/drawing/2014/main" id="{70B2A99C-04A1-4952-BC91-4BA7F1F27C9B}"/>
              </a:ext>
            </a:extLst>
          </p:cNvPr>
          <p:cNvSpPr>
            <a:spLocks noGrp="1"/>
          </p:cNvSpPr>
          <p:nvPr>
            <p:ph idx="1"/>
          </p:nvPr>
        </p:nvSpPr>
        <p:spPr>
          <a:xfrm>
            <a:off x="838200" y="2355273"/>
            <a:ext cx="10515600" cy="3821690"/>
          </a:xfrm>
          <a:solidFill>
            <a:schemeClr val="accent6">
              <a:lumMod val="20000"/>
              <a:lumOff val="80000"/>
            </a:schemeClr>
          </a:solidFill>
          <a:ln>
            <a:solidFill>
              <a:schemeClr val="accent6">
                <a:lumMod val="50000"/>
              </a:schemeClr>
            </a:solidFill>
          </a:ln>
        </p:spPr>
        <p:txBody>
          <a:bodyPr>
            <a:normAutofit fontScale="92500" lnSpcReduction="20000"/>
          </a:bodyPr>
          <a:lstStyle/>
          <a:p>
            <a:pPr>
              <a:buFont typeface="Wingdings" panose="05000000000000000000" pitchFamily="2" charset="2"/>
              <a:buChar char="Ø"/>
            </a:pPr>
            <a:r>
              <a:rPr lang="pt-BR" dirty="0"/>
              <a:t>Controlled access to sole instance.</a:t>
            </a:r>
          </a:p>
          <a:p>
            <a:pPr>
              <a:buFont typeface="Wingdings" panose="05000000000000000000" pitchFamily="2" charset="2"/>
              <a:buChar char="Ø"/>
            </a:pPr>
            <a:endParaRPr lang="pt-BR" dirty="0"/>
          </a:p>
          <a:p>
            <a:pPr>
              <a:buFont typeface="Wingdings" panose="05000000000000000000" pitchFamily="2" charset="2"/>
              <a:buChar char="Ø"/>
            </a:pPr>
            <a:r>
              <a:rPr lang="pt-BR" dirty="0"/>
              <a:t>Reduced name space.</a:t>
            </a:r>
          </a:p>
          <a:p>
            <a:pPr>
              <a:buFont typeface="Wingdings" panose="05000000000000000000" pitchFamily="2" charset="2"/>
              <a:buChar char="Ø"/>
            </a:pPr>
            <a:endParaRPr lang="pt-BR" dirty="0"/>
          </a:p>
          <a:p>
            <a:pPr>
              <a:buFont typeface="Wingdings" panose="05000000000000000000" pitchFamily="2" charset="2"/>
              <a:buChar char="Ø"/>
            </a:pPr>
            <a:r>
              <a:rPr lang="pt-BR" dirty="0"/>
              <a:t>Permits refinement of operations and representation.</a:t>
            </a:r>
          </a:p>
          <a:p>
            <a:pPr>
              <a:buFont typeface="Wingdings" panose="05000000000000000000" pitchFamily="2" charset="2"/>
              <a:buChar char="Ø"/>
            </a:pPr>
            <a:endParaRPr lang="pt-BR" dirty="0"/>
          </a:p>
          <a:p>
            <a:pPr>
              <a:buFont typeface="Wingdings" panose="05000000000000000000" pitchFamily="2" charset="2"/>
              <a:buChar char="Ø"/>
            </a:pPr>
            <a:r>
              <a:rPr lang="pt-BR" dirty="0"/>
              <a:t>Permits a variable number of instances.</a:t>
            </a:r>
          </a:p>
          <a:p>
            <a:pPr>
              <a:buFont typeface="Wingdings" panose="05000000000000000000" pitchFamily="2" charset="2"/>
              <a:buChar char="Ø"/>
            </a:pPr>
            <a:endParaRPr lang="pt-BR" dirty="0"/>
          </a:p>
          <a:p>
            <a:pPr>
              <a:buFont typeface="Wingdings" panose="05000000000000000000" pitchFamily="2" charset="2"/>
              <a:buChar char="Ø"/>
            </a:pPr>
            <a:r>
              <a:rPr lang="pt-BR" dirty="0"/>
              <a:t>More flexible than class operations.</a:t>
            </a:r>
          </a:p>
        </p:txBody>
      </p:sp>
    </p:spTree>
    <p:extLst>
      <p:ext uri="{BB962C8B-B14F-4D97-AF65-F5344CB8AC3E}">
        <p14:creationId xmlns:p14="http://schemas.microsoft.com/office/powerpoint/2010/main" val="74513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F9F586B-7D04-411F-8BA4-001F24284BBC}"/>
              </a:ext>
            </a:extLst>
          </p:cNvPr>
          <p:cNvSpPr>
            <a:spLocks noGrp="1"/>
          </p:cNvSpPr>
          <p:nvPr>
            <p:ph idx="1"/>
          </p:nvPr>
        </p:nvSpPr>
        <p:spPr>
          <a:xfrm>
            <a:off x="838200" y="2285855"/>
            <a:ext cx="10515600" cy="1143145"/>
          </a:xfrm>
          <a:solidFill>
            <a:schemeClr val="accent6">
              <a:lumMod val="20000"/>
              <a:lumOff val="80000"/>
            </a:schemeClr>
          </a:solidFill>
          <a:ln>
            <a:solidFill>
              <a:schemeClr val="accent6">
                <a:lumMod val="50000"/>
              </a:schemeClr>
            </a:solidFill>
          </a:ln>
        </p:spPr>
        <p:txBody>
          <a:bodyPr/>
          <a:lstStyle/>
          <a:p>
            <a:pPr marL="0" indent="0" algn="ctr">
              <a:buNone/>
            </a:pPr>
            <a:r>
              <a:rPr lang="pt-BR" dirty="0"/>
              <a:t> How do we ensure that a class has only one instance and that the instance is easily accessible?</a:t>
            </a:r>
          </a:p>
        </p:txBody>
      </p:sp>
    </p:spTree>
    <p:extLst>
      <p:ext uri="{BB962C8B-B14F-4D97-AF65-F5344CB8AC3E}">
        <p14:creationId xmlns:p14="http://schemas.microsoft.com/office/powerpoint/2010/main" val="164440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15934AEB-EC2D-4BA4-9B5F-FA0D13C76C6D}"/>
              </a:ext>
            </a:extLst>
          </p:cNvPr>
          <p:cNvSpPr>
            <a:spLocks noGrp="1"/>
          </p:cNvSpPr>
          <p:nvPr>
            <p:ph idx="1"/>
          </p:nvPr>
        </p:nvSpPr>
        <p:spPr>
          <a:xfrm>
            <a:off x="838200" y="1006765"/>
            <a:ext cx="10515600" cy="2154382"/>
          </a:xfrm>
          <a:solidFill>
            <a:schemeClr val="accent6">
              <a:lumMod val="20000"/>
              <a:lumOff val="80000"/>
            </a:schemeClr>
          </a:solidFill>
          <a:ln>
            <a:solidFill>
              <a:schemeClr val="accent6">
                <a:lumMod val="50000"/>
              </a:schemeClr>
            </a:solidFill>
          </a:ln>
        </p:spPr>
        <p:txBody>
          <a:bodyPr/>
          <a:lstStyle/>
          <a:p>
            <a:pPr marL="0" indent="0" algn="just">
              <a:buNone/>
            </a:pPr>
            <a:r>
              <a:rPr lang="pt-BR" dirty="0"/>
              <a:t> A better solution is to make the class itself responsible for keeping track of its sole instance. The class can ensure that no other instance can be created by intercepting requests to create new objects, and it can provide a way to access the instance.</a:t>
            </a:r>
          </a:p>
        </p:txBody>
      </p:sp>
    </p:spTree>
    <p:extLst>
      <p:ext uri="{BB962C8B-B14F-4D97-AF65-F5344CB8AC3E}">
        <p14:creationId xmlns:p14="http://schemas.microsoft.com/office/powerpoint/2010/main" val="145724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B84D8-F593-47B2-AD52-61252385FF12}"/>
              </a:ext>
            </a:extLst>
          </p:cNvPr>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pPr algn="ctr"/>
            <a:r>
              <a:rPr lang="pt-BR" dirty="0"/>
              <a:t>Implementation</a:t>
            </a:r>
          </a:p>
        </p:txBody>
      </p:sp>
      <p:pic>
        <p:nvPicPr>
          <p:cNvPr id="6" name="Imagem 5">
            <a:extLst>
              <a:ext uri="{FF2B5EF4-FFF2-40B4-BE49-F238E27FC236}">
                <a16:creationId xmlns:a16="http://schemas.microsoft.com/office/drawing/2014/main" id="{989BD24E-B877-4FED-8192-FB56CD4D2778}"/>
              </a:ext>
            </a:extLst>
          </p:cNvPr>
          <p:cNvPicPr>
            <a:picLocks noChangeAspect="1"/>
          </p:cNvPicPr>
          <p:nvPr/>
        </p:nvPicPr>
        <p:blipFill>
          <a:blip r:embed="rId2"/>
          <a:stretch>
            <a:fillRect/>
          </a:stretch>
        </p:blipFill>
        <p:spPr>
          <a:xfrm>
            <a:off x="5574027" y="2357874"/>
            <a:ext cx="5779773" cy="3606699"/>
          </a:xfrm>
          <a:prstGeom prst="rect">
            <a:avLst/>
          </a:prstGeom>
        </p:spPr>
      </p:pic>
      <p:graphicFrame>
        <p:nvGraphicFramePr>
          <p:cNvPr id="7" name="Tabela 6">
            <a:extLst>
              <a:ext uri="{FF2B5EF4-FFF2-40B4-BE49-F238E27FC236}">
                <a16:creationId xmlns:a16="http://schemas.microsoft.com/office/drawing/2014/main" id="{786941FA-398F-48E3-B9DA-4593B405D448}"/>
              </a:ext>
            </a:extLst>
          </p:cNvPr>
          <p:cNvGraphicFramePr>
            <a:graphicFrameLocks noGrp="1"/>
          </p:cNvGraphicFramePr>
          <p:nvPr>
            <p:extLst>
              <p:ext uri="{D42A27DB-BD31-4B8C-83A1-F6EECF244321}">
                <p14:modId xmlns:p14="http://schemas.microsoft.com/office/powerpoint/2010/main" val="1986181539"/>
              </p:ext>
            </p:extLst>
          </p:nvPr>
        </p:nvGraphicFramePr>
        <p:xfrm>
          <a:off x="838200" y="3206413"/>
          <a:ext cx="3255818" cy="1909619"/>
        </p:xfrm>
        <a:graphic>
          <a:graphicData uri="http://schemas.openxmlformats.org/drawingml/2006/table">
            <a:tbl>
              <a:tblPr firstRow="1" bandRow="1">
                <a:tableStyleId>{5C22544A-7EE6-4342-B048-85BDC9FD1C3A}</a:tableStyleId>
              </a:tblPr>
              <a:tblGrid>
                <a:gridCol w="3255818">
                  <a:extLst>
                    <a:ext uri="{9D8B030D-6E8A-4147-A177-3AD203B41FA5}">
                      <a16:colId xmlns:a16="http://schemas.microsoft.com/office/drawing/2014/main" val="241129521"/>
                    </a:ext>
                  </a:extLst>
                </a:gridCol>
              </a:tblGrid>
              <a:tr h="512508">
                <a:tc>
                  <a:txBody>
                    <a:bodyPr/>
                    <a:lstStyle/>
                    <a:p>
                      <a:pPr algn="ctr"/>
                      <a:r>
                        <a:rPr lang="pt-BR" dirty="0"/>
                        <a:t>Singleton</a:t>
                      </a:r>
                    </a:p>
                  </a:txBody>
                  <a:tcPr>
                    <a:solidFill>
                      <a:schemeClr val="accent6">
                        <a:lumMod val="50000"/>
                      </a:schemeClr>
                    </a:solidFill>
                  </a:tcPr>
                </a:tc>
                <a:extLst>
                  <a:ext uri="{0D108BD9-81ED-4DB2-BD59-A6C34878D82A}">
                    <a16:rowId xmlns:a16="http://schemas.microsoft.com/office/drawing/2014/main" val="2247665186"/>
                  </a:ext>
                </a:extLst>
              </a:tr>
              <a:tr h="512508">
                <a:tc>
                  <a:txBody>
                    <a:bodyPr/>
                    <a:lstStyle/>
                    <a:p>
                      <a:r>
                        <a:rPr lang="pt-BR" u="sng" dirty="0"/>
                        <a:t>- Instance : Singleton</a:t>
                      </a:r>
                    </a:p>
                  </a:txBody>
                  <a:tcPr/>
                </a:tc>
                <a:extLst>
                  <a:ext uri="{0D108BD9-81ED-4DB2-BD59-A6C34878D82A}">
                    <a16:rowId xmlns:a16="http://schemas.microsoft.com/office/drawing/2014/main" val="2152464614"/>
                  </a:ext>
                </a:extLst>
              </a:tr>
              <a:tr h="884603">
                <a:tc>
                  <a:txBody>
                    <a:bodyPr/>
                    <a:lstStyle/>
                    <a:p>
                      <a:pPr marL="0" indent="0">
                        <a:buFontTx/>
                        <a:buNone/>
                      </a:pPr>
                      <a:r>
                        <a:rPr lang="pt-BR" dirty="0"/>
                        <a:t>- Singleton()</a:t>
                      </a:r>
                    </a:p>
                    <a:p>
                      <a:pPr marL="0" indent="0">
                        <a:buFontTx/>
                        <a:buNone/>
                      </a:pPr>
                      <a:r>
                        <a:rPr lang="pt-BR" u="sng" dirty="0"/>
                        <a:t>+ getInstance() : Singleton</a:t>
                      </a:r>
                    </a:p>
                  </a:txBody>
                  <a:tcPr/>
                </a:tc>
                <a:extLst>
                  <a:ext uri="{0D108BD9-81ED-4DB2-BD59-A6C34878D82A}">
                    <a16:rowId xmlns:a16="http://schemas.microsoft.com/office/drawing/2014/main" val="518311645"/>
                  </a:ext>
                </a:extLst>
              </a:tr>
            </a:tbl>
          </a:graphicData>
        </a:graphic>
      </p:graphicFrame>
    </p:spTree>
    <p:extLst>
      <p:ext uri="{BB962C8B-B14F-4D97-AF65-F5344CB8AC3E}">
        <p14:creationId xmlns:p14="http://schemas.microsoft.com/office/powerpoint/2010/main" val="325109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B84D8-F593-47B2-AD52-61252385FF12}"/>
              </a:ext>
            </a:extLst>
          </p:cNvPr>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pPr algn="ctr"/>
            <a:r>
              <a:rPr lang="pt-BR" dirty="0"/>
              <a:t>Exemple</a:t>
            </a:r>
          </a:p>
        </p:txBody>
      </p:sp>
      <p:pic>
        <p:nvPicPr>
          <p:cNvPr id="3" name="Imagem 2">
            <a:extLst>
              <a:ext uri="{FF2B5EF4-FFF2-40B4-BE49-F238E27FC236}">
                <a16:creationId xmlns:a16="http://schemas.microsoft.com/office/drawing/2014/main" id="{47E6034C-641F-4EFA-A499-2B72BAEC35FC}"/>
              </a:ext>
            </a:extLst>
          </p:cNvPr>
          <p:cNvPicPr>
            <a:picLocks noChangeAspect="1"/>
          </p:cNvPicPr>
          <p:nvPr/>
        </p:nvPicPr>
        <p:blipFill>
          <a:blip r:embed="rId2"/>
          <a:stretch>
            <a:fillRect/>
          </a:stretch>
        </p:blipFill>
        <p:spPr>
          <a:xfrm>
            <a:off x="7077513" y="2655815"/>
            <a:ext cx="3333750" cy="3505200"/>
          </a:xfrm>
          <a:prstGeom prst="rect">
            <a:avLst/>
          </a:prstGeom>
        </p:spPr>
      </p:pic>
      <p:pic>
        <p:nvPicPr>
          <p:cNvPr id="4" name="Imagem 3">
            <a:extLst>
              <a:ext uri="{FF2B5EF4-FFF2-40B4-BE49-F238E27FC236}">
                <a16:creationId xmlns:a16="http://schemas.microsoft.com/office/drawing/2014/main" id="{F313E94D-8B85-4B48-BFC4-D833B705D61E}"/>
              </a:ext>
            </a:extLst>
          </p:cNvPr>
          <p:cNvPicPr>
            <a:picLocks noChangeAspect="1"/>
          </p:cNvPicPr>
          <p:nvPr/>
        </p:nvPicPr>
        <p:blipFill>
          <a:blip r:embed="rId3"/>
          <a:stretch>
            <a:fillRect/>
          </a:stretch>
        </p:blipFill>
        <p:spPr>
          <a:xfrm>
            <a:off x="838200" y="2655815"/>
            <a:ext cx="5143500" cy="2495550"/>
          </a:xfrm>
          <a:prstGeom prst="rect">
            <a:avLst/>
          </a:prstGeom>
        </p:spPr>
      </p:pic>
    </p:spTree>
    <p:extLst>
      <p:ext uri="{BB962C8B-B14F-4D97-AF65-F5344CB8AC3E}">
        <p14:creationId xmlns:p14="http://schemas.microsoft.com/office/powerpoint/2010/main" val="218946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B84D8-F593-47B2-AD52-61252385FF12}"/>
              </a:ext>
            </a:extLst>
          </p:cNvPr>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pPr algn="ctr"/>
            <a:r>
              <a:rPr lang="pt-BR" dirty="0"/>
              <a:t>Exemple</a:t>
            </a:r>
          </a:p>
        </p:txBody>
      </p:sp>
      <p:pic>
        <p:nvPicPr>
          <p:cNvPr id="5" name="Imagem 4">
            <a:extLst>
              <a:ext uri="{FF2B5EF4-FFF2-40B4-BE49-F238E27FC236}">
                <a16:creationId xmlns:a16="http://schemas.microsoft.com/office/drawing/2014/main" id="{43E74FDA-460D-491D-9601-DEA3C0900D24}"/>
              </a:ext>
            </a:extLst>
          </p:cNvPr>
          <p:cNvPicPr>
            <a:picLocks noChangeAspect="1"/>
          </p:cNvPicPr>
          <p:nvPr/>
        </p:nvPicPr>
        <p:blipFill>
          <a:blip r:embed="rId2"/>
          <a:stretch>
            <a:fillRect/>
          </a:stretch>
        </p:blipFill>
        <p:spPr>
          <a:xfrm>
            <a:off x="838200" y="2435225"/>
            <a:ext cx="5210175" cy="4057650"/>
          </a:xfrm>
          <a:prstGeom prst="rect">
            <a:avLst/>
          </a:prstGeom>
        </p:spPr>
      </p:pic>
      <p:pic>
        <p:nvPicPr>
          <p:cNvPr id="6" name="Imagem 5">
            <a:extLst>
              <a:ext uri="{FF2B5EF4-FFF2-40B4-BE49-F238E27FC236}">
                <a16:creationId xmlns:a16="http://schemas.microsoft.com/office/drawing/2014/main" id="{CB06CA69-1096-4F1A-9AA6-45CDD740CE3F}"/>
              </a:ext>
            </a:extLst>
          </p:cNvPr>
          <p:cNvPicPr>
            <a:picLocks noChangeAspect="1"/>
          </p:cNvPicPr>
          <p:nvPr/>
        </p:nvPicPr>
        <p:blipFill>
          <a:blip r:embed="rId3"/>
          <a:stretch>
            <a:fillRect/>
          </a:stretch>
        </p:blipFill>
        <p:spPr>
          <a:xfrm>
            <a:off x="7348756" y="2435225"/>
            <a:ext cx="4005044" cy="4057650"/>
          </a:xfrm>
          <a:prstGeom prst="rect">
            <a:avLst/>
          </a:prstGeom>
        </p:spPr>
      </p:pic>
    </p:spTree>
    <p:extLst>
      <p:ext uri="{BB962C8B-B14F-4D97-AF65-F5344CB8AC3E}">
        <p14:creationId xmlns:p14="http://schemas.microsoft.com/office/powerpoint/2010/main" val="84628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B84D8-F593-47B2-AD52-61252385FF12}"/>
              </a:ext>
            </a:extLst>
          </p:cNvPr>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pPr algn="ctr"/>
            <a:r>
              <a:rPr lang="pt-BR" dirty="0"/>
              <a:t>Source</a:t>
            </a:r>
          </a:p>
        </p:txBody>
      </p:sp>
      <p:sp>
        <p:nvSpPr>
          <p:cNvPr id="7" name="Espaço Reservado para Conteúdo 2">
            <a:extLst>
              <a:ext uri="{FF2B5EF4-FFF2-40B4-BE49-F238E27FC236}">
                <a16:creationId xmlns:a16="http://schemas.microsoft.com/office/drawing/2014/main" id="{4D00D539-6847-4FAB-8569-33D39BB5E5F5}"/>
              </a:ext>
            </a:extLst>
          </p:cNvPr>
          <p:cNvSpPr>
            <a:spLocks noGrp="1"/>
          </p:cNvSpPr>
          <p:nvPr>
            <p:ph idx="1"/>
          </p:nvPr>
        </p:nvSpPr>
        <p:spPr>
          <a:xfrm>
            <a:off x="838200" y="2351809"/>
            <a:ext cx="10515600" cy="1077191"/>
          </a:xfrm>
          <a:solidFill>
            <a:schemeClr val="accent6">
              <a:lumMod val="20000"/>
              <a:lumOff val="80000"/>
            </a:schemeClr>
          </a:solidFill>
          <a:ln>
            <a:solidFill>
              <a:schemeClr val="accent6">
                <a:lumMod val="50000"/>
              </a:schemeClr>
            </a:solidFill>
          </a:ln>
        </p:spPr>
        <p:txBody>
          <a:bodyPr/>
          <a:lstStyle/>
          <a:p>
            <a:pPr marL="0" indent="0" algn="just">
              <a:buNone/>
            </a:pPr>
            <a:r>
              <a:rPr lang="pt-BR" dirty="0"/>
              <a:t>&gt; Design Patterns – Elements of Reusable Object-Oriented Software</a:t>
            </a:r>
          </a:p>
        </p:txBody>
      </p:sp>
    </p:spTree>
    <p:extLst>
      <p:ext uri="{BB962C8B-B14F-4D97-AF65-F5344CB8AC3E}">
        <p14:creationId xmlns:p14="http://schemas.microsoft.com/office/powerpoint/2010/main" val="10792385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616</TotalTime>
  <Words>201</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Calibri</vt:lpstr>
      <vt:lpstr>Calibri Light</vt:lpstr>
      <vt:lpstr>Wingdings</vt:lpstr>
      <vt:lpstr>Tema do Office</vt:lpstr>
      <vt:lpstr>Singleton  Design Pattern</vt:lpstr>
      <vt:lpstr>Motivation</vt:lpstr>
      <vt:lpstr>Benefits</vt:lpstr>
      <vt:lpstr>Apresentação do PowerPoint</vt:lpstr>
      <vt:lpstr>Apresentação do PowerPoint</vt:lpstr>
      <vt:lpstr>Implementation</vt:lpstr>
      <vt:lpstr>Exemple</vt:lpstr>
      <vt:lpstr>Exemple</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dc:creator>
  <cp:lastModifiedBy>Pedro</cp:lastModifiedBy>
  <cp:revision>28</cp:revision>
  <dcterms:created xsi:type="dcterms:W3CDTF">2018-09-25T17:22:40Z</dcterms:created>
  <dcterms:modified xsi:type="dcterms:W3CDTF">2018-09-28T00:27:12Z</dcterms:modified>
</cp:coreProperties>
</file>