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Bebas Neue"/>
      <p:regular r:id="rId20"/>
    </p:embeddedFont>
    <p:embeddedFont>
      <p:font typeface="Rubik Black"/>
      <p:bold r:id="rId21"/>
      <p:boldItalic r:id="rId22"/>
    </p:embeddedFont>
    <p:embeddedFont>
      <p:font typeface="Karl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RubikBlack-boldItalic.fntdata"/><Relationship Id="rId21" Type="http://schemas.openxmlformats.org/officeDocument/2006/relationships/font" Target="fonts/RubikBlack-bold.fntdata"/><Relationship Id="rId24" Type="http://schemas.openxmlformats.org/officeDocument/2006/relationships/font" Target="fonts/Karla-bold.fntdata"/><Relationship Id="rId23" Type="http://schemas.openxmlformats.org/officeDocument/2006/relationships/font" Target="fonts/Karl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Karla-boldItalic.fntdata"/><Relationship Id="rId25" Type="http://schemas.openxmlformats.org/officeDocument/2006/relationships/font" Target="fonts/Karl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4d2792e9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4d2792e9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ed25c5b69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ed25c5b69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125d80b41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125d80b41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ed25c5b69a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ed25c5b69a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125d80b4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125d80b4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ed25c5b69a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ed25c5b69a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1ed25c5b69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1ed25c5b69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fb8bc67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0fb8bc67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0860aa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10860aa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ed25c5b69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ed25c5b69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ed25c5b69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ed25c5b69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ed25c5b69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ed25c5b69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ed25c5b69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ed25c5b69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125d80b41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125d80b41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0" name="Google Shape;180;p11"/>
          <p:cNvSpPr txBox="1"/>
          <p:nvPr>
            <p:ph hasCustomPrompt="1"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6" name="Google Shape;196;p13"/>
          <p:cNvSpPr txBox="1"/>
          <p:nvPr>
            <p:ph idx="1" type="subTitle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idx="2" type="subTitle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idx="3" type="subTitle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4" type="subTitle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13"/>
          <p:cNvSpPr txBox="1"/>
          <p:nvPr>
            <p:ph hasCustomPrompt="1"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idx="5" type="subTitle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hasCustomPrompt="1" idx="6" type="title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7" type="subTitle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hasCustomPrompt="1" idx="8" type="title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idx="9" type="subTitle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hasCustomPrompt="1" idx="13" type="title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idx="14" type="subTitle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1" name="Google Shape;231;p14"/>
          <p:cNvSpPr txBox="1"/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2" name="Google Shape;232;p14"/>
          <p:cNvSpPr txBox="1"/>
          <p:nvPr>
            <p:ph idx="1" type="subTitle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6" name="Google Shape;246;p15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9" name="Google Shape;259;p16"/>
          <p:cNvSpPr txBox="1"/>
          <p:nvPr>
            <p:ph idx="1" type="subTitle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0" name="Google Shape;260;p16"/>
          <p:cNvSpPr txBox="1"/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AND_TWO_COLUMNS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4" name="Google Shape;274;p17"/>
          <p:cNvSpPr txBox="1"/>
          <p:nvPr>
            <p:ph idx="1" type="subTitle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7"/>
          <p:cNvSpPr txBox="1"/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17"/>
          <p:cNvSpPr/>
          <p:nvPr>
            <p:ph idx="2" type="pic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0" name="Google Shape;290;p18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idx="1" type="subTitle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idx="2" type="subTitle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idx="3" type="subTitle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8"/>
          <p:cNvSpPr txBox="1"/>
          <p:nvPr>
            <p:ph idx="4" type="subTitle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5" type="subTitle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idx="6" type="subTitle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0" name="Google Shape;310;p19"/>
          <p:cNvSpPr txBox="1"/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idx="1" type="subTitle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19"/>
          <p:cNvSpPr txBox="1"/>
          <p:nvPr>
            <p:ph idx="2" type="subTitle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3" name="Google Shape;313;p19"/>
          <p:cNvSpPr txBox="1"/>
          <p:nvPr>
            <p:ph idx="3" type="subTitle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19"/>
          <p:cNvSpPr txBox="1"/>
          <p:nvPr>
            <p:ph idx="4" type="subTitle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idx="5" type="subTitle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9"/>
          <p:cNvSpPr txBox="1"/>
          <p:nvPr>
            <p:ph idx="6" type="subTitle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30" name="Google Shape;330;p20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20"/>
          <p:cNvSpPr txBox="1"/>
          <p:nvPr>
            <p:ph idx="1" type="subTitle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" name="Google Shape;332;p20"/>
          <p:cNvSpPr txBox="1"/>
          <p:nvPr>
            <p:ph idx="2" type="subTitle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0"/>
          <p:cNvSpPr txBox="1"/>
          <p:nvPr>
            <p:ph idx="3" type="subTitle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0"/>
          <p:cNvSpPr txBox="1"/>
          <p:nvPr>
            <p:ph idx="4" type="subTitle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0"/>
          <p:cNvSpPr txBox="1"/>
          <p:nvPr>
            <p:ph idx="5" type="subTitle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0"/>
          <p:cNvSpPr txBox="1"/>
          <p:nvPr>
            <p:ph idx="6" type="subTitle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7" name="Google Shape;337;p20"/>
          <p:cNvSpPr txBox="1"/>
          <p:nvPr>
            <p:ph idx="7" type="subTitle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" name="Google Shape;338;p20"/>
          <p:cNvSpPr txBox="1"/>
          <p:nvPr>
            <p:ph idx="8" type="subTitle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52" name="Google Shape;352;p21"/>
          <p:cNvSpPr txBox="1"/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21"/>
          <p:cNvSpPr txBox="1"/>
          <p:nvPr>
            <p:ph idx="1" type="subTitle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2" type="subTitle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idx="3" type="subTitle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1"/>
          <p:cNvSpPr txBox="1"/>
          <p:nvPr>
            <p:ph idx="4" type="subTitle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1"/>
          <p:cNvSpPr txBox="1"/>
          <p:nvPr>
            <p:ph idx="5" type="subTitle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idx="6" type="subTitle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7" type="subTitle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21"/>
          <p:cNvSpPr txBox="1"/>
          <p:nvPr>
            <p:ph idx="8" type="subTitle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21"/>
          <p:cNvSpPr txBox="1"/>
          <p:nvPr>
            <p:ph idx="9" type="subTitle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2" name="Google Shape;362;p21"/>
          <p:cNvSpPr txBox="1"/>
          <p:nvPr>
            <p:ph idx="13" type="subTitle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21"/>
          <p:cNvSpPr txBox="1"/>
          <p:nvPr>
            <p:ph idx="14" type="subTitle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4" name="Google Shape;364;p21"/>
          <p:cNvSpPr txBox="1"/>
          <p:nvPr>
            <p:ph idx="15" type="subTitle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8" name="Google Shape;378;p22"/>
          <p:cNvSpPr txBox="1"/>
          <p:nvPr>
            <p:ph hasCustomPrompt="1" type="title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/>
          <p:nvPr>
            <p:ph idx="1" type="subTitle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2"/>
          <p:cNvSpPr txBox="1"/>
          <p:nvPr>
            <p:ph hasCustomPrompt="1" idx="2" type="title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/>
          <p:nvPr>
            <p:ph idx="3" type="subTitle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2"/>
          <p:cNvSpPr txBox="1"/>
          <p:nvPr>
            <p:ph hasCustomPrompt="1" idx="4" type="title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/>
          <p:nvPr>
            <p:ph idx="5" type="subTitle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96" name="Google Shape;396;p23"/>
          <p:cNvSpPr txBox="1"/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7" name="Google Shape;397;p23"/>
          <p:cNvSpPr txBox="1"/>
          <p:nvPr>
            <p:ph idx="1" type="subTitle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1" name="Google Shape;61;p4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6" name="Google Shape;76;p5"/>
          <p:cNvSpPr txBox="1"/>
          <p:nvPr>
            <p:ph idx="1" type="subTitle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2" type="subTitle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3" type="subTitle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4" type="subTitle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4" name="Google Shape;94;p6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7" name="Google Shape;117;p7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4" name="Google Shape;164;p9"/>
          <p:cNvSpPr txBox="1"/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9"/>
          <p:cNvSpPr txBox="1"/>
          <p:nvPr>
            <p:ph idx="1" type="subTitle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>
            <p:ph type="ctrTitle"/>
          </p:nvPr>
        </p:nvSpPr>
        <p:spPr>
          <a:xfrm>
            <a:off x="1828800" y="1174900"/>
            <a:ext cx="5486400" cy="10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Talent Tracker</a:t>
            </a:r>
            <a:endParaRPr/>
          </a:p>
        </p:txBody>
      </p:sp>
      <p:sp>
        <p:nvSpPr>
          <p:cNvPr id="407" name="Google Shape;407;p26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 plataforma para todo mundo!</a:t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" name="Google Shape;409;p26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0" name="Google Shape;410;p26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1" name="Google Shape;411;p26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2" name="Google Shape;412;p26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13" name="Google Shape;413;p26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4" name="Google Shape;414;p26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15" name="Google Shape;415;p26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rect b="b" l="l" r="r" t="t"/>
                <a:pathLst>
                  <a:path extrusionOk="0" h="8733" w="8732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6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rect b="b" l="l" r="r" t="t"/>
                <a:pathLst>
                  <a:path extrusionOk="0" h="9886" w="19556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6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rect b="b" l="l" r="r" t="t"/>
                <a:pathLst>
                  <a:path extrusionOk="0" h="5928" w="4318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6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rect b="b" l="l" r="r" t="t"/>
                <a:pathLst>
                  <a:path extrusionOk="0" h="5854" w="344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6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rect b="b" l="l" r="r" t="t"/>
                <a:pathLst>
                  <a:path extrusionOk="0" h="3028" w="2977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" name="Google Shape;420;p26"/>
          <p:cNvSpPr/>
          <p:nvPr/>
        </p:nvSpPr>
        <p:spPr>
          <a:xfrm>
            <a:off x="1099325" y="425927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26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2" name="Google Shape;422;p26"/>
            <p:cNvSpPr/>
            <p:nvPr/>
          </p:nvSpPr>
          <p:spPr>
            <a:xfrm>
              <a:off x="6993487" y="3563457"/>
              <a:ext cx="457207" cy="59636"/>
            </a:xfrm>
            <a:custGeom>
              <a:rect b="b" l="l" r="r" t="t"/>
              <a:pathLst>
                <a:path extrusionOk="0" h="952" w="8294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6761147" y="3414805"/>
              <a:ext cx="457196" cy="57149"/>
            </a:xfrm>
            <a:custGeom>
              <a:rect b="b" l="l" r="r" t="t"/>
              <a:pathLst>
                <a:path extrusionOk="0" h="1391" w="11732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26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25" name="Google Shape;425;p26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7" name="Google Shape;427;p26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28" name="Google Shape;428;p26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9" name="Google Shape;429;p26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0" name="Google Shape;430;p26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rect b="b" l="l" r="r" t="t"/>
                  <a:pathLst>
                    <a:path extrusionOk="0" h="9055" w="9781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26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rect b="b" l="l" r="r" t="t"/>
                  <a:pathLst>
                    <a:path extrusionOk="0" h="4074" w="3513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32" name="Google Shape;432;p26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3" name="Google Shape;433;p26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rect b="b" l="l" r="r" t="t"/>
                <a:pathLst>
                  <a:path extrusionOk="0" h="2074" w="23391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26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rect b="b" l="l" r="r" t="t"/>
                <a:pathLst>
                  <a:path extrusionOk="0" h="2074" w="11977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35" name="Google Shape;435;p26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6" name="Google Shape;436;p26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37" name="Google Shape;437;p26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9" name="Google Shape;439;p26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0" name="Google Shape;440;p26"/>
            <p:cNvSpPr/>
            <p:nvPr/>
          </p:nvSpPr>
          <p:spPr>
            <a:xfrm>
              <a:off x="7540474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" name="Google Shape;443;p26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44" name="Google Shape;444;p26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6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6" name="Google Shape;446;p26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47" name="Google Shape;447;p26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2771692" y="3497697"/>
              <a:ext cx="836668" cy="1371596"/>
            </a:xfrm>
            <a:custGeom>
              <a:rect b="b" l="l" r="r" t="t"/>
              <a:pathLst>
                <a:path extrusionOk="0" h="15683" w="9513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3202911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3129912" y="3708819"/>
              <a:ext cx="120228" cy="373356"/>
            </a:xfrm>
            <a:custGeom>
              <a:rect b="b" l="l" r="r" t="t"/>
              <a:pathLst>
                <a:path extrusionOk="0" h="4269" w="1367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2806080" y="3533904"/>
              <a:ext cx="371149" cy="686979"/>
            </a:xfrm>
            <a:custGeom>
              <a:rect b="b" l="l" r="r" t="t"/>
              <a:pathLst>
                <a:path extrusionOk="0" h="7855" w="422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2806080" y="4150392"/>
              <a:ext cx="767979" cy="684792"/>
            </a:xfrm>
            <a:custGeom>
              <a:rect b="b" l="l" r="r" t="t"/>
              <a:pathLst>
                <a:path extrusionOk="0" h="7830" w="8732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3505371" y="4248519"/>
              <a:ext cx="34388" cy="266658"/>
            </a:xfrm>
            <a:custGeom>
              <a:rect b="b" l="l" r="r" t="t"/>
              <a:pathLst>
                <a:path extrusionOk="0" h="3049" w="391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3202911" y="3533904"/>
              <a:ext cx="371149" cy="633630"/>
            </a:xfrm>
            <a:custGeom>
              <a:rect b="b" l="l" r="r" t="t"/>
              <a:pathLst>
                <a:path extrusionOk="0" h="7245" w="422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3329471" y="4150392"/>
              <a:ext cx="246788" cy="667738"/>
            </a:xfrm>
            <a:custGeom>
              <a:rect b="b" l="l" r="r" t="t"/>
              <a:pathLst>
                <a:path extrusionOk="0" h="7635" w="2806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3138531" y="3728060"/>
              <a:ext cx="111609" cy="373356"/>
            </a:xfrm>
            <a:custGeom>
              <a:rect b="b" l="l" r="r" t="t"/>
              <a:pathLst>
                <a:path extrusionOk="0" h="4269" w="1269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26"/>
          <p:cNvSpPr txBox="1"/>
          <p:nvPr>
            <p:ph idx="1" type="subTitle"/>
          </p:nvPr>
        </p:nvSpPr>
        <p:spPr>
          <a:xfrm>
            <a:off x="2816550" y="2279375"/>
            <a:ext cx="3510900" cy="9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Gustavo Pimentel Carvalho Costa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Hamon-Rá Taveira Guimarães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Mateus Felipe Barbosa Lopes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Pedro Máximo Campos do Carmo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823;p35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824" name="Google Shape;824;p35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35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837" name="Google Shape;837;p35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35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844" name="Google Shape;844;p35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5" name="Google Shape;845;p35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846" name="Google Shape;846;p35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47" name="Google Shape;847;p35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848" name="Google Shape;848;p35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849" name="Google Shape;849;p3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50" name="Google Shape;850;p3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851" name="Google Shape;851;p35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52" name="Google Shape;852;p35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53" name="Google Shape;853;p35"/>
          <p:cNvSpPr txBox="1"/>
          <p:nvPr>
            <p:ph idx="2" type="title"/>
          </p:nvPr>
        </p:nvSpPr>
        <p:spPr>
          <a:xfrm>
            <a:off x="888425" y="679350"/>
            <a:ext cx="15096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4" name="Google Shape;854;p35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projeto</a:t>
            </a:r>
            <a:endParaRPr/>
          </a:p>
        </p:txBody>
      </p:sp>
      <p:grpSp>
        <p:nvGrpSpPr>
          <p:cNvPr id="855" name="Google Shape;855;p35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856" name="Google Shape;856;p35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58" name="Google Shape;858;p35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9" name="Google Shape;859;p35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Assunto tecnico \0/</a:t>
            </a:r>
            <a:endParaRPr/>
          </a:p>
        </p:txBody>
      </p:sp>
      <p:grpSp>
        <p:nvGrpSpPr>
          <p:cNvPr id="860" name="Google Shape;860;p35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861" name="Google Shape;861;p3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3" name="Google Shape;863;p35"/>
          <p:cNvSpPr/>
          <p:nvPr/>
        </p:nvSpPr>
        <p:spPr>
          <a:xfrm>
            <a:off x="3828458" y="1721467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5"/>
          <p:cNvSpPr/>
          <p:nvPr/>
        </p:nvSpPr>
        <p:spPr>
          <a:xfrm>
            <a:off x="4292603" y="1570639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5"/>
          <p:cNvSpPr/>
          <p:nvPr/>
        </p:nvSpPr>
        <p:spPr>
          <a:xfrm>
            <a:off x="3042489" y="14173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6" name="Google Shape;866;p35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867" name="Google Shape;867;p35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35"/>
          <p:cNvSpPr/>
          <p:nvPr/>
        </p:nvSpPr>
        <p:spPr>
          <a:xfrm>
            <a:off x="3246425" y="587825"/>
            <a:ext cx="541200" cy="420900"/>
          </a:xfrm>
          <a:prstGeom prst="rect">
            <a:avLst/>
          </a:prstGeom>
          <a:solidFill>
            <a:srgbClr val="AFA6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" name="Google Shape;874;p3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368" y="1501765"/>
            <a:ext cx="2818545" cy="2818557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36"/>
          <p:cNvSpPr/>
          <p:nvPr/>
        </p:nvSpPr>
        <p:spPr>
          <a:xfrm>
            <a:off x="1466650" y="1661331"/>
            <a:ext cx="2541600" cy="24891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6"/>
          <p:cNvSpPr txBox="1"/>
          <p:nvPr>
            <p:ph type="title"/>
          </p:nvPr>
        </p:nvSpPr>
        <p:spPr>
          <a:xfrm>
            <a:off x="715100" y="660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foi usado?</a:t>
            </a:r>
            <a:endParaRPr/>
          </a:p>
        </p:txBody>
      </p:sp>
      <p:grpSp>
        <p:nvGrpSpPr>
          <p:cNvPr id="877" name="Google Shape;877;p36"/>
          <p:cNvGrpSpPr/>
          <p:nvPr/>
        </p:nvGrpSpPr>
        <p:grpSpPr>
          <a:xfrm>
            <a:off x="4396752" y="3710527"/>
            <a:ext cx="4032012" cy="956953"/>
            <a:chOff x="4754850" y="3068386"/>
            <a:chExt cx="3674150" cy="871939"/>
          </a:xfrm>
        </p:grpSpPr>
        <p:sp>
          <p:nvSpPr>
            <p:cNvPr id="878" name="Google Shape;878;p36"/>
            <p:cNvSpPr txBox="1"/>
            <p:nvPr/>
          </p:nvSpPr>
          <p:spPr>
            <a:xfrm>
              <a:off x="5918600" y="3068386"/>
              <a:ext cx="2510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ubik Black"/>
                  <a:ea typeface="Rubik Black"/>
                  <a:cs typeface="Rubik Black"/>
                  <a:sym typeface="Rubik Black"/>
                </a:rPr>
                <a:t>HTML</a:t>
              </a:r>
              <a:endPara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endParaRPr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4754850" y="3138499"/>
              <a:ext cx="914400" cy="548700"/>
            </a:xfrm>
            <a:prstGeom prst="rect">
              <a:avLst/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ubik Black"/>
                  <a:ea typeface="Rubik Black"/>
                  <a:cs typeface="Rubik Black"/>
                  <a:sym typeface="Rubik Black"/>
                </a:rPr>
                <a:t>3</a:t>
              </a:r>
              <a:r>
                <a:rPr lang="en" sz="2400">
                  <a:solidFill>
                    <a:schemeClr val="dk1"/>
                  </a:solidFill>
                  <a:latin typeface="Rubik Black"/>
                  <a:ea typeface="Rubik Black"/>
                  <a:cs typeface="Rubik Black"/>
                  <a:sym typeface="Rubik Black"/>
                </a:rPr>
                <a:t>%</a:t>
              </a:r>
              <a:endPara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endParaRPr>
            </a:p>
          </p:txBody>
        </p:sp>
        <p:sp>
          <p:nvSpPr>
            <p:cNvPr id="880" name="Google Shape;880;p36"/>
            <p:cNvSpPr txBox="1"/>
            <p:nvPr/>
          </p:nvSpPr>
          <p:spPr>
            <a:xfrm>
              <a:off x="5918600" y="3391625"/>
              <a:ext cx="25104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O </a:t>
              </a:r>
              <a:r>
                <a:rPr lang="en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layout</a:t>
              </a:r>
              <a:r>
                <a:rPr lang="en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 base aplicado.</a:t>
              </a: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Linhas de código: 32</a:t>
              </a: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881" name="Google Shape;881;p36"/>
          <p:cNvGrpSpPr/>
          <p:nvPr/>
        </p:nvGrpSpPr>
        <p:grpSpPr>
          <a:xfrm>
            <a:off x="4396759" y="1472563"/>
            <a:ext cx="4032012" cy="956953"/>
            <a:chOff x="4690450" y="1306961"/>
            <a:chExt cx="3674150" cy="871939"/>
          </a:xfrm>
        </p:grpSpPr>
        <p:sp>
          <p:nvSpPr>
            <p:cNvPr id="882" name="Google Shape;882;p36"/>
            <p:cNvSpPr/>
            <p:nvPr/>
          </p:nvSpPr>
          <p:spPr>
            <a:xfrm>
              <a:off x="4690450" y="1377091"/>
              <a:ext cx="914400" cy="54870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ubik Black"/>
                  <a:ea typeface="Rubik Black"/>
                  <a:cs typeface="Rubik Black"/>
                  <a:sym typeface="Rubik Black"/>
                </a:rPr>
                <a:t>90</a:t>
              </a:r>
              <a:r>
                <a:rPr lang="en" sz="2400">
                  <a:solidFill>
                    <a:schemeClr val="dk1"/>
                  </a:solidFill>
                  <a:latin typeface="Rubik Black"/>
                  <a:ea typeface="Rubik Black"/>
                  <a:cs typeface="Rubik Black"/>
                  <a:sym typeface="Rubik Black"/>
                </a:rPr>
                <a:t>%</a:t>
              </a:r>
              <a:endPara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endParaRPr>
            </a:p>
          </p:txBody>
        </p:sp>
        <p:sp>
          <p:nvSpPr>
            <p:cNvPr id="883" name="Google Shape;883;p36"/>
            <p:cNvSpPr txBox="1"/>
            <p:nvPr/>
          </p:nvSpPr>
          <p:spPr>
            <a:xfrm>
              <a:off x="5854200" y="1306961"/>
              <a:ext cx="2510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ubik Black"/>
                  <a:ea typeface="Rubik Black"/>
                  <a:cs typeface="Rubik Black"/>
                  <a:sym typeface="Rubik Black"/>
                </a:rPr>
                <a:t>Javascript</a:t>
              </a:r>
              <a:endPara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endParaRPr>
            </a:p>
          </p:txBody>
        </p:sp>
        <p:sp>
          <p:nvSpPr>
            <p:cNvPr id="884" name="Google Shape;884;p36"/>
            <p:cNvSpPr txBox="1"/>
            <p:nvPr/>
          </p:nvSpPr>
          <p:spPr>
            <a:xfrm>
              <a:off x="5854200" y="1630200"/>
              <a:ext cx="25104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A lógica + layout aplicados.</a:t>
              </a: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Linhas de código: 2,247</a:t>
              </a: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885" name="Google Shape;885;p36"/>
          <p:cNvGrpSpPr/>
          <p:nvPr/>
        </p:nvGrpSpPr>
        <p:grpSpPr>
          <a:xfrm>
            <a:off x="4396756" y="2591545"/>
            <a:ext cx="4032012" cy="956953"/>
            <a:chOff x="4754850" y="1377561"/>
            <a:chExt cx="3674150" cy="871939"/>
          </a:xfrm>
        </p:grpSpPr>
        <p:sp>
          <p:nvSpPr>
            <p:cNvPr id="886" name="Google Shape;886;p36"/>
            <p:cNvSpPr/>
            <p:nvPr/>
          </p:nvSpPr>
          <p:spPr>
            <a:xfrm>
              <a:off x="4754850" y="1447700"/>
              <a:ext cx="914400" cy="5487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ubik Black"/>
                  <a:ea typeface="Rubik Black"/>
                  <a:cs typeface="Rubik Black"/>
                  <a:sym typeface="Rubik Black"/>
                </a:rPr>
                <a:t>7</a:t>
              </a:r>
              <a:r>
                <a:rPr lang="en" sz="2400">
                  <a:solidFill>
                    <a:schemeClr val="dk1"/>
                  </a:solidFill>
                  <a:latin typeface="Rubik Black"/>
                  <a:ea typeface="Rubik Black"/>
                  <a:cs typeface="Rubik Black"/>
                  <a:sym typeface="Rubik Black"/>
                </a:rPr>
                <a:t>%</a:t>
              </a:r>
              <a:endPara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endParaRPr>
            </a:p>
          </p:txBody>
        </p:sp>
        <p:sp>
          <p:nvSpPr>
            <p:cNvPr id="887" name="Google Shape;887;p36"/>
            <p:cNvSpPr txBox="1"/>
            <p:nvPr/>
          </p:nvSpPr>
          <p:spPr>
            <a:xfrm>
              <a:off x="5918600" y="1377561"/>
              <a:ext cx="2510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Rubik Black"/>
                  <a:ea typeface="Rubik Black"/>
                  <a:cs typeface="Rubik Black"/>
                  <a:sym typeface="Rubik Black"/>
                </a:rPr>
                <a:t>CSS</a:t>
              </a:r>
              <a:endPara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endParaRPr>
            </a:p>
          </p:txBody>
        </p:sp>
        <p:sp>
          <p:nvSpPr>
            <p:cNvPr id="888" name="Google Shape;888;p36"/>
            <p:cNvSpPr txBox="1"/>
            <p:nvPr/>
          </p:nvSpPr>
          <p:spPr>
            <a:xfrm>
              <a:off x="5918600" y="1700800"/>
              <a:ext cx="25104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Os estilos aplicados.</a:t>
              </a: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Linhas de código: 471</a:t>
              </a:r>
              <a:endPara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889" name="Google Shape;889;p36"/>
          <p:cNvSpPr/>
          <p:nvPr/>
        </p:nvSpPr>
        <p:spPr>
          <a:xfrm>
            <a:off x="970246" y="4218831"/>
            <a:ext cx="501808" cy="65452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6"/>
          <p:cNvSpPr/>
          <p:nvPr/>
        </p:nvSpPr>
        <p:spPr>
          <a:xfrm>
            <a:off x="715251" y="4055683"/>
            <a:ext cx="501778" cy="62724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715237" y="1483408"/>
            <a:ext cx="501781" cy="180645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37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897" name="Google Shape;897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9" name="Google Shape;899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00" name="Google Shape;900;p37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901" name="Google Shape;901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03" name="Google Shape;903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04" name="Google Shape;904;p37"/>
          <p:cNvGrpSpPr/>
          <p:nvPr/>
        </p:nvGrpSpPr>
        <p:grpSpPr>
          <a:xfrm>
            <a:off x="715100" y="1600313"/>
            <a:ext cx="3771900" cy="1412550"/>
            <a:chOff x="715100" y="1600313"/>
            <a:chExt cx="3771900" cy="1412550"/>
          </a:xfrm>
        </p:grpSpPr>
        <p:sp>
          <p:nvSpPr>
            <p:cNvPr id="905" name="Google Shape;905;p37"/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07" name="Google Shape;907;p37"/>
            <p:cNvCxnSpPr/>
            <p:nvPr/>
          </p:nvCxnSpPr>
          <p:spPr>
            <a:xfrm>
              <a:off x="715100" y="1783313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08" name="Google Shape;908;p37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909" name="Google Shape;909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11" name="Google Shape;911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12" name="Google Shape;912;p37"/>
          <p:cNvSpPr txBox="1"/>
          <p:nvPr>
            <p:ph idx="2" type="subTitle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Contém toda a lógica e layout relacionado aos usuários.</a:t>
            </a:r>
            <a:endParaRPr sz="1300"/>
          </a:p>
        </p:txBody>
      </p:sp>
      <p:sp>
        <p:nvSpPr>
          <p:cNvPr id="913" name="Google Shape;913;p37"/>
          <p:cNvSpPr txBox="1"/>
          <p:nvPr>
            <p:ph idx="3" type="subTitle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Contém todos os estilos e inicialização da aplicação.</a:t>
            </a:r>
            <a:endParaRPr/>
          </a:p>
        </p:txBody>
      </p:sp>
      <p:sp>
        <p:nvSpPr>
          <p:cNvPr id="914" name="Google Shape;914;p37"/>
          <p:cNvSpPr txBox="1"/>
          <p:nvPr>
            <p:ph idx="4" type="subTitle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Contém toda a lógica e layout relacionado aos serviços.</a:t>
            </a:r>
            <a:endParaRPr sz="1300"/>
          </a:p>
        </p:txBody>
      </p:sp>
      <p:sp>
        <p:nvSpPr>
          <p:cNvPr id="915" name="Google Shape;915;p37"/>
          <p:cNvSpPr txBox="1"/>
          <p:nvPr>
            <p:ph idx="5" type="subTitle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Contém toda a lógica e layout relacionado aos profissionais.</a:t>
            </a:r>
            <a:endParaRPr sz="1300"/>
          </a:p>
        </p:txBody>
      </p:sp>
      <p:sp>
        <p:nvSpPr>
          <p:cNvPr id="916" name="Google Shape;916;p37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Hierarquia das pastas</a:t>
            </a:r>
            <a:endParaRPr/>
          </a:p>
        </p:txBody>
      </p:sp>
      <p:sp>
        <p:nvSpPr>
          <p:cNvPr id="917" name="Google Shape;917;p37"/>
          <p:cNvSpPr txBox="1"/>
          <p:nvPr>
            <p:ph idx="1" type="subTitle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918" name="Google Shape;918;p37"/>
          <p:cNvSpPr txBox="1"/>
          <p:nvPr>
            <p:ph idx="6" type="subTitle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919" name="Google Shape;919;p37"/>
          <p:cNvSpPr txBox="1"/>
          <p:nvPr>
            <p:ph idx="7" type="subTitle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920" name="Google Shape;920;p37"/>
          <p:cNvSpPr txBox="1"/>
          <p:nvPr>
            <p:ph idx="8" type="subTitle"/>
          </p:nvPr>
        </p:nvSpPr>
        <p:spPr>
          <a:xfrm>
            <a:off x="5918599" y="1801550"/>
            <a:ext cx="2377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rovider</a:t>
            </a:r>
            <a:endParaRPr/>
          </a:p>
        </p:txBody>
      </p:sp>
      <p:grpSp>
        <p:nvGrpSpPr>
          <p:cNvPr id="921" name="Google Shape;921;p37"/>
          <p:cNvGrpSpPr/>
          <p:nvPr/>
        </p:nvGrpSpPr>
        <p:grpSpPr>
          <a:xfrm>
            <a:off x="5085306" y="2100976"/>
            <a:ext cx="502899" cy="502899"/>
            <a:chOff x="858700" y="1967475"/>
            <a:chExt cx="605100" cy="605100"/>
          </a:xfrm>
        </p:grpSpPr>
        <p:sp>
          <p:nvSpPr>
            <p:cNvPr id="922" name="Google Shape;922;p37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4" name="Google Shape;924;p37"/>
          <p:cNvGrpSpPr/>
          <p:nvPr/>
        </p:nvGrpSpPr>
        <p:grpSpPr>
          <a:xfrm>
            <a:off x="5085356" y="3694821"/>
            <a:ext cx="502800" cy="502800"/>
            <a:chOff x="7014301" y="2017350"/>
            <a:chExt cx="502800" cy="502800"/>
          </a:xfrm>
        </p:grpSpPr>
        <p:sp>
          <p:nvSpPr>
            <p:cNvPr id="925" name="Google Shape;925;p37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Google Shape;927;p37"/>
          <p:cNvGrpSpPr/>
          <p:nvPr/>
        </p:nvGrpSpPr>
        <p:grpSpPr>
          <a:xfrm>
            <a:off x="1045556" y="3694821"/>
            <a:ext cx="502800" cy="502800"/>
            <a:chOff x="1627550" y="2017350"/>
            <a:chExt cx="502800" cy="502800"/>
          </a:xfrm>
        </p:grpSpPr>
        <p:sp>
          <p:nvSpPr>
            <p:cNvPr id="928" name="Google Shape;928;p37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37"/>
          <p:cNvGrpSpPr/>
          <p:nvPr/>
        </p:nvGrpSpPr>
        <p:grpSpPr>
          <a:xfrm>
            <a:off x="1046025" y="2101025"/>
            <a:ext cx="502800" cy="502800"/>
            <a:chOff x="463701" y="2307675"/>
            <a:chExt cx="502800" cy="502800"/>
          </a:xfrm>
        </p:grpSpPr>
        <p:sp>
          <p:nvSpPr>
            <p:cNvPr id="931" name="Google Shape;931;p37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37"/>
          <p:cNvSpPr/>
          <p:nvPr/>
        </p:nvSpPr>
        <p:spPr>
          <a:xfrm>
            <a:off x="947500" y="1090313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7"/>
          <p:cNvSpPr/>
          <p:nvPr/>
        </p:nvSpPr>
        <p:spPr>
          <a:xfrm>
            <a:off x="715160" y="941661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7"/>
          <p:cNvSpPr/>
          <p:nvPr/>
        </p:nvSpPr>
        <p:spPr>
          <a:xfrm>
            <a:off x="7971748" y="1042351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8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942" name="Google Shape;942;p38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3" name="Google Shape;943;p38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944" name="Google Shape;944;p38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45" name="Google Shape;945;p38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46" name="Google Shape;946;p38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947" name="Google Shape;947;p38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8" name="Google Shape;948;p38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949" name="Google Shape;949;p38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50" name="Google Shape;950;p38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51" name="Google Shape;951;p38"/>
          <p:cNvGrpSpPr/>
          <p:nvPr/>
        </p:nvGrpSpPr>
        <p:grpSpPr>
          <a:xfrm>
            <a:off x="715400" y="1600325"/>
            <a:ext cx="2418600" cy="2916600"/>
            <a:chOff x="715400" y="1600325"/>
            <a:chExt cx="2418600" cy="2916600"/>
          </a:xfrm>
        </p:grpSpPr>
        <p:sp>
          <p:nvSpPr>
            <p:cNvPr id="952" name="Google Shape;952;p38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3" name="Google Shape;953;p38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954" name="Google Shape;954;p38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55" name="Google Shape;955;p38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56" name="Google Shape;956;p38"/>
          <p:cNvSpPr txBox="1"/>
          <p:nvPr>
            <p:ph idx="1" type="subTitle"/>
          </p:nvPr>
        </p:nvSpPr>
        <p:spPr>
          <a:xfrm>
            <a:off x="780350" y="2342836"/>
            <a:ext cx="21972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957" name="Google Shape;957;p38"/>
          <p:cNvSpPr txBox="1"/>
          <p:nvPr>
            <p:ph idx="5" type="subTitle"/>
          </p:nvPr>
        </p:nvSpPr>
        <p:spPr>
          <a:xfrm>
            <a:off x="3474800" y="2342825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958" name="Google Shape;958;p38"/>
          <p:cNvSpPr txBox="1"/>
          <p:nvPr>
            <p:ph idx="6" type="subTitle"/>
          </p:nvPr>
        </p:nvSpPr>
        <p:spPr>
          <a:xfrm>
            <a:off x="6167776" y="2342826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959" name="Google Shape;959;p38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 falar de detalhes</a:t>
            </a:r>
            <a:endParaRPr/>
          </a:p>
        </p:txBody>
      </p:sp>
      <p:sp>
        <p:nvSpPr>
          <p:cNvPr id="960" name="Google Shape;960;p38"/>
          <p:cNvSpPr txBox="1"/>
          <p:nvPr>
            <p:ph idx="2" type="subTitle"/>
          </p:nvPr>
        </p:nvSpPr>
        <p:spPr>
          <a:xfrm>
            <a:off x="781700" y="2811875"/>
            <a:ext cx="2194500" cy="1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Utilizamos o Javascript como controle principal da aplicação.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Simulamos a reatividade dos frameworks como React/Angular/View.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61" name="Google Shape;961;p38"/>
          <p:cNvSpPr txBox="1"/>
          <p:nvPr>
            <p:ph idx="3" type="subTitle"/>
          </p:nvPr>
        </p:nvSpPr>
        <p:spPr>
          <a:xfrm>
            <a:off x="3475075" y="2782225"/>
            <a:ext cx="2194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Controle pontuais para o controle fino dos elementos.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Controle da responsividade em alguns elementos.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62" name="Google Shape;962;p38"/>
          <p:cNvSpPr txBox="1"/>
          <p:nvPr>
            <p:ph idx="4" type="subTitle"/>
          </p:nvPr>
        </p:nvSpPr>
        <p:spPr>
          <a:xfrm>
            <a:off x="6167775" y="2782323"/>
            <a:ext cx="21945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Somente para importar toda a aplicação.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Serve de base para injetar toda o layout e lógica.</a:t>
            </a:r>
            <a:endParaRPr sz="1300"/>
          </a:p>
        </p:txBody>
      </p:sp>
      <p:grpSp>
        <p:nvGrpSpPr>
          <p:cNvPr id="963" name="Google Shape;963;p38"/>
          <p:cNvGrpSpPr/>
          <p:nvPr/>
        </p:nvGrpSpPr>
        <p:grpSpPr>
          <a:xfrm>
            <a:off x="1673252" y="1848338"/>
            <a:ext cx="502899" cy="502899"/>
            <a:chOff x="858700" y="1967475"/>
            <a:chExt cx="605100" cy="605100"/>
          </a:xfrm>
        </p:grpSpPr>
        <p:sp>
          <p:nvSpPr>
            <p:cNvPr id="964" name="Google Shape;964;p38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38"/>
          <p:cNvGrpSpPr/>
          <p:nvPr/>
        </p:nvGrpSpPr>
        <p:grpSpPr>
          <a:xfrm>
            <a:off x="4320575" y="1848387"/>
            <a:ext cx="502800" cy="502800"/>
            <a:chOff x="7014301" y="2017350"/>
            <a:chExt cx="502800" cy="502800"/>
          </a:xfrm>
        </p:grpSpPr>
        <p:sp>
          <p:nvSpPr>
            <p:cNvPr id="967" name="Google Shape;967;p38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9" name="Google Shape;969;p38"/>
          <p:cNvSpPr/>
          <p:nvPr/>
        </p:nvSpPr>
        <p:spPr>
          <a:xfrm>
            <a:off x="7971700" y="10816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8"/>
          <p:cNvSpPr/>
          <p:nvPr/>
        </p:nvSpPr>
        <p:spPr>
          <a:xfrm>
            <a:off x="7739360" y="932973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8"/>
          <p:cNvSpPr/>
          <p:nvPr/>
        </p:nvSpPr>
        <p:spPr>
          <a:xfrm>
            <a:off x="715160" y="12527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2" name="Google Shape;972;p38"/>
          <p:cNvGrpSpPr/>
          <p:nvPr/>
        </p:nvGrpSpPr>
        <p:grpSpPr>
          <a:xfrm>
            <a:off x="7099500" y="1848387"/>
            <a:ext cx="502800" cy="502800"/>
            <a:chOff x="1627550" y="2017350"/>
            <a:chExt cx="502800" cy="502800"/>
          </a:xfrm>
        </p:grpSpPr>
        <p:sp>
          <p:nvSpPr>
            <p:cNvPr id="973" name="Google Shape;973;p38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39"/>
          <p:cNvSpPr txBox="1"/>
          <p:nvPr>
            <p:ph idx="4" type="subTitle"/>
          </p:nvPr>
        </p:nvSpPr>
        <p:spPr>
          <a:xfrm>
            <a:off x="3173025" y="1720925"/>
            <a:ext cx="50202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Foram feitos mais de 200+ commits no github.</a:t>
            </a:r>
            <a:endParaRPr b="1"/>
          </a:p>
        </p:txBody>
      </p:sp>
      <p:sp>
        <p:nvSpPr>
          <p:cNvPr id="980" name="Google Shape;980;p39"/>
          <p:cNvSpPr txBox="1"/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Nossos Dados</a:t>
            </a:r>
            <a:endParaRPr/>
          </a:p>
        </p:txBody>
      </p:sp>
      <p:grpSp>
        <p:nvGrpSpPr>
          <p:cNvPr id="981" name="Google Shape;981;p39"/>
          <p:cNvGrpSpPr/>
          <p:nvPr/>
        </p:nvGrpSpPr>
        <p:grpSpPr>
          <a:xfrm>
            <a:off x="2552352" y="1646026"/>
            <a:ext cx="502899" cy="502899"/>
            <a:chOff x="858700" y="1967475"/>
            <a:chExt cx="605100" cy="605100"/>
          </a:xfrm>
        </p:grpSpPr>
        <p:sp>
          <p:nvSpPr>
            <p:cNvPr id="982" name="Google Shape;982;p3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39"/>
          <p:cNvGrpSpPr/>
          <p:nvPr/>
        </p:nvGrpSpPr>
        <p:grpSpPr>
          <a:xfrm>
            <a:off x="2552352" y="3647899"/>
            <a:ext cx="502800" cy="502800"/>
            <a:chOff x="1627550" y="2017350"/>
            <a:chExt cx="502800" cy="502800"/>
          </a:xfrm>
        </p:grpSpPr>
        <p:sp>
          <p:nvSpPr>
            <p:cNvPr id="985" name="Google Shape;985;p3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7" name="Google Shape;987;p39"/>
          <p:cNvGrpSpPr/>
          <p:nvPr/>
        </p:nvGrpSpPr>
        <p:grpSpPr>
          <a:xfrm>
            <a:off x="2552351" y="2647011"/>
            <a:ext cx="502800" cy="502800"/>
            <a:chOff x="463701" y="2307675"/>
            <a:chExt cx="502800" cy="502800"/>
          </a:xfrm>
        </p:grpSpPr>
        <p:sp>
          <p:nvSpPr>
            <p:cNvPr id="988" name="Google Shape;988;p39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1" name="Google Shape;991;p39"/>
          <p:cNvGrpSpPr/>
          <p:nvPr/>
        </p:nvGrpSpPr>
        <p:grpSpPr>
          <a:xfrm>
            <a:off x="136938" y="3232371"/>
            <a:ext cx="1371600" cy="1375875"/>
            <a:chOff x="299013" y="1079125"/>
            <a:chExt cx="1371600" cy="1375875"/>
          </a:xfrm>
        </p:grpSpPr>
        <p:sp>
          <p:nvSpPr>
            <p:cNvPr id="992" name="Google Shape;992;p3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4" name="Google Shape;994;p3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995" name="Google Shape;995;p3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fmla="val 0" name="adj"/>
                </a:avLst>
              </a:pr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96" name="Google Shape;996;p3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997" name="Google Shape;997;p3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rect b="b" l="l" r="r" t="t"/>
                  <a:pathLst>
                    <a:path extrusionOk="0" h="9055" w="9781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Google Shape;998;p3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rect b="b" l="l" r="r" t="t"/>
                  <a:pathLst>
                    <a:path extrusionOk="0" h="4074" w="3513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99" name="Google Shape;999;p3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1000" name="Google Shape;1000;p3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rect b="b" l="l" r="r" t="t"/>
                <a:pathLst>
                  <a:path extrusionOk="0" h="2074" w="23391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rect b="b" l="l" r="r" t="t"/>
                <a:pathLst>
                  <a:path extrusionOk="0" h="2074" w="11977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02" name="Google Shape;1002;p3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03" name="Google Shape;1003;p39"/>
          <p:cNvSpPr/>
          <p:nvPr/>
        </p:nvSpPr>
        <p:spPr>
          <a:xfrm>
            <a:off x="7968357" y="4549783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9"/>
          <p:cNvSpPr/>
          <p:nvPr/>
        </p:nvSpPr>
        <p:spPr>
          <a:xfrm>
            <a:off x="7736017" y="4401131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9"/>
          <p:cNvSpPr/>
          <p:nvPr/>
        </p:nvSpPr>
        <p:spPr>
          <a:xfrm>
            <a:off x="715160" y="14173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6" name="Google Shape;1006;p39"/>
          <p:cNvGrpSpPr/>
          <p:nvPr/>
        </p:nvGrpSpPr>
        <p:grpSpPr>
          <a:xfrm>
            <a:off x="136938" y="1998008"/>
            <a:ext cx="1827475" cy="1051350"/>
            <a:chOff x="136938" y="1799258"/>
            <a:chExt cx="1827475" cy="1051350"/>
          </a:xfrm>
        </p:grpSpPr>
        <p:grpSp>
          <p:nvGrpSpPr>
            <p:cNvPr id="1007" name="Google Shape;1007;p39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1008" name="Google Shape;1008;p39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09" name="Google Shape;1009;p39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010" name="Google Shape;1010;p39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011" name="Google Shape;1011;p39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12" name="Google Shape;1012;p39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1013" name="Google Shape;1013;p39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4" name="Google Shape;1014;p39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1015" name="Google Shape;1015;p39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6" name="Google Shape;1016;p39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17" name="Google Shape;1017;p39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8" name="Google Shape;1018;p39"/>
          <p:cNvSpPr txBox="1"/>
          <p:nvPr>
            <p:ph idx="4" type="subTitle"/>
          </p:nvPr>
        </p:nvSpPr>
        <p:spPr>
          <a:xfrm>
            <a:off x="3173025" y="2732344"/>
            <a:ext cx="50202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Mais de 17 mil linhas de código foram editadas.</a:t>
            </a:r>
            <a:endParaRPr b="1"/>
          </a:p>
        </p:txBody>
      </p:sp>
      <p:sp>
        <p:nvSpPr>
          <p:cNvPr id="1019" name="Google Shape;1019;p39"/>
          <p:cNvSpPr txBox="1"/>
          <p:nvPr>
            <p:ph idx="4" type="subTitle"/>
          </p:nvPr>
        </p:nvSpPr>
        <p:spPr>
          <a:xfrm>
            <a:off x="3173025" y="3743763"/>
            <a:ext cx="50202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Tudo isso entre 3 de Setembro à 10 de Dezembro 2023.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27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463" name="Google Shape;463;p2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5" name="Google Shape;465;p2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6" name="Google Shape;466;p27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467" name="Google Shape;467;p2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9" name="Google Shape;469;p2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0" name="Google Shape;470;p27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71" name="Google Shape;471;p2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3" name="Google Shape;473;p2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4" name="Google Shape;474;p27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75" name="Google Shape;475;p2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7" name="Google Shape;477;p2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8" name="Google Shape;478;p27"/>
          <p:cNvSpPr txBox="1"/>
          <p:nvPr>
            <p:ph idx="1" type="subTitle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ai?</a:t>
            </a:r>
            <a:endParaRPr/>
          </a:p>
        </p:txBody>
      </p:sp>
      <p:sp>
        <p:nvSpPr>
          <p:cNvPr id="479" name="Google Shape;479;p27"/>
          <p:cNvSpPr txBox="1"/>
          <p:nvPr>
            <p:ph idx="2" type="subTitle"/>
          </p:nvPr>
        </p:nvSpPr>
        <p:spPr>
          <a:xfrm>
            <a:off x="1883725" y="3399150"/>
            <a:ext cx="24516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foi feito</a:t>
            </a:r>
            <a:endParaRPr/>
          </a:p>
        </p:txBody>
      </p:sp>
      <p:sp>
        <p:nvSpPr>
          <p:cNvPr id="480" name="Google Shape;480;p27"/>
          <p:cNvSpPr txBox="1"/>
          <p:nvPr>
            <p:ph idx="3" type="subTitle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Confia!</a:t>
            </a:r>
            <a:endParaRPr/>
          </a:p>
        </p:txBody>
      </p:sp>
      <p:sp>
        <p:nvSpPr>
          <p:cNvPr id="481" name="Google Shape;481;p27"/>
          <p:cNvSpPr txBox="1"/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2" name="Google Shape;482;p27"/>
          <p:cNvSpPr txBox="1"/>
          <p:nvPr>
            <p:ph idx="5" type="subTitle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do Problema</a:t>
            </a:r>
            <a:endParaRPr/>
          </a:p>
        </p:txBody>
      </p:sp>
      <p:sp>
        <p:nvSpPr>
          <p:cNvPr id="483" name="Google Shape;483;p27"/>
          <p:cNvSpPr txBox="1"/>
          <p:nvPr>
            <p:ph idx="6" type="title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7"/>
          <p:cNvSpPr txBox="1"/>
          <p:nvPr>
            <p:ph idx="7" type="subTitle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Proposta de Solução</a:t>
            </a:r>
            <a:endParaRPr/>
          </a:p>
        </p:txBody>
      </p:sp>
      <p:sp>
        <p:nvSpPr>
          <p:cNvPr id="485" name="Google Shape;485;p27"/>
          <p:cNvSpPr txBox="1"/>
          <p:nvPr>
            <p:ph idx="8" type="title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6" name="Google Shape;486;p27"/>
          <p:cNvSpPr txBox="1"/>
          <p:nvPr>
            <p:ph idx="9" type="subTitle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 do grupo</a:t>
            </a:r>
            <a:endParaRPr/>
          </a:p>
        </p:txBody>
      </p:sp>
      <p:sp>
        <p:nvSpPr>
          <p:cNvPr id="487" name="Google Shape;487;p27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8" name="Google Shape;488;p27"/>
          <p:cNvSpPr txBox="1"/>
          <p:nvPr>
            <p:ph idx="4" type="subTitle"/>
          </p:nvPr>
        </p:nvSpPr>
        <p:spPr>
          <a:xfrm>
            <a:off x="5884975" y="3399150"/>
            <a:ext cx="24900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projeto</a:t>
            </a:r>
            <a:endParaRPr/>
          </a:p>
        </p:txBody>
      </p:sp>
      <p:sp>
        <p:nvSpPr>
          <p:cNvPr id="489" name="Google Shape;489;p27"/>
          <p:cNvSpPr txBox="1"/>
          <p:nvPr>
            <p:ph idx="13" type="title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90" name="Google Shape;490;p27"/>
          <p:cNvSpPr txBox="1"/>
          <p:nvPr>
            <p:ph idx="14" type="subTitle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 da Solução</a:t>
            </a: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7971738" y="1225982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739398" y="1077330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5100" y="912725"/>
            <a:ext cx="457208" cy="164598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28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499" name="Google Shape;499;p28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28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12" name="Google Shape;512;p28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28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19" name="Google Shape;519;p28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0" name="Google Shape;520;p28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21" name="Google Shape;521;p28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22" name="Google Shape;522;p28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523" name="Google Shape;523;p28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24" name="Google Shape;524;p2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5" name="Google Shape;525;p2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26" name="Google Shape;526;p28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27" name="Google Shape;527;p28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28" name="Google Shape;528;p28"/>
          <p:cNvSpPr txBox="1"/>
          <p:nvPr>
            <p:ph idx="2" type="title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29" name="Google Shape;529;p28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 ai?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0" name="Google Shape;530;p28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31" name="Google Shape;531;p28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3" name="Google Shape;533;p28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4" name="Google Shape;534;p28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tem </a:t>
            </a:r>
            <a:r>
              <a:rPr lang="en"/>
              <a:t>para</a:t>
            </a:r>
            <a:r>
              <a:rPr lang="en"/>
              <a:t> resolver? A gente resolve!</a:t>
            </a:r>
            <a:endParaRPr/>
          </a:p>
        </p:txBody>
      </p:sp>
      <p:grpSp>
        <p:nvGrpSpPr>
          <p:cNvPr id="535" name="Google Shape;535;p28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36" name="Google Shape;536;p28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Google Shape;538;p28"/>
          <p:cNvSpPr/>
          <p:nvPr/>
        </p:nvSpPr>
        <p:spPr>
          <a:xfrm>
            <a:off x="3828458" y="1721467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8"/>
          <p:cNvSpPr/>
          <p:nvPr/>
        </p:nvSpPr>
        <p:spPr>
          <a:xfrm>
            <a:off x="4292603" y="1570639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8"/>
          <p:cNvSpPr/>
          <p:nvPr/>
        </p:nvSpPr>
        <p:spPr>
          <a:xfrm>
            <a:off x="3042489" y="14173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28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42" name="Google Shape;542;p28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28"/>
          <p:cNvSpPr/>
          <p:nvPr/>
        </p:nvSpPr>
        <p:spPr>
          <a:xfrm>
            <a:off x="3246425" y="587825"/>
            <a:ext cx="541200" cy="420900"/>
          </a:xfrm>
          <a:prstGeom prst="rect">
            <a:avLst/>
          </a:prstGeom>
          <a:solidFill>
            <a:srgbClr val="AFA6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29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50" name="Google Shape;550;p29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1" name="Google Shape;551;p29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52" name="Google Shape;552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53" name="Google Shape;553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54" name="Google Shape;554;p29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55" name="Google Shape;555;p29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rect b="b" l="l" r="r" t="t"/>
                <a:pathLst>
                  <a:path extrusionOk="0" h="3342" w="37658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9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rect b="b" l="l" r="r" t="t"/>
                <a:pathLst>
                  <a:path extrusionOk="0" h="3342" w="23146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9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rect b="b" l="l" r="r" t="t"/>
                <a:pathLst>
                  <a:path extrusionOk="0" h="8635" w="15854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9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rect b="b" l="l" r="r" t="t"/>
                <a:pathLst>
                  <a:path extrusionOk="0" h="1493" w="10449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9" name="Google Shape;559;p29"/>
          <p:cNvSpPr txBox="1"/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Nosso objetivo</a:t>
            </a:r>
            <a:endParaRPr/>
          </a:p>
        </p:txBody>
      </p:sp>
      <p:sp>
        <p:nvSpPr>
          <p:cNvPr id="560" name="Google Shape;560;p29"/>
          <p:cNvSpPr txBox="1"/>
          <p:nvPr>
            <p:ph idx="1" type="subTitle"/>
          </p:nvPr>
        </p:nvSpPr>
        <p:spPr>
          <a:xfrm>
            <a:off x="2057400" y="2283575"/>
            <a:ext cx="5029200" cy="14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Já parou para pensar o quão </a:t>
            </a:r>
            <a:r>
              <a:rPr lang="en"/>
              <a:t>difícil</a:t>
            </a:r>
            <a:r>
              <a:rPr lang="en"/>
              <a:t> é achar alguém </a:t>
            </a:r>
            <a:r>
              <a:rPr lang="en"/>
              <a:t>confiável</a:t>
            </a:r>
            <a:r>
              <a:rPr lang="en"/>
              <a:t>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Nossa plataforma oferece a chance de pequenos e médio empreendedores poderem divulgar o seu trabalho, centralizando em uma única plataforma vários tipos de seguimentos possível!</a:t>
            </a:r>
            <a:endParaRPr/>
          </a:p>
        </p:txBody>
      </p:sp>
      <p:grpSp>
        <p:nvGrpSpPr>
          <p:cNvPr id="561" name="Google Shape;561;p29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62" name="Google Shape;562;p2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29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65" name="Google Shape;565;p29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29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68" name="Google Shape;568;p29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1" name="Google Shape;571;p29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72" name="Google Shape;572;p29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9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4" name="Google Shape;574;p29"/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75" name="Google Shape;575;p29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9"/>
          <p:cNvSpPr/>
          <p:nvPr/>
        </p:nvSpPr>
        <p:spPr>
          <a:xfrm>
            <a:off x="1646925" y="13816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9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9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29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80" name="Google Shape;580;p29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30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87" name="Google Shape;587;p30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30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600" name="Google Shape;600;p30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30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607" name="Google Shape;607;p30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8" name="Google Shape;608;p30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609" name="Google Shape;609;p30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10" name="Google Shape;610;p30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611" name="Google Shape;611;p30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612" name="Google Shape;612;p3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3" name="Google Shape;613;p3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14" name="Google Shape;614;p30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15" name="Google Shape;615;p30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16" name="Google Shape;616;p30"/>
          <p:cNvSpPr txBox="1"/>
          <p:nvPr>
            <p:ph idx="2" type="title"/>
          </p:nvPr>
        </p:nvSpPr>
        <p:spPr>
          <a:xfrm>
            <a:off x="888425" y="679350"/>
            <a:ext cx="15096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17" name="Google Shape;617;p30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Confia!</a:t>
            </a:r>
            <a:endParaRPr/>
          </a:p>
        </p:txBody>
      </p:sp>
      <p:grpSp>
        <p:nvGrpSpPr>
          <p:cNvPr id="618" name="Google Shape;618;p30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619" name="Google Shape;619;p30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1" name="Google Shape;621;p30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2" name="Google Shape;622;p30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 deixar que a gente resolve!</a:t>
            </a:r>
            <a:endParaRPr/>
          </a:p>
        </p:txBody>
      </p:sp>
      <p:grpSp>
        <p:nvGrpSpPr>
          <p:cNvPr id="623" name="Google Shape;623;p30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624" name="Google Shape;624;p3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" name="Google Shape;626;p30"/>
          <p:cNvSpPr/>
          <p:nvPr/>
        </p:nvSpPr>
        <p:spPr>
          <a:xfrm>
            <a:off x="3828458" y="1721467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0"/>
          <p:cNvSpPr/>
          <p:nvPr/>
        </p:nvSpPr>
        <p:spPr>
          <a:xfrm>
            <a:off x="4292603" y="1570639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0"/>
          <p:cNvSpPr/>
          <p:nvPr/>
        </p:nvSpPr>
        <p:spPr>
          <a:xfrm>
            <a:off x="3042489" y="14173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30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630" name="Google Shape;630;p30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Google Shape;632;p30"/>
          <p:cNvSpPr/>
          <p:nvPr/>
        </p:nvSpPr>
        <p:spPr>
          <a:xfrm>
            <a:off x="3246425" y="587825"/>
            <a:ext cx="541200" cy="420900"/>
          </a:xfrm>
          <a:prstGeom prst="rect">
            <a:avLst/>
          </a:prstGeom>
          <a:solidFill>
            <a:srgbClr val="AFA6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1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 la &lt;3</a:t>
            </a:r>
            <a:endParaRPr/>
          </a:p>
        </p:txBody>
      </p:sp>
      <p:sp>
        <p:nvSpPr>
          <p:cNvPr id="638" name="Google Shape;638;p31"/>
          <p:cNvSpPr txBox="1"/>
          <p:nvPr>
            <p:ph idx="1" type="body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Prestador</a:t>
            </a:r>
            <a:endParaRPr b="1"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plataforma oferece o cadastro dos profissionais, dando total liberdade ao mesmo descrever com detalhes o que ele está oferecendo.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Cadastro ilimitado entre os serviços que o profissional oferece.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Flexibilidade no cadastro do local.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Mapa interativo onde o mesmo consegue “fine tune” o local exato do seu negócio.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Formulários</a:t>
            </a:r>
            <a:r>
              <a:rPr lang="en"/>
              <a:t> totalmente separados entre os serviços oferecidos.</a:t>
            </a:r>
            <a:endParaRPr/>
          </a:p>
        </p:txBody>
      </p:sp>
      <p:grpSp>
        <p:nvGrpSpPr>
          <p:cNvPr id="639" name="Google Shape;639;p31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640" name="Google Shape;640;p31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2" name="Google Shape;642;p31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3" name="Google Shape;643;p31"/>
            <p:cNvSpPr/>
            <p:nvPr/>
          </p:nvSpPr>
          <p:spPr>
            <a:xfrm>
              <a:off x="7540474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6" name="Google Shape;646;p31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647" name="Google Shape;647;p31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1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9" name="Google Shape;649;p31"/>
          <p:cNvGrpSpPr/>
          <p:nvPr/>
        </p:nvGrpSpPr>
        <p:grpSpPr>
          <a:xfrm>
            <a:off x="8177451" y="4105603"/>
            <a:ext cx="502899" cy="502899"/>
            <a:chOff x="858700" y="1967475"/>
            <a:chExt cx="605100" cy="605100"/>
          </a:xfrm>
        </p:grpSpPr>
        <p:sp>
          <p:nvSpPr>
            <p:cNvPr id="650" name="Google Shape;650;p31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31"/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653" name="Google Shape;653;p31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31"/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656" name="Google Shape;656;p31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9" name="Google Shape;659;p31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660" name="Google Shape;660;p31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1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2" name="Google Shape;662;p31"/>
          <p:cNvGrpSpPr/>
          <p:nvPr/>
        </p:nvGrpSpPr>
        <p:grpSpPr>
          <a:xfrm>
            <a:off x="5918588" y="1426744"/>
            <a:ext cx="1827475" cy="1051350"/>
            <a:chOff x="6161988" y="3104373"/>
            <a:chExt cx="1827475" cy="1051350"/>
          </a:xfrm>
        </p:grpSpPr>
        <p:grpSp>
          <p:nvGrpSpPr>
            <p:cNvPr id="663" name="Google Shape;663;p31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664" name="Google Shape;664;p31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5" name="Google Shape;665;p31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66" name="Google Shape;666;p31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67" name="Google Shape;667;p31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68" name="Google Shape;668;p31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669" name="Google Shape;669;p31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rect b="b" l="l" r="r" t="t"/>
                <a:pathLst>
                  <a:path extrusionOk="0" h="1348" w="19319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1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rect b="b" l="l" r="r" t="t"/>
                <a:pathLst>
                  <a:path extrusionOk="0" h="1371" w="19326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1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rect b="b" l="l" r="r" t="t"/>
                <a:pathLst>
                  <a:path extrusionOk="0" h="1372" w="19319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1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rect b="b" l="l" r="r" t="t"/>
                <a:pathLst>
                  <a:path extrusionOk="0" h="12659" w="10294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3" name="Google Shape;673;p31"/>
          <p:cNvSpPr/>
          <p:nvPr/>
        </p:nvSpPr>
        <p:spPr>
          <a:xfrm>
            <a:off x="5047325" y="10664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1"/>
          <p:cNvSpPr/>
          <p:nvPr/>
        </p:nvSpPr>
        <p:spPr>
          <a:xfrm>
            <a:off x="5272757" y="917810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1"/>
          <p:cNvSpPr/>
          <p:nvPr/>
        </p:nvSpPr>
        <p:spPr>
          <a:xfrm>
            <a:off x="4160539" y="1044612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31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677" name="Google Shape;677;p31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2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 la &lt;3</a:t>
            </a:r>
            <a:endParaRPr/>
          </a:p>
        </p:txBody>
      </p:sp>
      <p:sp>
        <p:nvSpPr>
          <p:cNvPr id="684" name="Google Shape;684;p32"/>
          <p:cNvSpPr txBox="1"/>
          <p:nvPr>
            <p:ph idx="1" type="body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Usuário</a:t>
            </a:r>
            <a:endParaRPr b="1"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Possibilidade de se cadastrar como prestador a qualquer momento.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Mapa interativo com todos os serviços da região.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Flexibilidade de entrar em contato com o profissional via e-mail ou telefone fornecido no serviço.</a:t>
            </a:r>
            <a:endParaRPr/>
          </a:p>
        </p:txBody>
      </p:sp>
      <p:grpSp>
        <p:nvGrpSpPr>
          <p:cNvPr id="685" name="Google Shape;685;p32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686" name="Google Shape;686;p32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88" name="Google Shape;688;p32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9" name="Google Shape;689;p32"/>
            <p:cNvSpPr/>
            <p:nvPr/>
          </p:nvSpPr>
          <p:spPr>
            <a:xfrm>
              <a:off x="7540474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2" name="Google Shape;692;p32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693" name="Google Shape;693;p32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5" name="Google Shape;695;p32"/>
          <p:cNvGrpSpPr/>
          <p:nvPr/>
        </p:nvGrpSpPr>
        <p:grpSpPr>
          <a:xfrm>
            <a:off x="8177451" y="4105603"/>
            <a:ext cx="502899" cy="502899"/>
            <a:chOff x="858700" y="1967475"/>
            <a:chExt cx="605100" cy="605100"/>
          </a:xfrm>
        </p:grpSpPr>
        <p:sp>
          <p:nvSpPr>
            <p:cNvPr id="696" name="Google Shape;696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32"/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699" name="Google Shape;69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32"/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702" name="Google Shape;702;p32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5" name="Google Shape;705;p32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706" name="Google Shape;706;p32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2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8" name="Google Shape;708;p32"/>
          <p:cNvGrpSpPr/>
          <p:nvPr/>
        </p:nvGrpSpPr>
        <p:grpSpPr>
          <a:xfrm>
            <a:off x="5918588" y="1426744"/>
            <a:ext cx="1827475" cy="1051350"/>
            <a:chOff x="6161988" y="3104373"/>
            <a:chExt cx="1827475" cy="1051350"/>
          </a:xfrm>
        </p:grpSpPr>
        <p:grpSp>
          <p:nvGrpSpPr>
            <p:cNvPr id="709" name="Google Shape;709;p3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710" name="Google Shape;710;p3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1" name="Google Shape;711;p3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712" name="Google Shape;712;p3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13" name="Google Shape;713;p3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14" name="Google Shape;714;p3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715" name="Google Shape;715;p3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rect b="b" l="l" r="r" t="t"/>
                <a:pathLst>
                  <a:path extrusionOk="0" h="1348" w="19319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rect b="b" l="l" r="r" t="t"/>
                <a:pathLst>
                  <a:path extrusionOk="0" h="1371" w="19326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rect b="b" l="l" r="r" t="t"/>
                <a:pathLst>
                  <a:path extrusionOk="0" h="1372" w="19319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rect b="b" l="l" r="r" t="t"/>
                <a:pathLst>
                  <a:path extrusionOk="0" h="12659" w="10294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9" name="Google Shape;719;p32"/>
          <p:cNvSpPr/>
          <p:nvPr/>
        </p:nvSpPr>
        <p:spPr>
          <a:xfrm>
            <a:off x="5047325" y="10664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2"/>
          <p:cNvSpPr/>
          <p:nvPr/>
        </p:nvSpPr>
        <p:spPr>
          <a:xfrm>
            <a:off x="5272757" y="917810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2"/>
          <p:cNvSpPr/>
          <p:nvPr/>
        </p:nvSpPr>
        <p:spPr>
          <a:xfrm>
            <a:off x="4160539" y="1044612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2" name="Google Shape;722;p32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723" name="Google Shape;723;p32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33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730" name="Google Shape;730;p33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33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743" name="Google Shape;743;p33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33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750" name="Google Shape;750;p33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1" name="Google Shape;751;p33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752" name="Google Shape;752;p33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3" name="Google Shape;753;p33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754" name="Google Shape;754;p33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55" name="Google Shape;755;p3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6" name="Google Shape;756;p3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57" name="Google Shape;757;p33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33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59" name="Google Shape;759;p33"/>
          <p:cNvSpPr txBox="1"/>
          <p:nvPr>
            <p:ph idx="2" type="title"/>
          </p:nvPr>
        </p:nvSpPr>
        <p:spPr>
          <a:xfrm>
            <a:off x="888425" y="679350"/>
            <a:ext cx="15096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0" name="Google Shape;760;p33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foi feito</a:t>
            </a:r>
            <a:endParaRPr/>
          </a:p>
        </p:txBody>
      </p:sp>
      <p:grpSp>
        <p:nvGrpSpPr>
          <p:cNvPr id="761" name="Google Shape;761;p33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762" name="Google Shape;762;p33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4" name="Google Shape;764;p33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5" name="Google Shape;765;p33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Hopes and Dreams </a:t>
            </a:r>
            <a:r>
              <a:rPr lang="en"/>
              <a:t>\0/</a:t>
            </a:r>
            <a:endParaRPr/>
          </a:p>
        </p:txBody>
      </p:sp>
      <p:grpSp>
        <p:nvGrpSpPr>
          <p:cNvPr id="766" name="Google Shape;766;p33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767" name="Google Shape;767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33"/>
          <p:cNvSpPr/>
          <p:nvPr/>
        </p:nvSpPr>
        <p:spPr>
          <a:xfrm>
            <a:off x="3828458" y="1721467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3"/>
          <p:cNvSpPr/>
          <p:nvPr/>
        </p:nvSpPr>
        <p:spPr>
          <a:xfrm>
            <a:off x="4292603" y="1570639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3"/>
          <p:cNvSpPr/>
          <p:nvPr/>
        </p:nvSpPr>
        <p:spPr>
          <a:xfrm>
            <a:off x="3042489" y="14173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2" name="Google Shape;772;p33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773" name="Google Shape;773;p33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5" name="Google Shape;775;p33"/>
          <p:cNvSpPr/>
          <p:nvPr/>
        </p:nvSpPr>
        <p:spPr>
          <a:xfrm>
            <a:off x="3246425" y="587825"/>
            <a:ext cx="541200" cy="420900"/>
          </a:xfrm>
          <a:prstGeom prst="rect">
            <a:avLst/>
          </a:prstGeom>
          <a:solidFill>
            <a:srgbClr val="AFA6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4"/>
          <p:cNvSpPr txBox="1"/>
          <p:nvPr>
            <p:ph type="title"/>
          </p:nvPr>
        </p:nvSpPr>
        <p:spPr>
          <a:xfrm>
            <a:off x="715050" y="658050"/>
            <a:ext cx="77139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Nossa evolução</a:t>
            </a:r>
            <a:endParaRPr/>
          </a:p>
        </p:txBody>
      </p:sp>
      <p:sp>
        <p:nvSpPr>
          <p:cNvPr id="781" name="Google Shape;781;p34"/>
          <p:cNvSpPr/>
          <p:nvPr/>
        </p:nvSpPr>
        <p:spPr>
          <a:xfrm>
            <a:off x="1035175" y="2860306"/>
            <a:ext cx="1645800" cy="457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Sprint 1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82" name="Google Shape;782;p34"/>
          <p:cNvSpPr/>
          <p:nvPr/>
        </p:nvSpPr>
        <p:spPr>
          <a:xfrm>
            <a:off x="2844450" y="2860306"/>
            <a:ext cx="1645800" cy="457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Sprint 2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83" name="Google Shape;783;p34"/>
          <p:cNvSpPr/>
          <p:nvPr/>
        </p:nvSpPr>
        <p:spPr>
          <a:xfrm>
            <a:off x="4653725" y="2860306"/>
            <a:ext cx="1645800" cy="457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Sprint 3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84" name="Google Shape;784;p34"/>
          <p:cNvSpPr/>
          <p:nvPr/>
        </p:nvSpPr>
        <p:spPr>
          <a:xfrm>
            <a:off x="6463000" y="2860306"/>
            <a:ext cx="1645800" cy="457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Sprint 4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85" name="Google Shape;785;p34"/>
          <p:cNvSpPr txBox="1"/>
          <p:nvPr/>
        </p:nvSpPr>
        <p:spPr>
          <a:xfrm flipH="1">
            <a:off x="715075" y="1371725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Concepção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86" name="Google Shape;786;p34"/>
          <p:cNvSpPr txBox="1"/>
          <p:nvPr/>
        </p:nvSpPr>
        <p:spPr>
          <a:xfrm flipH="1">
            <a:off x="715075" y="1794450"/>
            <a:ext cx="22860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Objetivos!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O que será o projeto?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Quais atributos?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Fluxos…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87" name="Google Shape;787;p34"/>
          <p:cNvSpPr txBox="1"/>
          <p:nvPr/>
        </p:nvSpPr>
        <p:spPr>
          <a:xfrm flipH="1">
            <a:off x="2524348" y="3484261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Venus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88" name="Google Shape;788;p34"/>
          <p:cNvSpPr txBox="1"/>
          <p:nvPr/>
        </p:nvSpPr>
        <p:spPr>
          <a:xfrm flipH="1">
            <a:off x="2524350" y="3907001"/>
            <a:ext cx="2286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Início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das implementações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Divisão de tarefas.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89" name="Google Shape;789;p34"/>
          <p:cNvSpPr txBox="1"/>
          <p:nvPr/>
        </p:nvSpPr>
        <p:spPr>
          <a:xfrm flipH="1">
            <a:off x="4333625" y="1371714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Decisões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90" name="Google Shape;790;p34"/>
          <p:cNvSpPr txBox="1"/>
          <p:nvPr/>
        </p:nvSpPr>
        <p:spPr>
          <a:xfrm flipH="1">
            <a:off x="4333625" y="1794457"/>
            <a:ext cx="22860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Memento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reflexivo.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O que é realmente 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necessário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!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Foco!!!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91" name="Google Shape;791;p34"/>
          <p:cNvSpPr txBox="1"/>
          <p:nvPr/>
        </p:nvSpPr>
        <p:spPr>
          <a:xfrm flipH="1">
            <a:off x="6142900" y="3484311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Entrega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92" name="Google Shape;792;p34"/>
          <p:cNvSpPr txBox="1"/>
          <p:nvPr/>
        </p:nvSpPr>
        <p:spPr>
          <a:xfrm flipH="1">
            <a:off x="6142900" y="3907051"/>
            <a:ext cx="2286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Ajustes finais.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Ajustes finos.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Esperança!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793" name="Google Shape;793;p34"/>
          <p:cNvCxnSpPr>
            <a:stCxn id="786" idx="2"/>
            <a:endCxn id="781" idx="0"/>
          </p:cNvCxnSpPr>
          <p:nvPr/>
        </p:nvCxnSpPr>
        <p:spPr>
          <a:xfrm>
            <a:off x="1858075" y="2765550"/>
            <a:ext cx="0" cy="9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34"/>
          <p:cNvCxnSpPr>
            <a:stCxn id="782" idx="2"/>
            <a:endCxn id="787" idx="0"/>
          </p:cNvCxnSpPr>
          <p:nvPr/>
        </p:nvCxnSpPr>
        <p:spPr>
          <a:xfrm>
            <a:off x="3667350" y="3317506"/>
            <a:ext cx="0" cy="16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34"/>
          <p:cNvCxnSpPr>
            <a:stCxn id="783" idx="0"/>
            <a:endCxn id="790" idx="2"/>
          </p:cNvCxnSpPr>
          <p:nvPr/>
        </p:nvCxnSpPr>
        <p:spPr>
          <a:xfrm rot="10800000">
            <a:off x="5476625" y="2765506"/>
            <a:ext cx="0" cy="9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34"/>
          <p:cNvCxnSpPr>
            <a:stCxn id="784" idx="2"/>
            <a:endCxn id="791" idx="0"/>
          </p:cNvCxnSpPr>
          <p:nvPr/>
        </p:nvCxnSpPr>
        <p:spPr>
          <a:xfrm>
            <a:off x="7285900" y="3317506"/>
            <a:ext cx="0" cy="16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34"/>
          <p:cNvCxnSpPr>
            <a:stCxn id="781" idx="3"/>
            <a:endCxn id="782" idx="1"/>
          </p:cNvCxnSpPr>
          <p:nvPr/>
        </p:nvCxnSpPr>
        <p:spPr>
          <a:xfrm>
            <a:off x="2680975" y="3088906"/>
            <a:ext cx="163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34"/>
          <p:cNvCxnSpPr>
            <a:stCxn id="782" idx="3"/>
            <a:endCxn id="783" idx="1"/>
          </p:cNvCxnSpPr>
          <p:nvPr/>
        </p:nvCxnSpPr>
        <p:spPr>
          <a:xfrm>
            <a:off x="4490250" y="3088906"/>
            <a:ext cx="163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34"/>
          <p:cNvCxnSpPr>
            <a:stCxn id="783" idx="3"/>
            <a:endCxn id="784" idx="1"/>
          </p:cNvCxnSpPr>
          <p:nvPr/>
        </p:nvCxnSpPr>
        <p:spPr>
          <a:xfrm>
            <a:off x="6299525" y="3088906"/>
            <a:ext cx="163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34"/>
          <p:cNvCxnSpPr>
            <a:stCxn id="784" idx="3"/>
          </p:cNvCxnSpPr>
          <p:nvPr/>
        </p:nvCxnSpPr>
        <p:spPr>
          <a:xfrm>
            <a:off x="8108800" y="3088906"/>
            <a:ext cx="32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01" name="Google Shape;801;p34"/>
          <p:cNvCxnSpPr>
            <a:stCxn id="781" idx="1"/>
          </p:cNvCxnSpPr>
          <p:nvPr/>
        </p:nvCxnSpPr>
        <p:spPr>
          <a:xfrm rot="10800000">
            <a:off x="716275" y="3088906"/>
            <a:ext cx="318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802" name="Google Shape;802;p34"/>
          <p:cNvGrpSpPr/>
          <p:nvPr/>
        </p:nvGrpSpPr>
        <p:grpSpPr>
          <a:xfrm>
            <a:off x="716262" y="4325598"/>
            <a:ext cx="682628" cy="313230"/>
            <a:chOff x="7746275" y="1413898"/>
            <a:chExt cx="682628" cy="313230"/>
          </a:xfrm>
        </p:grpSpPr>
        <p:sp>
          <p:nvSpPr>
            <p:cNvPr id="803" name="Google Shape;803;p34"/>
            <p:cNvSpPr/>
            <p:nvPr/>
          </p:nvSpPr>
          <p:spPr>
            <a:xfrm>
              <a:off x="7746275" y="1562537"/>
              <a:ext cx="457208" cy="164590"/>
            </a:xfrm>
            <a:custGeom>
              <a:rect b="b" l="l" r="r" t="t"/>
              <a:pathLst>
                <a:path extrusionOk="0" h="3025" w="7903">
                  <a:moveTo>
                    <a:pt x="2025" y="2829"/>
                  </a:moveTo>
                  <a:cubicBezTo>
                    <a:pt x="1829" y="3024"/>
                    <a:pt x="1537" y="2732"/>
                    <a:pt x="1732" y="2537"/>
                  </a:cubicBezTo>
                  <a:lnTo>
                    <a:pt x="2756" y="1537"/>
                  </a:lnTo>
                  <a:lnTo>
                    <a:pt x="1732" y="512"/>
                  </a:lnTo>
                  <a:cubicBezTo>
                    <a:pt x="1537" y="317"/>
                    <a:pt x="1829" y="49"/>
                    <a:pt x="2025" y="220"/>
                  </a:cubicBezTo>
                  <a:lnTo>
                    <a:pt x="3171" y="1390"/>
                  </a:lnTo>
                  <a:cubicBezTo>
                    <a:pt x="3244" y="1463"/>
                    <a:pt x="3244" y="1585"/>
                    <a:pt x="3171" y="1683"/>
                  </a:cubicBezTo>
                  <a:close/>
                  <a:moveTo>
                    <a:pt x="195" y="512"/>
                  </a:moveTo>
                  <a:lnTo>
                    <a:pt x="1195" y="1512"/>
                  </a:lnTo>
                  <a:lnTo>
                    <a:pt x="195" y="2537"/>
                  </a:lnTo>
                  <a:cubicBezTo>
                    <a:pt x="0" y="2732"/>
                    <a:pt x="269" y="3000"/>
                    <a:pt x="464" y="2805"/>
                  </a:cubicBezTo>
                  <a:lnTo>
                    <a:pt x="1610" y="1659"/>
                  </a:lnTo>
                  <a:cubicBezTo>
                    <a:pt x="1708" y="1585"/>
                    <a:pt x="1708" y="1463"/>
                    <a:pt x="1610" y="1366"/>
                  </a:cubicBezTo>
                  <a:lnTo>
                    <a:pt x="464" y="220"/>
                  </a:lnTo>
                  <a:cubicBezTo>
                    <a:pt x="269" y="25"/>
                    <a:pt x="0" y="317"/>
                    <a:pt x="195" y="512"/>
                  </a:cubicBezTo>
                  <a:close/>
                  <a:moveTo>
                    <a:pt x="6659" y="2829"/>
                  </a:moveTo>
                  <a:cubicBezTo>
                    <a:pt x="6464" y="3024"/>
                    <a:pt x="6195" y="2732"/>
                    <a:pt x="6366" y="2537"/>
                  </a:cubicBezTo>
                  <a:lnTo>
                    <a:pt x="7390" y="1537"/>
                  </a:lnTo>
                  <a:lnTo>
                    <a:pt x="6366" y="512"/>
                  </a:lnTo>
                  <a:cubicBezTo>
                    <a:pt x="6195" y="317"/>
                    <a:pt x="6464" y="49"/>
                    <a:pt x="6659" y="220"/>
                  </a:cubicBezTo>
                  <a:lnTo>
                    <a:pt x="7805" y="1390"/>
                  </a:lnTo>
                  <a:cubicBezTo>
                    <a:pt x="7903" y="1463"/>
                    <a:pt x="7903" y="1585"/>
                    <a:pt x="7805" y="1683"/>
                  </a:cubicBezTo>
                  <a:close/>
                  <a:moveTo>
                    <a:pt x="5122" y="2829"/>
                  </a:moveTo>
                  <a:lnTo>
                    <a:pt x="6268" y="1683"/>
                  </a:lnTo>
                  <a:cubicBezTo>
                    <a:pt x="6342" y="1585"/>
                    <a:pt x="6342" y="1463"/>
                    <a:pt x="6268" y="1390"/>
                  </a:cubicBezTo>
                  <a:lnTo>
                    <a:pt x="5122" y="220"/>
                  </a:lnTo>
                  <a:cubicBezTo>
                    <a:pt x="4927" y="73"/>
                    <a:pt x="4659" y="317"/>
                    <a:pt x="4829" y="512"/>
                  </a:cubicBezTo>
                  <a:lnTo>
                    <a:pt x="5854" y="1537"/>
                  </a:lnTo>
                  <a:lnTo>
                    <a:pt x="4829" y="2537"/>
                  </a:lnTo>
                  <a:cubicBezTo>
                    <a:pt x="4634" y="2732"/>
                    <a:pt x="4927" y="3024"/>
                    <a:pt x="5122" y="2829"/>
                  </a:cubicBezTo>
                  <a:close/>
                  <a:moveTo>
                    <a:pt x="3561" y="2829"/>
                  </a:moveTo>
                  <a:lnTo>
                    <a:pt x="4707" y="1683"/>
                  </a:lnTo>
                  <a:cubicBezTo>
                    <a:pt x="4805" y="1585"/>
                    <a:pt x="4805" y="1463"/>
                    <a:pt x="4707" y="1390"/>
                  </a:cubicBezTo>
                  <a:lnTo>
                    <a:pt x="3561" y="220"/>
                  </a:lnTo>
                  <a:cubicBezTo>
                    <a:pt x="3366" y="0"/>
                    <a:pt x="3049" y="317"/>
                    <a:pt x="3268" y="512"/>
                  </a:cubicBezTo>
                  <a:lnTo>
                    <a:pt x="4293" y="1537"/>
                  </a:lnTo>
                  <a:lnTo>
                    <a:pt x="3268" y="2537"/>
                  </a:lnTo>
                  <a:cubicBezTo>
                    <a:pt x="3098" y="2732"/>
                    <a:pt x="3366" y="3024"/>
                    <a:pt x="3561" y="2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7971707" y="1413898"/>
              <a:ext cx="457196" cy="57149"/>
            </a:xfrm>
            <a:custGeom>
              <a:rect b="b" l="l" r="r" t="t"/>
              <a:pathLst>
                <a:path extrusionOk="0" h="1391" w="11732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5" name="Google Shape;805;p34"/>
          <p:cNvSpPr/>
          <p:nvPr/>
        </p:nvSpPr>
        <p:spPr>
          <a:xfrm rot="-2700000">
            <a:off x="7919053" y="3127929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4"/>
          <p:cNvSpPr/>
          <p:nvPr/>
        </p:nvSpPr>
        <p:spPr>
          <a:xfrm>
            <a:off x="715075" y="1044613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7" name="Google Shape;807;p34"/>
          <p:cNvGrpSpPr/>
          <p:nvPr/>
        </p:nvGrpSpPr>
        <p:grpSpPr>
          <a:xfrm>
            <a:off x="7246893" y="968437"/>
            <a:ext cx="1827475" cy="1051350"/>
            <a:chOff x="136938" y="3645137"/>
            <a:chExt cx="1827475" cy="1051350"/>
          </a:xfrm>
        </p:grpSpPr>
        <p:grpSp>
          <p:nvGrpSpPr>
            <p:cNvPr id="808" name="Google Shape;808;p34"/>
            <p:cNvGrpSpPr/>
            <p:nvPr/>
          </p:nvGrpSpPr>
          <p:grpSpPr>
            <a:xfrm>
              <a:off x="136938" y="3645137"/>
              <a:ext cx="1827475" cy="1051350"/>
              <a:chOff x="274188" y="1278048"/>
              <a:chExt cx="1827475" cy="1051350"/>
            </a:xfrm>
          </p:grpSpPr>
          <p:sp>
            <p:nvSpPr>
              <p:cNvPr id="809" name="Google Shape;809;p34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0" name="Google Shape;810;p34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811" name="Google Shape;811;p34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12" name="Google Shape;812;p34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13" name="Google Shape;813;p34"/>
            <p:cNvGrpSpPr/>
            <p:nvPr/>
          </p:nvGrpSpPr>
          <p:grpSpPr>
            <a:xfrm>
              <a:off x="312866" y="4003096"/>
              <a:ext cx="1339306" cy="443405"/>
              <a:chOff x="312866" y="4003096"/>
              <a:chExt cx="1339306" cy="443405"/>
            </a:xfrm>
          </p:grpSpPr>
          <p:sp>
            <p:nvSpPr>
              <p:cNvPr id="814" name="Google Shape;814;p34"/>
              <p:cNvSpPr/>
              <p:nvPr/>
            </p:nvSpPr>
            <p:spPr>
              <a:xfrm>
                <a:off x="877401" y="4018335"/>
                <a:ext cx="770549" cy="67223"/>
              </a:xfrm>
              <a:custGeom>
                <a:rect b="b" l="l" r="r" t="t"/>
                <a:pathLst>
                  <a:path extrusionOk="0" h="1513" w="17343">
                    <a:moveTo>
                      <a:pt x="1001" y="0"/>
                    </a:moveTo>
                    <a:cubicBezTo>
                      <a:pt x="1" y="0"/>
                      <a:pt x="1" y="1512"/>
                      <a:pt x="1001" y="1512"/>
                    </a:cubicBezTo>
                    <a:lnTo>
                      <a:pt x="16318" y="1512"/>
                    </a:lnTo>
                    <a:cubicBezTo>
                      <a:pt x="17342" y="1512"/>
                      <a:pt x="17342" y="0"/>
                      <a:pt x="163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4"/>
              <p:cNvSpPr/>
              <p:nvPr/>
            </p:nvSpPr>
            <p:spPr>
              <a:xfrm>
                <a:off x="873136" y="4156728"/>
                <a:ext cx="779036" cy="274489"/>
              </a:xfrm>
              <a:custGeom>
                <a:rect b="b" l="l" r="r" t="t"/>
                <a:pathLst>
                  <a:path extrusionOk="0" h="6178" w="17534">
                    <a:moveTo>
                      <a:pt x="9469" y="0"/>
                    </a:moveTo>
                    <a:cubicBezTo>
                      <a:pt x="9292" y="0"/>
                      <a:pt x="9116" y="62"/>
                      <a:pt x="8975" y="178"/>
                    </a:cubicBezTo>
                    <a:lnTo>
                      <a:pt x="4024" y="4470"/>
                    </a:lnTo>
                    <a:lnTo>
                      <a:pt x="1512" y="2885"/>
                    </a:lnTo>
                    <a:cubicBezTo>
                      <a:pt x="1365" y="2788"/>
                      <a:pt x="1219" y="2747"/>
                      <a:pt x="1083" y="2747"/>
                    </a:cubicBezTo>
                    <a:cubicBezTo>
                      <a:pt x="430" y="2747"/>
                      <a:pt x="0" y="3709"/>
                      <a:pt x="707" y="4153"/>
                    </a:cubicBezTo>
                    <a:lnTo>
                      <a:pt x="3682" y="6056"/>
                    </a:lnTo>
                    <a:cubicBezTo>
                      <a:pt x="3804" y="6129"/>
                      <a:pt x="3951" y="6178"/>
                      <a:pt x="4097" y="6178"/>
                    </a:cubicBezTo>
                    <a:cubicBezTo>
                      <a:pt x="4268" y="6178"/>
                      <a:pt x="4438" y="6129"/>
                      <a:pt x="4585" y="6007"/>
                    </a:cubicBezTo>
                    <a:lnTo>
                      <a:pt x="9511" y="1739"/>
                    </a:lnTo>
                    <a:lnTo>
                      <a:pt x="12731" y="4202"/>
                    </a:lnTo>
                    <a:cubicBezTo>
                      <a:pt x="12866" y="4307"/>
                      <a:pt x="13038" y="4357"/>
                      <a:pt x="13207" y="4357"/>
                    </a:cubicBezTo>
                    <a:cubicBezTo>
                      <a:pt x="13313" y="4357"/>
                      <a:pt x="13417" y="4337"/>
                      <a:pt x="13511" y="4300"/>
                    </a:cubicBezTo>
                    <a:lnTo>
                      <a:pt x="16731" y="2812"/>
                    </a:lnTo>
                    <a:cubicBezTo>
                      <a:pt x="17534" y="2432"/>
                      <a:pt x="17165" y="1337"/>
                      <a:pt x="16449" y="1337"/>
                    </a:cubicBezTo>
                    <a:cubicBezTo>
                      <a:pt x="16339" y="1337"/>
                      <a:pt x="16220" y="1363"/>
                      <a:pt x="16097" y="1422"/>
                    </a:cubicBezTo>
                    <a:lnTo>
                      <a:pt x="13292" y="2714"/>
                    </a:lnTo>
                    <a:lnTo>
                      <a:pt x="9926" y="153"/>
                    </a:lnTo>
                    <a:cubicBezTo>
                      <a:pt x="9788" y="50"/>
                      <a:pt x="9628" y="0"/>
                      <a:pt x="9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4"/>
              <p:cNvSpPr/>
              <p:nvPr/>
            </p:nvSpPr>
            <p:spPr>
              <a:xfrm>
                <a:off x="350807" y="4003096"/>
                <a:ext cx="211354" cy="187583"/>
              </a:xfrm>
              <a:custGeom>
                <a:rect b="b" l="l" r="r" t="t"/>
                <a:pathLst>
                  <a:path extrusionOk="0" h="4222" w="4757">
                    <a:moveTo>
                      <a:pt x="4648" y="1"/>
                    </a:moveTo>
                    <a:cubicBezTo>
                      <a:pt x="2522" y="1"/>
                      <a:pt x="648" y="1402"/>
                      <a:pt x="1" y="3441"/>
                    </a:cubicBezTo>
                    <a:lnTo>
                      <a:pt x="2391" y="4221"/>
                    </a:lnTo>
                    <a:cubicBezTo>
                      <a:pt x="2708" y="3197"/>
                      <a:pt x="3683" y="2490"/>
                      <a:pt x="4757" y="2490"/>
                    </a:cubicBezTo>
                    <a:lnTo>
                      <a:pt x="4757" y="2"/>
                    </a:lnTo>
                    <a:cubicBezTo>
                      <a:pt x="4720" y="1"/>
                      <a:pt x="4684" y="1"/>
                      <a:pt x="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4"/>
              <p:cNvSpPr/>
              <p:nvPr/>
            </p:nvSpPr>
            <p:spPr>
              <a:xfrm>
                <a:off x="312866" y="4155928"/>
                <a:ext cx="460606" cy="290572"/>
              </a:xfrm>
              <a:custGeom>
                <a:rect b="b" l="l" r="r" t="t"/>
                <a:pathLst>
                  <a:path extrusionOk="0" h="6540" w="10367">
                    <a:moveTo>
                      <a:pt x="855" y="1"/>
                    </a:moveTo>
                    <a:lnTo>
                      <a:pt x="855" y="1"/>
                    </a:lnTo>
                    <a:cubicBezTo>
                      <a:pt x="1" y="2635"/>
                      <a:pt x="1440" y="5440"/>
                      <a:pt x="4074" y="6293"/>
                    </a:cubicBezTo>
                    <a:cubicBezTo>
                      <a:pt x="4584" y="6460"/>
                      <a:pt x="5103" y="6539"/>
                      <a:pt x="5614" y="6539"/>
                    </a:cubicBezTo>
                    <a:cubicBezTo>
                      <a:pt x="7715" y="6539"/>
                      <a:pt x="9680" y="5198"/>
                      <a:pt x="10367" y="3098"/>
                    </a:cubicBezTo>
                    <a:lnTo>
                      <a:pt x="7976" y="2318"/>
                    </a:lnTo>
                    <a:cubicBezTo>
                      <a:pt x="7642" y="3380"/>
                      <a:pt x="6657" y="4046"/>
                      <a:pt x="5597" y="4046"/>
                    </a:cubicBezTo>
                    <a:cubicBezTo>
                      <a:pt x="5343" y="4046"/>
                      <a:pt x="5085" y="4008"/>
                      <a:pt x="4830" y="3927"/>
                    </a:cubicBezTo>
                    <a:cubicBezTo>
                      <a:pt x="3513" y="3488"/>
                      <a:pt x="2806" y="2098"/>
                      <a:pt x="3245" y="781"/>
                    </a:cubicBez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4"/>
              <p:cNvSpPr/>
              <p:nvPr/>
            </p:nvSpPr>
            <p:spPr>
              <a:xfrm>
                <a:off x="562102" y="4003140"/>
                <a:ext cx="222194" cy="290483"/>
              </a:xfrm>
              <a:custGeom>
                <a:rect b="b" l="l" r="r" t="t"/>
                <a:pathLst>
                  <a:path extrusionOk="0" h="6538" w="5001">
                    <a:moveTo>
                      <a:pt x="45" y="1"/>
                    </a:moveTo>
                    <a:cubicBezTo>
                      <a:pt x="30" y="1"/>
                      <a:pt x="15" y="1"/>
                      <a:pt x="1" y="1"/>
                    </a:cubicBezTo>
                    <a:lnTo>
                      <a:pt x="1" y="2489"/>
                    </a:lnTo>
                    <a:cubicBezTo>
                      <a:pt x="1683" y="2489"/>
                      <a:pt x="2903" y="4147"/>
                      <a:pt x="2366" y="5757"/>
                    </a:cubicBezTo>
                    <a:lnTo>
                      <a:pt x="4757" y="6537"/>
                    </a:lnTo>
                    <a:cubicBezTo>
                      <a:pt x="4927" y="6025"/>
                      <a:pt x="5000" y="5513"/>
                      <a:pt x="5000" y="5001"/>
                    </a:cubicBezTo>
                    <a:cubicBezTo>
                      <a:pt x="5000" y="2235"/>
                      <a:pt x="2781" y="1"/>
                      <a:pt x="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