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8" r:id="rId2"/>
    <p:sldId id="304" r:id="rId3"/>
    <p:sldId id="305" r:id="rId4"/>
    <p:sldId id="302" r:id="rId5"/>
    <p:sldId id="307" r:id="rId6"/>
    <p:sldId id="308" r:id="rId7"/>
    <p:sldId id="309" r:id="rId8"/>
    <p:sldId id="31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47" autoAdjust="0"/>
    <p:restoredTop sz="94660"/>
  </p:normalViewPr>
  <p:slideViewPr>
    <p:cSldViewPr snapToGrid="0">
      <p:cViewPr varScale="1">
        <p:scale>
          <a:sx n="89" d="100"/>
          <a:sy n="89" d="100"/>
        </p:scale>
        <p:origin x="5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A87A8-9DD5-4C08-B469-F9E5B2A742BA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79F63-4985-4759-96C4-1358C9F240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805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32455-90B5-25DA-54DF-7CBB1E29C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9235197-9A5E-C7C5-F728-E96EAB6DE4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FFE412D-739C-028F-E2D0-0095C0146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753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BE04D-4FA2-D288-6CD2-FF3A6A6B6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53EB28-2FD4-1CAA-92F6-CEE0DE371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4CC00D-9E96-937F-D833-CFB4E2E57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808-3651-4C80-A299-15AE3FEABC52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24E61A-E560-E984-7817-028D3859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A9464B-5506-01F7-E650-34ADE22C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A55F-7125-465A-B3E4-C9F11FB659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91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E9887-EE86-6B90-D7C2-78CAA094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6E391C-3B39-4A3C-52EF-40EF5A820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96BC21-2BFD-84A4-CECA-35E8D88A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808-3651-4C80-A299-15AE3FEABC52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1F397F-D818-7628-AAA3-7ED28FF4A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1830F1-1A8C-EE6F-E7D3-389700D8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A55F-7125-465A-B3E4-C9F11FB659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36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CFE6AB-069A-D9A0-2FCF-61D065F60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15BD4E-4D04-88C8-FBA8-D4AC1810F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1B2B7E-1D1F-C7B9-83D5-496302D63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808-3651-4C80-A299-15AE3FEABC52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BA93DA-09C4-88E6-5075-B3094340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C76649-AC3C-CF7D-1128-5619B498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A55F-7125-465A-B3E4-C9F11FB659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245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 rtlCol="0">
            <a:noAutofit/>
          </a:bodyPr>
          <a:lstStyle>
            <a:lvl1pPr>
              <a:defRPr lang="pt-BR" sz="1800"/>
            </a:lvl1pPr>
            <a:lvl2pPr>
              <a:defRPr lang="pt-BR" sz="1600"/>
            </a:lvl2pPr>
            <a:lvl3pPr>
              <a:defRPr lang="pt-BR" sz="1400"/>
            </a:lvl3pPr>
            <a:lvl4pPr>
              <a:defRPr lang="pt-BR" sz="1200"/>
            </a:lvl4pPr>
            <a:lvl5pPr>
              <a:defRPr lang="pt-BR" sz="12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43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A13BC-64F2-7EE7-D8A5-357ECB02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8B5CD2-6CBB-B6B3-0D2C-98860977B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8A141C-8910-C105-FBAE-103F6FA5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808-3651-4C80-A299-15AE3FEABC52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688E2F-E9D9-929E-718F-573F79B7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3BC91A-B5B2-A48C-E50E-E46D4A20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A55F-7125-465A-B3E4-C9F11FB659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04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FCB4A-41BB-C05B-5F6A-ED1760C4E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290026-CE9D-941E-062F-D682A14DE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AA3B68-8686-A4D8-AFE0-26784708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808-3651-4C80-A299-15AE3FEABC52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A01746-0EA7-D9A9-551A-320F8175F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A1139F-951F-70DF-2775-6C974F1E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A55F-7125-465A-B3E4-C9F11FB659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72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1AC28-BE19-D436-33F8-0E5308CE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38F43D-4FD0-6094-FEB6-D88D914B9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F64F5E-F63B-BE30-5720-48B626301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A5C58B-A237-0A05-91CD-88E8FF49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808-3651-4C80-A299-15AE3FEABC52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6389DB-3C90-B254-F9EB-7CF64F1A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CA4B68-06F4-E763-749A-DCEEBA752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A55F-7125-465A-B3E4-C9F11FB659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15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24A25-FB62-3CCF-D932-BE284F615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D50635-CF7F-DBAE-F68A-FFC59FA5C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011943-9192-9352-E8BD-D61AC8A79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429D6A-B278-2D85-9488-3D71593DD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601620-665B-5BB5-EB3D-513D95380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76DC3B1-2395-89F0-8FC3-D52BA711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808-3651-4C80-A299-15AE3FEABC52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9059446-CC0A-CE05-A360-6E2D2AD0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FA38C4-A4C9-0807-1689-76BDFD38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A55F-7125-465A-B3E4-C9F11FB659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63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03D31-F1C9-47CA-233F-086BB7A0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E04783A-BCB7-C2EC-0524-0CBC0D09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808-3651-4C80-A299-15AE3FEABC52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A00C46-72CB-EEEB-DA64-08592349F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51FED91-E177-AEC4-1B8E-577F8E89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A55F-7125-465A-B3E4-C9F11FB659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65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713398-68BB-5546-F333-9D5BF7C9A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808-3651-4C80-A299-15AE3FEABC52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FD08EB-B958-C785-1D03-8A7B9DB7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B836CE-A649-DC13-DA19-F9BF2509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A55F-7125-465A-B3E4-C9F11FB659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74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18EA1-A189-80FF-E620-1C6972F7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48ABE-103F-B5F4-DF17-1CEAD03FC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3EF821-C426-3B66-3861-CF386C23E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E08C58-E04F-D805-7F9E-55B6F7F0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808-3651-4C80-A299-15AE3FEABC52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B28E56-25C9-EE9D-2528-A93AF17A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B18162-D805-6C7D-E378-1EE00332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A55F-7125-465A-B3E4-C9F11FB659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92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A75C4-8A2D-5974-6B6E-E2085BBF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C8EB8E1-98A2-AE61-91E1-C0B043886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ADFFA6-1805-C99B-4BED-AB4725102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FBC3CD-81FC-C586-FC4D-3C69B8E0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4808-3651-4C80-A299-15AE3FEABC52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49CD9C-81EF-0320-23C9-9DE98063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53B7E5-8D33-EB68-C941-52EAF29B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A55F-7125-465A-B3E4-C9F11FB659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09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CFEE172-E8A9-6E54-9E1F-6D7BC8FC3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FE652A-354A-F76D-77FB-9B2BC21E8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6C54F7-4699-6213-9FE2-D70153FFD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E4808-3651-4C80-A299-15AE3FEABC52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23CE31-6FEC-8359-F0A7-57B0AEE75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B2EB02-7E49-413C-16AA-517867FEE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5A55F-7125-465A-B3E4-C9F11FB659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14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B95925-FDA5-619E-0AF5-1846B8CB3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B82B4A-5E42-942A-964F-1921E0AB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2631589"/>
            <a:ext cx="4307434" cy="1609108"/>
          </a:xfrm>
        </p:spPr>
        <p:txBody>
          <a:bodyPr vert="horz" lIns="91440" tIns="45720" rIns="91440" bIns="45720" rtlCol="0" anchor="b">
            <a:normAutofit fontScale="90000"/>
          </a:bodyPr>
          <a:lstStyle>
            <a:defPPr>
              <a:defRPr lang="pt-BR"/>
            </a:defPPr>
          </a:lstStyle>
          <a:p>
            <a:r>
              <a:rPr lang="en-US" sz="7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TalkerBook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E9B40343-2C8F-5898-D2C7-D6957C32B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738" y="2108877"/>
            <a:ext cx="2594806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0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6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51A1C5-E687-18EC-C32B-55BA6259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AS 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780FC0-A725-6D14-0D97-AF7BD45F2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672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0" i="0" dirty="0" err="1">
                <a:solidFill>
                  <a:schemeClr val="tx2"/>
                </a:solidFill>
                <a:effectLst/>
              </a:rPr>
              <a:t>Restrições</a:t>
            </a:r>
            <a:r>
              <a:rPr lang="en-US" sz="2800" b="0" i="0" dirty="0">
                <a:solidFill>
                  <a:schemeClr val="tx2"/>
                </a:solidFill>
                <a:effectLst/>
              </a:rPr>
              <a:t> no </a:t>
            </a:r>
            <a:r>
              <a:rPr lang="en-US" sz="2800" b="0" i="0" dirty="0" err="1">
                <a:solidFill>
                  <a:schemeClr val="tx2"/>
                </a:solidFill>
                <a:effectLst/>
              </a:rPr>
              <a:t>acesso</a:t>
            </a:r>
            <a:r>
              <a:rPr lang="en-US" sz="2800" b="0" i="0" dirty="0">
                <a:solidFill>
                  <a:schemeClr val="tx2"/>
                </a:solidFill>
                <a:effectLst/>
              </a:rPr>
              <a:t> à </a:t>
            </a:r>
            <a:r>
              <a:rPr lang="en-US" sz="2800" b="0" i="0" dirty="0" err="1">
                <a:solidFill>
                  <a:schemeClr val="tx2"/>
                </a:solidFill>
                <a:effectLst/>
              </a:rPr>
              <a:t>literatura</a:t>
            </a:r>
            <a:r>
              <a:rPr lang="en-US" sz="2800" b="0" i="0" dirty="0">
                <a:solidFill>
                  <a:schemeClr val="tx2"/>
                </a:solidFill>
                <a:effectLst/>
              </a:rPr>
              <a:t>.</a:t>
            </a:r>
          </a:p>
          <a:p>
            <a:r>
              <a:rPr lang="en-US" sz="2800" b="0" i="0" dirty="0" err="1">
                <a:solidFill>
                  <a:schemeClr val="tx2"/>
                </a:solidFill>
                <a:effectLst/>
              </a:rPr>
              <a:t>Redução</a:t>
            </a:r>
            <a:r>
              <a:rPr lang="en-US" sz="2800" b="0" i="0" dirty="0">
                <a:solidFill>
                  <a:schemeClr val="tx2"/>
                </a:solidFill>
                <a:effectLst/>
              </a:rPr>
              <a:t> de </a:t>
            </a:r>
            <a:r>
              <a:rPr lang="en-US" sz="2800" b="0" i="0" dirty="0" err="1">
                <a:solidFill>
                  <a:schemeClr val="tx2"/>
                </a:solidFill>
                <a:effectLst/>
              </a:rPr>
              <a:t>bibliotecas</a:t>
            </a:r>
            <a:r>
              <a:rPr lang="en-US" sz="28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b="0" i="0" dirty="0" err="1">
                <a:solidFill>
                  <a:schemeClr val="tx2"/>
                </a:solidFill>
                <a:effectLst/>
              </a:rPr>
              <a:t>públicas</a:t>
            </a:r>
            <a:r>
              <a:rPr lang="en-US" sz="2800" b="0" i="0" dirty="0">
                <a:solidFill>
                  <a:schemeClr val="tx2"/>
                </a:solidFill>
                <a:effectLst/>
              </a:rPr>
              <a:t>.</a:t>
            </a:r>
          </a:p>
          <a:p>
            <a:r>
              <a:rPr lang="en-US" sz="2800" b="0" i="0" dirty="0" err="1">
                <a:solidFill>
                  <a:schemeClr val="tx2"/>
                </a:solidFill>
                <a:effectLst/>
              </a:rPr>
              <a:t>Acesso</a:t>
            </a:r>
            <a:r>
              <a:rPr lang="en-US" sz="28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b="0" i="0" dirty="0" err="1">
                <a:solidFill>
                  <a:schemeClr val="tx2"/>
                </a:solidFill>
                <a:effectLst/>
              </a:rPr>
              <a:t>limitado</a:t>
            </a:r>
            <a:r>
              <a:rPr lang="en-US" sz="2800" b="0" i="0" dirty="0">
                <a:solidFill>
                  <a:schemeClr val="tx2"/>
                </a:solidFill>
                <a:effectLst/>
              </a:rPr>
              <a:t> a </a:t>
            </a:r>
            <a:r>
              <a:rPr lang="en-US" sz="2800" b="0" i="0" dirty="0" err="1">
                <a:solidFill>
                  <a:schemeClr val="tx2"/>
                </a:solidFill>
                <a:effectLst/>
              </a:rPr>
              <a:t>livros</a:t>
            </a:r>
            <a:r>
              <a:rPr lang="en-US" sz="2800" b="0" i="0" dirty="0">
                <a:solidFill>
                  <a:schemeClr val="tx2"/>
                </a:solidFill>
                <a:effectLst/>
              </a:rPr>
              <a:t>.</a:t>
            </a:r>
          </a:p>
          <a:p>
            <a:r>
              <a:rPr lang="en-US" sz="2800" b="0" i="0" dirty="0" err="1">
                <a:solidFill>
                  <a:schemeClr val="tx2"/>
                </a:solidFill>
                <a:effectLst/>
              </a:rPr>
              <a:t>Impactos</a:t>
            </a:r>
            <a:r>
              <a:rPr lang="en-US" sz="28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b="0" i="0" dirty="0" err="1">
                <a:solidFill>
                  <a:schemeClr val="tx2"/>
                </a:solidFill>
                <a:effectLst/>
              </a:rPr>
              <a:t>na</a:t>
            </a:r>
            <a:r>
              <a:rPr lang="en-US" sz="28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b="0" i="0" dirty="0" err="1">
                <a:solidFill>
                  <a:schemeClr val="tx2"/>
                </a:solidFill>
                <a:effectLst/>
              </a:rPr>
              <a:t>saúde</a:t>
            </a:r>
            <a:r>
              <a:rPr lang="en-US" sz="28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b="0" i="0" dirty="0" err="1">
                <a:solidFill>
                  <a:schemeClr val="tx2"/>
                </a:solidFill>
                <a:effectLst/>
              </a:rPr>
              <a:t>cognitiva</a:t>
            </a:r>
            <a:r>
              <a:rPr lang="en-US" sz="2800" b="0" i="0" dirty="0">
                <a:solidFill>
                  <a:schemeClr val="tx2"/>
                </a:solidFill>
                <a:effectLst/>
              </a:rPr>
              <a:t>.</a:t>
            </a:r>
            <a:br>
              <a:rPr lang="en-US" b="0" i="0" dirty="0">
                <a:solidFill>
                  <a:schemeClr val="tx2"/>
                </a:solidFill>
                <a:effectLst/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Livros">
            <a:extLst>
              <a:ext uri="{FF2B5EF4-FFF2-40B4-BE49-F238E27FC236}">
                <a16:creationId xmlns:a16="http://schemas.microsoft.com/office/drawing/2014/main" id="{4DF276AF-5110-A5DF-9411-DA4938A4A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3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748BC4-F2E6-1626-CA73-155688B8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 BE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5532FE-5D30-CFDD-E720-B31AB285D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672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0" i="0" dirty="0">
                <a:solidFill>
                  <a:schemeClr val="tx2"/>
                </a:solidFill>
                <a:effectLst/>
              </a:rPr>
              <a:t>Plataforma </a:t>
            </a:r>
            <a:r>
              <a:rPr lang="en-US" sz="2800" b="0" i="0" dirty="0" err="1">
                <a:solidFill>
                  <a:schemeClr val="tx2"/>
                </a:solidFill>
                <a:effectLst/>
              </a:rPr>
              <a:t>eficiente</a:t>
            </a:r>
            <a:r>
              <a:rPr lang="en-US" sz="2800" b="0" i="0" dirty="0">
                <a:solidFill>
                  <a:schemeClr val="tx2"/>
                </a:solidFill>
                <a:effectLst/>
              </a:rPr>
              <a:t> e </a:t>
            </a:r>
            <a:r>
              <a:rPr lang="en-US" sz="2800" b="0" i="0" dirty="0" err="1">
                <a:solidFill>
                  <a:schemeClr val="tx2"/>
                </a:solidFill>
                <a:effectLst/>
              </a:rPr>
              <a:t>inclusiva</a:t>
            </a:r>
            <a:r>
              <a:rPr lang="en-US" sz="2800" b="0" i="0" dirty="0">
                <a:solidFill>
                  <a:schemeClr val="tx2"/>
                </a:solidFill>
                <a:effectLst/>
              </a:rPr>
              <a:t>.</a:t>
            </a:r>
          </a:p>
          <a:p>
            <a:r>
              <a:rPr lang="en-US" sz="2800" b="0" i="0" dirty="0" err="1">
                <a:solidFill>
                  <a:schemeClr val="tx2"/>
                </a:solidFill>
                <a:effectLst/>
              </a:rPr>
              <a:t>Comunidade</a:t>
            </a:r>
            <a:r>
              <a:rPr lang="en-US" sz="28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b="0" i="0" dirty="0" err="1">
                <a:solidFill>
                  <a:schemeClr val="tx2"/>
                </a:solidFill>
                <a:effectLst/>
              </a:rPr>
              <a:t>ativa</a:t>
            </a:r>
            <a:r>
              <a:rPr lang="en-US" sz="2800" b="0" i="0" dirty="0">
                <a:solidFill>
                  <a:schemeClr val="tx2"/>
                </a:solidFill>
                <a:effectLst/>
              </a:rPr>
              <a:t> e </a:t>
            </a:r>
            <a:r>
              <a:rPr lang="en-US" sz="2800" b="0" i="0" dirty="0" err="1">
                <a:solidFill>
                  <a:schemeClr val="tx2"/>
                </a:solidFill>
                <a:effectLst/>
              </a:rPr>
              <a:t>diversificada</a:t>
            </a:r>
            <a:r>
              <a:rPr lang="en-US" sz="2800" b="0" i="0" dirty="0">
                <a:solidFill>
                  <a:schemeClr val="tx2"/>
                </a:solidFill>
                <a:effectLst/>
              </a:rPr>
              <a:t> de </a:t>
            </a:r>
            <a:r>
              <a:rPr lang="en-US" sz="2800" b="0" i="0" dirty="0" err="1">
                <a:solidFill>
                  <a:schemeClr val="tx2"/>
                </a:solidFill>
                <a:effectLst/>
              </a:rPr>
              <a:t>leitores</a:t>
            </a:r>
            <a:r>
              <a:rPr lang="en-US" sz="2800" b="0" i="0" dirty="0">
                <a:solidFill>
                  <a:schemeClr val="tx2"/>
                </a:solidFill>
                <a:effectLst/>
              </a:rPr>
              <a:t>.</a:t>
            </a:r>
          </a:p>
          <a:p>
            <a:r>
              <a:rPr lang="en-US" sz="2800" b="0" i="0" dirty="0" err="1">
                <a:solidFill>
                  <a:schemeClr val="tx2"/>
                </a:solidFill>
                <a:effectLst/>
              </a:rPr>
              <a:t>Promoção</a:t>
            </a:r>
            <a:r>
              <a:rPr lang="en-US" sz="28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b="0" i="0" dirty="0" err="1">
                <a:solidFill>
                  <a:schemeClr val="tx2"/>
                </a:solidFill>
                <a:effectLst/>
              </a:rPr>
              <a:t>contínua</a:t>
            </a:r>
            <a:r>
              <a:rPr lang="en-US" sz="2800" b="0" i="0" dirty="0">
                <a:solidFill>
                  <a:schemeClr val="tx2"/>
                </a:solidFill>
                <a:effectLst/>
              </a:rPr>
              <a:t> da </a:t>
            </a:r>
            <a:r>
              <a:rPr lang="en-US" sz="2800" b="0" i="0" dirty="0" err="1">
                <a:solidFill>
                  <a:schemeClr val="tx2"/>
                </a:solidFill>
                <a:effectLst/>
              </a:rPr>
              <a:t>leitura</a:t>
            </a:r>
            <a:r>
              <a:rPr lang="en-US" sz="2800" b="0" i="0" dirty="0">
                <a:solidFill>
                  <a:schemeClr val="tx2"/>
                </a:solidFill>
                <a:effectLst/>
              </a:rPr>
              <a:t> e </a:t>
            </a:r>
            <a:r>
              <a:rPr lang="en-US" sz="2800" b="0" i="0" dirty="0" err="1">
                <a:solidFill>
                  <a:schemeClr val="tx2"/>
                </a:solidFill>
                <a:effectLst/>
              </a:rPr>
              <a:t>conhecimento</a:t>
            </a:r>
            <a:r>
              <a:rPr lang="en-US" sz="2800" b="0" i="0" dirty="0">
                <a:solidFill>
                  <a:schemeClr val="tx2"/>
                </a:solidFill>
                <a:effectLst/>
              </a:rPr>
              <a:t>.</a:t>
            </a:r>
          </a:p>
          <a:p>
            <a:pPr marL="0"/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Books on Shelf">
            <a:extLst>
              <a:ext uri="{FF2B5EF4-FFF2-40B4-BE49-F238E27FC236}">
                <a16:creationId xmlns:a16="http://schemas.microsoft.com/office/drawing/2014/main" id="{2C97706C-99D2-17A7-8520-4E3054389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6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CB9DF6-2F23-D936-6D9F-2EE035CE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Participantes do processo</a:t>
            </a:r>
          </a:p>
        </p:txBody>
      </p:sp>
      <p:pic>
        <p:nvPicPr>
          <p:cNvPr id="7" name="Graphic 6" descr="Grupo de homens">
            <a:extLst>
              <a:ext uri="{FF2B5EF4-FFF2-40B4-BE49-F238E27FC236}">
                <a16:creationId xmlns:a16="http://schemas.microsoft.com/office/drawing/2014/main" id="{54F2EB37-07FF-A0EE-C4FD-93F22F470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3F083E-87C0-BC73-A0B5-495ED4F6F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87364" y="4072044"/>
            <a:ext cx="5801917" cy="205704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0" i="0" dirty="0" err="1">
                <a:effectLst/>
              </a:rPr>
              <a:t>Leitores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Entusiastas</a:t>
            </a:r>
            <a:r>
              <a:rPr lang="en-US" sz="2000" b="0" i="0" dirty="0">
                <a:effectLst/>
              </a:rPr>
              <a:t>.</a:t>
            </a:r>
          </a:p>
          <a:p>
            <a:r>
              <a:rPr lang="en-US" sz="2000" b="0" i="0" dirty="0" err="1">
                <a:effectLst/>
              </a:rPr>
              <a:t>Avaliadores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Ativos</a:t>
            </a:r>
            <a:r>
              <a:rPr lang="en-US" sz="2000" b="0" i="0" dirty="0">
                <a:effectLst/>
              </a:rPr>
              <a:t>.</a:t>
            </a:r>
          </a:p>
          <a:p>
            <a:r>
              <a:rPr lang="en-US" sz="2000" b="0" i="0" dirty="0" err="1">
                <a:effectLst/>
              </a:rPr>
              <a:t>Contribuidores</a:t>
            </a:r>
            <a:r>
              <a:rPr lang="en-US" sz="2000" b="0" i="0" dirty="0">
                <a:effectLst/>
              </a:rPr>
              <a:t> (Uploaders)</a:t>
            </a:r>
          </a:p>
          <a:p>
            <a:endParaRPr lang="en-US" sz="2000" dirty="0"/>
          </a:p>
        </p:txBody>
      </p:sp>
      <p:pic>
        <p:nvPicPr>
          <p:cNvPr id="9" name="Graphic 8" descr="Grupo de homens">
            <a:extLst>
              <a:ext uri="{FF2B5EF4-FFF2-40B4-BE49-F238E27FC236}">
                <a16:creationId xmlns:a16="http://schemas.microsoft.com/office/drawing/2014/main" id="{C257B686-4199-4BEA-AA0B-8CCC14281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8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C80695-607C-3A31-8062-63F1E6DD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pt-BR" b="1" dirty="0">
                <a:solidFill>
                  <a:schemeClr val="accent1"/>
                </a:solidFill>
                <a:latin typeface="Söhne"/>
              </a:rPr>
              <a:t>Cadastro de livros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13C394-7784-8B96-AF3F-9E5EC26F7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r>
              <a:rPr lang="en-US" sz="2000" b="0" i="0" dirty="0" err="1">
                <a:effectLst/>
              </a:rPr>
              <a:t>Facilitar</a:t>
            </a:r>
            <a:r>
              <a:rPr lang="en-US" sz="2000" b="0" i="0" dirty="0">
                <a:effectLst/>
              </a:rPr>
              <a:t> a </a:t>
            </a:r>
            <a:r>
              <a:rPr lang="en-US" sz="2000" b="0" i="0" dirty="0" err="1">
                <a:effectLst/>
              </a:rPr>
              <a:t>adição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livros</a:t>
            </a:r>
            <a:r>
              <a:rPr lang="en-US" sz="2000" b="0" i="0" dirty="0">
                <a:effectLst/>
              </a:rPr>
              <a:t> à </a:t>
            </a:r>
            <a:r>
              <a:rPr lang="en-US" sz="2000" b="0" i="0" dirty="0" err="1">
                <a:effectLst/>
              </a:rPr>
              <a:t>plataforma</a:t>
            </a:r>
            <a:r>
              <a:rPr lang="en-US" sz="2000" b="0" i="0" dirty="0">
                <a:effectLst/>
              </a:rPr>
              <a:t>.</a:t>
            </a:r>
          </a:p>
          <a:p>
            <a:endParaRPr lang="pt-BR" sz="20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345771-A0F3-3584-9144-9B8D77D35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r>
              <a:rPr lang="en-US" sz="2000" b="0" i="0">
                <a:effectLst/>
              </a:rPr>
              <a:t>Benefícios: Aumenta a diversidade de títulos disponíveis.</a:t>
            </a:r>
          </a:p>
          <a:p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51973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00263B-8FE4-EBFB-E2C3-C5DDDAF0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pt-BR" b="1" i="0" dirty="0">
                <a:solidFill>
                  <a:schemeClr val="accent1"/>
                </a:solidFill>
                <a:effectLst/>
                <a:latin typeface="Söhne"/>
              </a:rPr>
              <a:t>Download de Livros</a:t>
            </a:r>
            <a:endParaRPr lang="pt-BR" dirty="0">
              <a:solidFill>
                <a:schemeClr val="accent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0DEC7F-054B-0882-68B6-0503C620F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r>
              <a:rPr lang="pt-BR" sz="2000" b="0" i="0">
                <a:effectLst/>
                <a:latin typeface="Söhne"/>
              </a:rPr>
              <a:t>Simplificar o processo de download para usuários.</a:t>
            </a:r>
            <a:endParaRPr lang="pt-BR" sz="200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7E8593-04E8-D675-45DB-CEB881E77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r>
              <a:rPr lang="pt-BR" sz="2000" b="0" i="0">
                <a:effectLst/>
                <a:latin typeface="Söhne"/>
              </a:rPr>
              <a:t>Benefícios: Melhora a acessibilidade à literatura.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191210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37D651-DAB5-1C1E-F03B-33C6BA54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pt-BR" b="1" i="0">
                <a:solidFill>
                  <a:schemeClr val="accent1"/>
                </a:solidFill>
                <a:effectLst/>
                <a:latin typeface="Söhne"/>
              </a:rPr>
              <a:t>Avaliação e Comentários</a:t>
            </a:r>
            <a:endParaRPr lang="pt-BR">
              <a:solidFill>
                <a:schemeClr val="accent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91AB88-5F25-785F-010B-9FAB1C7C8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r>
              <a:rPr lang="pt-BR" sz="2000" b="0" i="0">
                <a:effectLst/>
                <a:latin typeface="Söhne"/>
              </a:rPr>
              <a:t>Incentivar interação entre leitores por meio de avaliações.</a:t>
            </a:r>
            <a:endParaRPr lang="pt-BR" sz="200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ADFDC1-7B05-1486-B5A3-365F4B2AE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r>
              <a:rPr lang="pt-BR" sz="2000" b="0" i="0">
                <a:effectLst/>
                <a:latin typeface="Söhne"/>
              </a:rPr>
              <a:t>Benefícios: Cria uma comunidade ativa de leitores.	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85353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17A2F5-6AF0-F6A7-F950-AE58E2C8E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pt-BR" b="1" i="0">
                <a:solidFill>
                  <a:schemeClr val="accent1"/>
                </a:solidFill>
                <a:effectLst/>
                <a:latin typeface="Söhne"/>
              </a:rPr>
              <a:t>Denúncia</a:t>
            </a:r>
            <a:endParaRPr lang="pt-BR">
              <a:solidFill>
                <a:schemeClr val="accent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599CB9-AA07-3BBA-1877-5CC7F77EE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r>
              <a:rPr lang="pt-BR" sz="2000" b="0" i="0">
                <a:effectLst/>
                <a:latin typeface="Söhne"/>
              </a:rPr>
              <a:t>Permitir usuários relatarem conteúdo inadequado.</a:t>
            </a:r>
            <a:endParaRPr lang="pt-BR" sz="200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0FEEF9-BC8C-D6A6-4C01-E6DE9708B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r>
              <a:rPr lang="pt-BR" sz="2000" b="0" i="0">
                <a:effectLst/>
                <a:latin typeface="Söhne"/>
              </a:rPr>
              <a:t>Benefícios: Mantém um ambiente seguro e confiável.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12206662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137</Words>
  <Application>Microsoft Office PowerPoint</Application>
  <PresentationFormat>Widescreen</PresentationFormat>
  <Paragraphs>26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Tema do Office</vt:lpstr>
      <vt:lpstr>TalkerBook </vt:lpstr>
      <vt:lpstr>AS IS</vt:lpstr>
      <vt:lpstr>TO BE</vt:lpstr>
      <vt:lpstr>Participantes do processo</vt:lpstr>
      <vt:lpstr>Cadastro de livros</vt:lpstr>
      <vt:lpstr>Download de Livros</vt:lpstr>
      <vt:lpstr>Avaliação e Comentários</vt:lpstr>
      <vt:lpstr>Denúncia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Foodeasy</dc:title>
  <dc:creator>Lara Andrade</dc:creator>
  <cp:lastModifiedBy>Otavio Salomao Ferreira</cp:lastModifiedBy>
  <cp:revision>5</cp:revision>
  <dcterms:created xsi:type="dcterms:W3CDTF">2024-03-04T21:11:23Z</dcterms:created>
  <dcterms:modified xsi:type="dcterms:W3CDTF">2024-03-07T17:45:18Z</dcterms:modified>
</cp:coreProperties>
</file>