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B806C-A4A8-B53B-F3C7-675F9543E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931735"/>
            <a:ext cx="8144134" cy="905295"/>
          </a:xfrm>
        </p:spPr>
        <p:txBody>
          <a:bodyPr/>
          <a:lstStyle/>
          <a:p>
            <a:pPr algn="ctr"/>
            <a:r>
              <a:rPr lang="es-ES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DENT CLINICA DENTAL</a:t>
            </a:r>
            <a:endParaRPr lang="es-ES" sz="1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24775F-FCE3-AB08-A49A-3938836C8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10311332" cy="203504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Componentes: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M.ª Dolores Mangue</a:t>
            </a:r>
            <a:endParaRPr lang="es-GQ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Pedro Mba Obono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Profesor: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Fermín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Copoboru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Loeri</a:t>
            </a:r>
            <a:endParaRPr lang="es-GQ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56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85E21-751D-30A4-EDDB-DE11703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PARTE GENERAL O TEORICA</a:t>
            </a:r>
            <a:endParaRPr lang="es-ES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D24A1-FC8C-3584-983A-6B5A1864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612958"/>
          </a:xfrm>
        </p:spPr>
        <p:txBody>
          <a:bodyPr/>
          <a:lstStyle/>
          <a:p>
            <a:pPr marL="0" indent="0" algn="just">
              <a:buNone/>
            </a:pP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 del problema: </a:t>
            </a: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 desarrollo de un software de gestión integral para una clínica dental representa una solución tecnológica crucial para optimizar la administración y el seguimiento de pacientes en el ámbito de la odontología. </a:t>
            </a:r>
            <a:endParaRPr lang="es-GQ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349345B-96FF-DA60-A8B5-E416B6FEE72B}"/>
              </a:ext>
            </a:extLst>
          </p:cNvPr>
          <p:cNvSpPr txBox="1">
            <a:spLocks/>
          </p:cNvSpPr>
          <p:nvPr/>
        </p:nvSpPr>
        <p:spPr>
          <a:xfrm>
            <a:off x="1886951" y="4299218"/>
            <a:ext cx="9613861" cy="1612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Justificación del problema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GQ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gestión de una clínica dental moderna implica manejar un volumen significativo de información compleja, desde historiales clínicos y citas hasta inventarios y datos financieros.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772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8681F-7D08-0A0C-5343-EA81BCD8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E2DF5-E2FE-D04F-58D2-3C344F66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27" y="2506556"/>
            <a:ext cx="9613861" cy="108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un software para lo que es la gestión y el monitoreo de una clínica dental.</a:t>
            </a:r>
            <a:endParaRPr lang="es-GQ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9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A3B1A-5598-CD4E-DEA5-5C79F31A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ESPECIFICOS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84655-D79A-D023-897F-466D7088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pacientes</a:t>
            </a:r>
          </a:p>
          <a:p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personal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 adicionales.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Interfaz de usuarios y experiencia de usuario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Seguridad y privacidad</a:t>
            </a:r>
          </a:p>
        </p:txBody>
      </p:sp>
    </p:spTree>
    <p:extLst>
      <p:ext uri="{BB962C8B-B14F-4D97-AF65-F5344CB8AC3E}">
        <p14:creationId xmlns:p14="http://schemas.microsoft.com/office/powerpoint/2010/main" val="72003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75F0E-242D-980C-8F83-A53B0FBD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INVESTIGACION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36362-31ED-F2CD-C340-E82CD4D0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000216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Hemos investigado todo sobre nuestra clínica en internet, para saber de manejo y como se hacen las cosas en las clínicas dentales.</a:t>
            </a:r>
            <a:endParaRPr lang="es-GQ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4A617-E1D4-FA76-8DAE-9589910F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GANTT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0D90E8-225E-763E-EFF5-37807690D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9" y="2271560"/>
            <a:ext cx="11455963" cy="4170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50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0BC20-99AA-ADFF-9178-6B6D4DE6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PARTE ESPECIFICA O ANALÍTICA</a:t>
            </a:r>
            <a:endParaRPr lang="es-ES" sz="4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3E27B-0E2F-2D9C-5411-46E0C78E0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Diagrama de vida </a:t>
            </a:r>
            <a:r>
              <a:rPr lang="es-ES" dirty="0" err="1"/>
              <a:t>util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0323B9-E041-8E14-6E82-0377BF643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Caso de uso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357502-FBDE-877E-7516-E2C527427F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9" y="3046778"/>
            <a:ext cx="4517890" cy="28977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17818F-D7F6-A59D-C1BB-C64FA64B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61" y="3055163"/>
            <a:ext cx="3940104" cy="28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2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F62D-A3E2-6993-D430-A575ADD9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LOGICO DE LA BASE DE DATOS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80DCC35-8C68-A41B-75ED-09143FA4F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84" y="2092750"/>
            <a:ext cx="5742659" cy="45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3B8DD-77AD-018F-D4F1-AAD0FA1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Y HERRAMIENTAS UTILIZADAS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AB381B-4F9E-5B3E-6F5E-0E60AFC94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38" y="2465159"/>
            <a:ext cx="11404124" cy="3639613"/>
          </a:xfrm>
        </p:spPr>
      </p:pic>
    </p:spTree>
    <p:extLst>
      <p:ext uri="{BB962C8B-B14F-4D97-AF65-F5344CB8AC3E}">
        <p14:creationId xmlns:p14="http://schemas.microsoft.com/office/powerpoint/2010/main" val="3319621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57</TotalTime>
  <Words>183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Trebuchet MS</vt:lpstr>
      <vt:lpstr>Berlín</vt:lpstr>
      <vt:lpstr>DENT CLINICA DENTAL</vt:lpstr>
      <vt:lpstr>PARTE GENERAL O TEORICA</vt:lpstr>
      <vt:lpstr>OBJETIVOS GENERALES</vt:lpstr>
      <vt:lpstr>OBJETIVOS ESPECIFICOS</vt:lpstr>
      <vt:lpstr>METODOLOGIA DE INVESTIGACION</vt:lpstr>
      <vt:lpstr>DIAGRAMA DE GANTT</vt:lpstr>
      <vt:lpstr>PARTE ESPECIFICA O ANALÍTICA</vt:lpstr>
      <vt:lpstr>DISEÑO LOGICO DE LA BASE DE DATOS</vt:lpstr>
      <vt:lpstr>TECNOLOGIAS Y HERRAMIENTAS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mba obono</dc:creator>
  <cp:lastModifiedBy>pedro mba obono</cp:lastModifiedBy>
  <cp:revision>1</cp:revision>
  <dcterms:created xsi:type="dcterms:W3CDTF">2025-03-24T15:05:10Z</dcterms:created>
  <dcterms:modified xsi:type="dcterms:W3CDTF">2025-03-24T16:02:21Z</dcterms:modified>
</cp:coreProperties>
</file>