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FSJC" lastIdx="1" clrIdx="0">
    <p:extLst>
      <p:ext uri="{19B8F6BF-5375-455C-9EA6-DF929625EA0E}">
        <p15:presenceInfo xmlns=""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89" d="100"/>
          <a:sy n="89" d="100"/>
        </p:scale>
        <p:origin x="-126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9A28-32E9-4E71-B14F-AA4563A8BC92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4416-CD2E-46B1-8FFF-D2073DB7BAB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4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9A28-32E9-4E71-B14F-AA4563A8BC92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4416-CD2E-46B1-8FFF-D2073DB7BA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2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9A28-32E9-4E71-B14F-AA4563A8BC92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4416-CD2E-46B1-8FFF-D2073DB7BA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75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9A28-32E9-4E71-B14F-AA4563A8BC92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4416-CD2E-46B1-8FFF-D2073DB7BA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63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9A28-32E9-4E71-B14F-AA4563A8BC92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4416-CD2E-46B1-8FFF-D2073DB7BAB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68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9A28-32E9-4E71-B14F-AA4563A8BC92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4416-CD2E-46B1-8FFF-D2073DB7BA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83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9A28-32E9-4E71-B14F-AA4563A8BC92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4416-CD2E-46B1-8FFF-D2073DB7BA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76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9A28-32E9-4E71-B14F-AA4563A8BC92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4416-CD2E-46B1-8FFF-D2073DB7BA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24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9A28-32E9-4E71-B14F-AA4563A8BC92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4416-CD2E-46B1-8FFF-D2073DB7BA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09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69A28-32E9-4E71-B14F-AA4563A8BC92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9D4416-CD2E-46B1-8FFF-D2073DB7BA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9A28-32E9-4E71-B14F-AA4563A8BC92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4416-CD2E-46B1-8FFF-D2073DB7BA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36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A69A28-32E9-4E71-B14F-AA4563A8BC92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9D4416-CD2E-46B1-8FFF-D2073DB7BAB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04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1" y="89100"/>
            <a:ext cx="10058400" cy="3566160"/>
          </a:xfrm>
        </p:spPr>
        <p:txBody>
          <a:bodyPr/>
          <a:lstStyle/>
          <a:p>
            <a:r>
              <a:rPr lang="pt-BR" dirty="0" smtClean="0"/>
              <a:t>PROJETO INTEGRADOR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838854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SPC brasil						NICOLAS </a:t>
            </a:r>
            <a:r>
              <a:rPr lang="pt-BR" dirty="0"/>
              <a:t>LEMUEL</a:t>
            </a:r>
          </a:p>
          <a:p>
            <a:r>
              <a:rPr lang="pt-BR" dirty="0" smtClean="0"/>
              <a:t>							Fabrício </a:t>
            </a:r>
            <a:r>
              <a:rPr lang="pt-BR" dirty="0"/>
              <a:t>CURSINO</a:t>
            </a:r>
          </a:p>
          <a:p>
            <a:r>
              <a:rPr lang="pt-BR" dirty="0" smtClean="0"/>
              <a:t>							PEDRO </a:t>
            </a:r>
            <a:r>
              <a:rPr lang="pt-BR" dirty="0"/>
              <a:t>CRUZ</a:t>
            </a:r>
          </a:p>
          <a:p>
            <a:r>
              <a:rPr lang="pt-BR" dirty="0" smtClean="0"/>
              <a:t>							DAVI </a:t>
            </a:r>
            <a:r>
              <a:rPr lang="pt-BR" dirty="0"/>
              <a:t>NEVES</a:t>
            </a:r>
          </a:p>
          <a:p>
            <a:r>
              <a:rPr lang="pt-BR" dirty="0" smtClean="0"/>
              <a:t>							JOÃO </a:t>
            </a:r>
            <a:r>
              <a:rPr lang="pt-BR" dirty="0"/>
              <a:t>RABELO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1577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78" y="2479821"/>
            <a:ext cx="1905000" cy="1905000"/>
          </a:xfrm>
        </p:spPr>
      </p:pic>
      <p:sp>
        <p:nvSpPr>
          <p:cNvPr id="8" name="CaixaDeTexto 7"/>
          <p:cNvSpPr txBox="1"/>
          <p:nvPr/>
        </p:nvSpPr>
        <p:spPr>
          <a:xfrm>
            <a:off x="5313978" y="2874997"/>
            <a:ext cx="25730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atin typeface="Arial Black" panose="020B0A04020102020204" pitchFamily="34" charset="0"/>
              </a:rPr>
              <a:t>SMARTFILTER</a:t>
            </a:r>
            <a:endParaRPr lang="pt-BR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5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Examinar os dados recebidos pela SPC Brasil para organizá-los, filtrá-los e gerar valor aos mesmos.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3635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dirty="0" smtClean="0"/>
              <a:t>Python3.7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2400" dirty="0" smtClean="0"/>
              <a:t>Bibliotecas: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Matplotlib - Gráficos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Tkinter - Visual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Pandas - Lógica</a:t>
            </a:r>
            <a:endParaRPr lang="pt-BR" dirty="0"/>
          </a:p>
        </p:txBody>
      </p:sp>
      <p:pic>
        <p:nvPicPr>
          <p:cNvPr id="5" name="Picture 2" descr="Resultado de imagem para pyth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970" y="1962693"/>
            <a:ext cx="1418044" cy="140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57052" b="41984"/>
          <a:stretch/>
        </p:blipFill>
        <p:spPr>
          <a:xfrm>
            <a:off x="9433258" y="2069018"/>
            <a:ext cx="1582072" cy="156731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709144" y="1845734"/>
            <a:ext cx="2410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Microsoft Excel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4938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87" y="2137022"/>
            <a:ext cx="6987802" cy="3962388"/>
          </a:xfrm>
        </p:spPr>
      </p:pic>
    </p:spTree>
    <p:extLst>
      <p:ext uri="{BB962C8B-B14F-4D97-AF65-F5344CB8AC3E}">
        <p14:creationId xmlns:p14="http://schemas.microsoft.com/office/powerpoint/2010/main" val="344108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/>
              <a:t>Trello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 smtClean="0"/>
              <a:t>KanBan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9315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Programa(em desenvolvimento)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877" y="2110514"/>
            <a:ext cx="4513667" cy="339696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027" y="1933209"/>
            <a:ext cx="3551717" cy="40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Geração de gráficos pertinentes;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Criar perfil de consumidor;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Separar o acesso aos dados;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8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</TotalTime>
  <Words>64</Words>
  <Application>Microsoft Office PowerPoint</Application>
  <PresentationFormat>Personalizar</PresentationFormat>
  <Paragraphs>27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Retrospectiva</vt:lpstr>
      <vt:lpstr>PROJETO INTEGRADOR</vt:lpstr>
      <vt:lpstr>Introdução</vt:lpstr>
      <vt:lpstr>Objetivo</vt:lpstr>
      <vt:lpstr>Ferramentas</vt:lpstr>
      <vt:lpstr>Diagrama</vt:lpstr>
      <vt:lpstr>Planejamento</vt:lpstr>
      <vt:lpstr>Programa(em desenvolvimento)</vt:lpstr>
      <vt:lpstr>Projetos Futuros</vt:lpstr>
    </vt:vector>
  </TitlesOfParts>
  <Company>Fatec SJC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Aluno</dc:creator>
  <cp:lastModifiedBy>Fabricio</cp:lastModifiedBy>
  <cp:revision>9</cp:revision>
  <dcterms:created xsi:type="dcterms:W3CDTF">2020-03-10T14:14:42Z</dcterms:created>
  <dcterms:modified xsi:type="dcterms:W3CDTF">2020-03-14T12:58:24Z</dcterms:modified>
</cp:coreProperties>
</file>