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59" r:id="rId6"/>
    <p:sldId id="261" r:id="rId7"/>
    <p:sldId id="267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C149-0062-4A67-8738-53A088D25994}" v="15" dt="2023-12-14T12:47:12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19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Melo" userId="54f33f6df92739a7" providerId="LiveId" clId="{9266C149-0062-4A67-8738-53A088D25994}"/>
    <pc:docChg chg="undo custSel addSld delSld modSld sldOrd">
      <pc:chgData name="Pedro Melo" userId="54f33f6df92739a7" providerId="LiveId" clId="{9266C149-0062-4A67-8738-53A088D25994}" dt="2023-12-14T14:15:06.321" v="904" actId="20577"/>
      <pc:docMkLst>
        <pc:docMk/>
      </pc:docMkLst>
      <pc:sldChg chg="addSp delSp modSp mod">
        <pc:chgData name="Pedro Melo" userId="54f33f6df92739a7" providerId="LiveId" clId="{9266C149-0062-4A67-8738-53A088D25994}" dt="2023-12-14T12:08:14.274" v="653" actId="1037"/>
        <pc:sldMkLst>
          <pc:docMk/>
          <pc:sldMk cId="1277818499" sldId="259"/>
        </pc:sldMkLst>
        <pc:spChg chg="mod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2" creationId="{9820F496-AA80-7349-152A-62586EB2FD93}"/>
          </ac:spMkLst>
        </pc:spChg>
        <pc:spChg chg="del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18" creationId="{DA381740-063A-41A4-836D-85D14980EEF0}"/>
          </ac:spMkLst>
        </pc:spChg>
        <pc:spChg chg="del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20" creationId="{76906711-0AFB-47DD-A4B6-4E94B38B8C91}"/>
          </ac:spMkLst>
        </pc:spChg>
        <pc:spChg chg="del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22" creationId="{AA91F649-894C-41F6-A21D-3D1AC558E934}"/>
          </ac:spMkLst>
        </pc:spChg>
        <pc:spChg chg="del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24" creationId="{56037404-66BD-46B5-9323-1B531319671A}"/>
          </ac:spMkLst>
        </pc:spChg>
        <pc:spChg chg="add del mod">
          <ac:chgData name="Pedro Melo" userId="54f33f6df92739a7" providerId="LiveId" clId="{9266C149-0062-4A67-8738-53A088D25994}" dt="2023-12-14T11:35:08.636" v="64" actId="21"/>
          <ac:spMkLst>
            <pc:docMk/>
            <pc:sldMk cId="1277818499" sldId="259"/>
            <ac:spMk id="28" creationId="{11CB8C0B-6EE5-C724-B77A-FA63B523282F}"/>
          </ac:spMkLst>
        </pc:spChg>
        <pc:spChg chg="add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31" creationId="{743AA782-23D1-4521-8CAD-47662984AA08}"/>
          </ac:spMkLst>
        </pc:spChg>
        <pc:spChg chg="add">
          <ac:chgData name="Pedro Melo" userId="54f33f6df92739a7" providerId="LiveId" clId="{9266C149-0062-4A67-8738-53A088D25994}" dt="2023-12-14T11:34:15.288" v="57" actId="26606"/>
          <ac:spMkLst>
            <pc:docMk/>
            <pc:sldMk cId="1277818499" sldId="259"/>
            <ac:spMk id="33" creationId="{3CE8AF5E-D374-4CF1-90CC-35CF73B81C3E}"/>
          </ac:spMkLst>
        </pc:spChg>
        <pc:spChg chg="add mod ord">
          <ac:chgData name="Pedro Melo" userId="54f33f6df92739a7" providerId="LiveId" clId="{9266C149-0062-4A67-8738-53A088D25994}" dt="2023-12-14T12:07:11.923" v="611" actId="1076"/>
          <ac:spMkLst>
            <pc:docMk/>
            <pc:sldMk cId="1277818499" sldId="259"/>
            <ac:spMk id="37" creationId="{9418B42D-A1A1-5C15-5B2E-EFFA23316D64}"/>
          </ac:spMkLst>
        </pc:spChg>
        <pc:picChg chg="add del mod">
          <ac:chgData name="Pedro Melo" userId="54f33f6df92739a7" providerId="LiveId" clId="{9266C149-0062-4A67-8738-53A088D25994}" dt="2023-12-14T11:34:01.282" v="56" actId="21"/>
          <ac:picMkLst>
            <pc:docMk/>
            <pc:sldMk cId="1277818499" sldId="259"/>
            <ac:picMk id="4" creationId="{E520D555-7FA3-D5FB-74C4-E29936BA22E5}"/>
          </ac:picMkLst>
        </pc:picChg>
        <pc:picChg chg="add del mod">
          <ac:chgData name="Pedro Melo" userId="54f33f6df92739a7" providerId="LiveId" clId="{9266C149-0062-4A67-8738-53A088D25994}" dt="2023-12-14T11:34:01.282" v="56" actId="21"/>
          <ac:picMkLst>
            <pc:docMk/>
            <pc:sldMk cId="1277818499" sldId="259"/>
            <ac:picMk id="6" creationId="{D4943DE9-D26E-42A9-1053-047BAA812401}"/>
          </ac:picMkLst>
        </pc:picChg>
        <pc:picChg chg="add del mod">
          <ac:chgData name="Pedro Melo" userId="54f33f6df92739a7" providerId="LiveId" clId="{9266C149-0062-4A67-8738-53A088D25994}" dt="2023-12-14T11:34:01.282" v="56" actId="21"/>
          <ac:picMkLst>
            <pc:docMk/>
            <pc:sldMk cId="1277818499" sldId="259"/>
            <ac:picMk id="8" creationId="{927809CD-3A5D-C189-B527-2EDFFA9CAE87}"/>
          </ac:picMkLst>
        </pc:picChg>
        <pc:picChg chg="add del mod">
          <ac:chgData name="Pedro Melo" userId="54f33f6df92739a7" providerId="LiveId" clId="{9266C149-0062-4A67-8738-53A088D25994}" dt="2023-12-14T11:34:01.282" v="56" actId="21"/>
          <ac:picMkLst>
            <pc:docMk/>
            <pc:sldMk cId="1277818499" sldId="259"/>
            <ac:picMk id="10" creationId="{44EBCDEE-5D9D-747E-1BEB-B0990D4D78E3}"/>
          </ac:picMkLst>
        </pc:picChg>
        <pc:picChg chg="add del mod">
          <ac:chgData name="Pedro Melo" userId="54f33f6df92739a7" providerId="LiveId" clId="{9266C149-0062-4A67-8738-53A088D25994}" dt="2023-12-14T11:34:01.282" v="56" actId="21"/>
          <ac:picMkLst>
            <pc:docMk/>
            <pc:sldMk cId="1277818499" sldId="259"/>
            <ac:picMk id="12" creationId="{6D79C3DB-0C23-EFD2-D09A-3436267DD48F}"/>
          </ac:picMkLst>
        </pc:picChg>
        <pc:picChg chg="mod">
          <ac:chgData name="Pedro Melo" userId="54f33f6df92739a7" providerId="LiveId" clId="{9266C149-0062-4A67-8738-53A088D25994}" dt="2023-12-14T11:36:51.293" v="91" actId="1076"/>
          <ac:picMkLst>
            <pc:docMk/>
            <pc:sldMk cId="1277818499" sldId="259"/>
            <ac:picMk id="13" creationId="{73B267D2-4C21-13C4-F52A-61EA0E16046C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14" creationId="{ED52DA17-649B-190D-9807-1A68E454E4F7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15" creationId="{70D48979-3AF1-8A71-D734-3FC69F5ED763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16" creationId="{E920E00F-FDB2-55B6-B493-9419DD652D47}"/>
          </ac:picMkLst>
        </pc:picChg>
        <pc:picChg chg="add mod">
          <ac:chgData name="Pedro Melo" userId="54f33f6df92739a7" providerId="LiveId" clId="{9266C149-0062-4A67-8738-53A088D25994}" dt="2023-12-14T12:08:14.274" v="653" actId="1037"/>
          <ac:picMkLst>
            <pc:docMk/>
            <pc:sldMk cId="1277818499" sldId="259"/>
            <ac:picMk id="17" creationId="{401080B7-5086-6524-7A30-2028350CCDB8}"/>
          </ac:picMkLst>
        </pc:picChg>
        <pc:picChg chg="add mod">
          <ac:chgData name="Pedro Melo" userId="54f33f6df92739a7" providerId="LiveId" clId="{9266C149-0062-4A67-8738-53A088D25994}" dt="2023-12-14T12:08:14.274" v="653" actId="1037"/>
          <ac:picMkLst>
            <pc:docMk/>
            <pc:sldMk cId="1277818499" sldId="259"/>
            <ac:picMk id="19" creationId="{F2E5F808-76F5-A4A3-862B-10A2FD539C60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23" creationId="{E26CC4F2-F981-11A5-E9A8-71867F489EEA}"/>
          </ac:picMkLst>
        </pc:picChg>
        <pc:picChg chg="add del mod">
          <ac:chgData name="Pedro Melo" userId="54f33f6df92739a7" providerId="LiveId" clId="{9266C149-0062-4A67-8738-53A088D25994}" dt="2023-12-14T11:45:49.279" v="226" actId="478"/>
          <ac:picMkLst>
            <pc:docMk/>
            <pc:sldMk cId="1277818499" sldId="259"/>
            <ac:picMk id="25" creationId="{511B17E2-BCB7-2984-D0C8-15868297AF79}"/>
          </ac:picMkLst>
        </pc:picChg>
        <pc:picChg chg="add del mod">
          <ac:chgData name="Pedro Melo" userId="54f33f6df92739a7" providerId="LiveId" clId="{9266C149-0062-4A67-8738-53A088D25994}" dt="2023-12-14T11:45:42.687" v="224" actId="478"/>
          <ac:picMkLst>
            <pc:docMk/>
            <pc:sldMk cId="1277818499" sldId="259"/>
            <ac:picMk id="26" creationId="{7D99E199-1806-4001-B9AA-60A2525201AD}"/>
          </ac:picMkLst>
        </pc:picChg>
        <pc:picChg chg="add mod">
          <ac:chgData name="Pedro Melo" userId="54f33f6df92739a7" providerId="LiveId" clId="{9266C149-0062-4A67-8738-53A088D25994}" dt="2023-12-14T12:08:14.274" v="653" actId="1037"/>
          <ac:picMkLst>
            <pc:docMk/>
            <pc:sldMk cId="1277818499" sldId="259"/>
            <ac:picMk id="27" creationId="{1D75A22E-167E-B082-E410-8F5F4BCC7333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29" creationId="{2A4CBF57-A94B-93EE-AD06-0A9BED07E050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32" creationId="{61768632-FF1F-F3A6-66A1-5BF5D9176D0D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36" creationId="{CCE13DF7-A541-C431-5C40-3136EC39AD50}"/>
          </ac:picMkLst>
        </pc:picChg>
        <pc:picChg chg="add del mod">
          <ac:chgData name="Pedro Melo" userId="54f33f6df92739a7" providerId="LiveId" clId="{9266C149-0062-4A67-8738-53A088D25994}" dt="2023-12-14T11:58:59.091" v="481" actId="478"/>
          <ac:picMkLst>
            <pc:docMk/>
            <pc:sldMk cId="1277818499" sldId="259"/>
            <ac:picMk id="39" creationId="{D4969744-115F-5246-6181-4E509AB8F14A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41" creationId="{6C737EBE-C540-9E3E-19F7-F26694B10738}"/>
          </ac:picMkLst>
        </pc:picChg>
        <pc:picChg chg="add mod">
          <ac:chgData name="Pedro Melo" userId="54f33f6df92739a7" providerId="LiveId" clId="{9266C149-0062-4A67-8738-53A088D25994}" dt="2023-12-14T12:07:42.581" v="631" actId="1037"/>
          <ac:picMkLst>
            <pc:docMk/>
            <pc:sldMk cId="1277818499" sldId="259"/>
            <ac:picMk id="43" creationId="{45EE012A-ACD7-65D7-82BF-426EEA550D97}"/>
          </ac:picMkLst>
        </pc:picChg>
        <pc:picChg chg="add del">
          <ac:chgData name="Pedro Melo" userId="54f33f6df92739a7" providerId="LiveId" clId="{9266C149-0062-4A67-8738-53A088D25994}" dt="2023-12-14T12:04:18.098" v="584" actId="478"/>
          <ac:picMkLst>
            <pc:docMk/>
            <pc:sldMk cId="1277818499" sldId="259"/>
            <ac:picMk id="45" creationId="{D0DE7EDC-A410-1C8E-AF13-CB867AD8BEB2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47" creationId="{0F4B66FD-9249-0B94-4236-44C808CC6D63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49" creationId="{7FF48145-7182-4B21-471F-977B1FDCA308}"/>
          </ac:picMkLst>
        </pc:picChg>
        <pc:picChg chg="add mod">
          <ac:chgData name="Pedro Melo" userId="54f33f6df92739a7" providerId="LiveId" clId="{9266C149-0062-4A67-8738-53A088D25994}" dt="2023-12-14T12:07:21" v="621" actId="1038"/>
          <ac:picMkLst>
            <pc:docMk/>
            <pc:sldMk cId="1277818499" sldId="259"/>
            <ac:picMk id="51" creationId="{205525A8-E87A-2078-C331-0599E0A66B6E}"/>
          </ac:picMkLst>
        </pc:picChg>
        <pc:inkChg chg="add">
          <ac:chgData name="Pedro Melo" userId="54f33f6df92739a7" providerId="LiveId" clId="{9266C149-0062-4A67-8738-53A088D25994}" dt="2023-12-14T11:34:15.288" v="57" actId="26606"/>
          <ac:inkMkLst>
            <pc:docMk/>
            <pc:sldMk cId="1277818499" sldId="259"/>
            <ac:inkMk id="35" creationId="{070477C5-0410-4E4F-97A1-F84C2465C187}"/>
          </ac:inkMkLst>
        </pc:inkChg>
      </pc:sldChg>
      <pc:sldChg chg="del">
        <pc:chgData name="Pedro Melo" userId="54f33f6df92739a7" providerId="LiveId" clId="{9266C149-0062-4A67-8738-53A088D25994}" dt="2023-12-14T12:10:08.008" v="662" actId="47"/>
        <pc:sldMkLst>
          <pc:docMk/>
          <pc:sldMk cId="1644166726" sldId="260"/>
        </pc:sldMkLst>
      </pc:sldChg>
      <pc:sldChg chg="modSp mod">
        <pc:chgData name="Pedro Melo" userId="54f33f6df92739a7" providerId="LiveId" clId="{9266C149-0062-4A67-8738-53A088D25994}" dt="2023-12-14T14:15:06.321" v="904" actId="20577"/>
        <pc:sldMkLst>
          <pc:docMk/>
          <pc:sldMk cId="1280897221" sldId="262"/>
        </pc:sldMkLst>
        <pc:spChg chg="mod">
          <ac:chgData name="Pedro Melo" userId="54f33f6df92739a7" providerId="LiveId" clId="{9266C149-0062-4A67-8738-53A088D25994}" dt="2023-12-14T14:15:06.321" v="904" actId="20577"/>
          <ac:spMkLst>
            <pc:docMk/>
            <pc:sldMk cId="1280897221" sldId="262"/>
            <ac:spMk id="9" creationId="{4BC8F987-5A76-4A08-FD56-404F939E0C67}"/>
          </ac:spMkLst>
        </pc:spChg>
      </pc:sldChg>
      <pc:sldChg chg="del">
        <pc:chgData name="Pedro Melo" userId="54f33f6df92739a7" providerId="LiveId" clId="{9266C149-0062-4A67-8738-53A088D25994}" dt="2023-12-14T12:32:57.713" v="717" actId="2696"/>
        <pc:sldMkLst>
          <pc:docMk/>
          <pc:sldMk cId="1575314753" sldId="265"/>
        </pc:sldMkLst>
      </pc:sldChg>
      <pc:sldChg chg="add del">
        <pc:chgData name="Pedro Melo" userId="54f33f6df92739a7" providerId="LiveId" clId="{9266C149-0062-4A67-8738-53A088D25994}" dt="2023-12-14T12:51:35.264" v="863" actId="47"/>
        <pc:sldMkLst>
          <pc:docMk/>
          <pc:sldMk cId="549540905" sldId="266"/>
        </pc:sldMkLst>
      </pc:sldChg>
      <pc:sldChg chg="modSp mod">
        <pc:chgData name="Pedro Melo" userId="54f33f6df92739a7" providerId="LiveId" clId="{9266C149-0062-4A67-8738-53A088D25994}" dt="2023-12-14T14:11:52.495" v="868" actId="20577"/>
        <pc:sldMkLst>
          <pc:docMk/>
          <pc:sldMk cId="3484329073" sldId="268"/>
        </pc:sldMkLst>
        <pc:spChg chg="mod">
          <ac:chgData name="Pedro Melo" userId="54f33f6df92739a7" providerId="LiveId" clId="{9266C149-0062-4A67-8738-53A088D25994}" dt="2023-12-14T14:11:52.495" v="868" actId="20577"/>
          <ac:spMkLst>
            <pc:docMk/>
            <pc:sldMk cId="3484329073" sldId="268"/>
            <ac:spMk id="3" creationId="{EE59404D-58C7-EB87-50D8-C7D841CA1005}"/>
          </ac:spMkLst>
        </pc:spChg>
      </pc:sldChg>
      <pc:sldChg chg="addSp delSp modSp add mod ord">
        <pc:chgData name="Pedro Melo" userId="54f33f6df92739a7" providerId="LiveId" clId="{9266C149-0062-4A67-8738-53A088D25994}" dt="2023-12-14T12:51:10.698" v="860" actId="1036"/>
        <pc:sldMkLst>
          <pc:docMk/>
          <pc:sldMk cId="4236104821" sldId="269"/>
        </pc:sldMkLst>
        <pc:spChg chg="mod">
          <ac:chgData name="Pedro Melo" userId="54f33f6df92739a7" providerId="LiveId" clId="{9266C149-0062-4A67-8738-53A088D25994}" dt="2023-12-14T12:10:11.908" v="664" actId="20577"/>
          <ac:spMkLst>
            <pc:docMk/>
            <pc:sldMk cId="4236104821" sldId="269"/>
            <ac:spMk id="2" creationId="{9820F496-AA80-7349-152A-62586EB2FD93}"/>
          </ac:spMkLst>
        </pc:spChg>
        <pc:spChg chg="add del mod">
          <ac:chgData name="Pedro Melo" userId="54f33f6df92739a7" providerId="LiveId" clId="{9266C149-0062-4A67-8738-53A088D25994}" dt="2023-12-14T12:47:06.127" v="817"/>
          <ac:spMkLst>
            <pc:docMk/>
            <pc:sldMk cId="4236104821" sldId="269"/>
            <ac:spMk id="52" creationId="{E7AFEB03-08C9-1A6A-165B-4551A23A4347}"/>
          </ac:spMkLst>
        </pc:spChg>
        <pc:spChg chg="add del mod">
          <ac:chgData name="Pedro Melo" userId="54f33f6df92739a7" providerId="LiveId" clId="{9266C149-0062-4A67-8738-53A088D25994}" dt="2023-12-14T12:47:31.448" v="823" actId="478"/>
          <ac:spMkLst>
            <pc:docMk/>
            <pc:sldMk cId="4236104821" sldId="269"/>
            <ac:spMk id="53" creationId="{3BF372A6-6AD4-5514-10E7-F1052C296472}"/>
          </ac:spMkLst>
        </pc:spChg>
        <pc:picChg chg="add del mod">
          <ac:chgData name="Pedro Melo" userId="54f33f6df92739a7" providerId="LiveId" clId="{9266C149-0062-4A67-8738-53A088D25994}" dt="2023-12-14T12:09:46.755" v="659"/>
          <ac:picMkLst>
            <pc:docMk/>
            <pc:sldMk cId="4236104821" sldId="269"/>
            <ac:picMk id="3" creationId="{3E1ABDDF-F809-8023-8DC1-021A74316157}"/>
          </ac:picMkLst>
        </pc:picChg>
        <pc:picChg chg="add mod">
          <ac:chgData name="Pedro Melo" userId="54f33f6df92739a7" providerId="LiveId" clId="{9266C149-0062-4A67-8738-53A088D25994}" dt="2023-12-14T12:26:06.319" v="670" actId="1076"/>
          <ac:picMkLst>
            <pc:docMk/>
            <pc:sldMk cId="4236104821" sldId="269"/>
            <ac:picMk id="5" creationId="{1AE193A5-5B32-78E2-3157-B5619E4FB98C}"/>
          </ac:picMkLst>
        </pc:picChg>
        <pc:picChg chg="add mod">
          <ac:chgData name="Pedro Melo" userId="54f33f6df92739a7" providerId="LiveId" clId="{9266C149-0062-4A67-8738-53A088D25994}" dt="2023-12-14T12:26:29.574" v="672" actId="1076"/>
          <ac:picMkLst>
            <pc:docMk/>
            <pc:sldMk cId="4236104821" sldId="269"/>
            <ac:picMk id="7" creationId="{10B87059-670E-AD8D-37D1-66C6686C6F25}"/>
          </ac:picMkLst>
        </pc:picChg>
        <pc:picChg chg="add mod">
          <ac:chgData name="Pedro Melo" userId="54f33f6df92739a7" providerId="LiveId" clId="{9266C149-0062-4A67-8738-53A088D25994}" dt="2023-12-14T12:27:42.661" v="697" actId="1076"/>
          <ac:picMkLst>
            <pc:docMk/>
            <pc:sldMk cId="4236104821" sldId="269"/>
            <ac:picMk id="9" creationId="{552F58CE-803D-5E4C-B8A8-882CBDEA2007}"/>
          </ac:picMkLst>
        </pc:picChg>
        <pc:picChg chg="add mod">
          <ac:chgData name="Pedro Melo" userId="54f33f6df92739a7" providerId="LiveId" clId="{9266C149-0062-4A67-8738-53A088D25994}" dt="2023-12-14T12:28:49.151" v="715" actId="1037"/>
          <ac:picMkLst>
            <pc:docMk/>
            <pc:sldMk cId="4236104821" sldId="269"/>
            <ac:picMk id="11" creationId="{B769DFD9-AB11-E4EE-F560-30CB09BD687C}"/>
          </ac:picMkLst>
        </pc:picChg>
        <pc:picChg chg="add del mod">
          <ac:chgData name="Pedro Melo" userId="54f33f6df92739a7" providerId="LiveId" clId="{9266C149-0062-4A67-8738-53A088D25994}" dt="2023-12-14T12:09:55.044" v="661" actId="14826"/>
          <ac:picMkLst>
            <pc:docMk/>
            <pc:sldMk cId="4236104821" sldId="269"/>
            <ac:picMk id="13" creationId="{73B267D2-4C21-13C4-F52A-61EA0E16046C}"/>
          </ac:picMkLst>
        </pc:picChg>
        <pc:picChg chg="del">
          <ac:chgData name="Pedro Melo" userId="54f33f6df92739a7" providerId="LiveId" clId="{9266C149-0062-4A67-8738-53A088D25994}" dt="2023-12-14T12:35:53.058" v="744" actId="478"/>
          <ac:picMkLst>
            <pc:docMk/>
            <pc:sldMk cId="4236104821" sldId="269"/>
            <ac:picMk id="14" creationId="{ED52DA17-649B-190D-9807-1A68E454E4F7}"/>
          </ac:picMkLst>
        </pc:picChg>
        <pc:picChg chg="del">
          <ac:chgData name="Pedro Melo" userId="54f33f6df92739a7" providerId="LiveId" clId="{9266C149-0062-4A67-8738-53A088D25994}" dt="2023-12-14T12:35:54.671" v="745" actId="478"/>
          <ac:picMkLst>
            <pc:docMk/>
            <pc:sldMk cId="4236104821" sldId="269"/>
            <ac:picMk id="15" creationId="{70D48979-3AF1-8A71-D734-3FC69F5ED763}"/>
          </ac:picMkLst>
        </pc:picChg>
        <pc:picChg chg="del">
          <ac:chgData name="Pedro Melo" userId="54f33f6df92739a7" providerId="LiveId" clId="{9266C149-0062-4A67-8738-53A088D25994}" dt="2023-12-14T12:25:26.381" v="667" actId="478"/>
          <ac:picMkLst>
            <pc:docMk/>
            <pc:sldMk cId="4236104821" sldId="269"/>
            <ac:picMk id="16" creationId="{E920E00F-FDB2-55B6-B493-9419DD652D47}"/>
          </ac:picMkLst>
        </pc:picChg>
        <pc:picChg chg="del">
          <ac:chgData name="Pedro Melo" userId="54f33f6df92739a7" providerId="LiveId" clId="{9266C149-0062-4A67-8738-53A088D25994}" dt="2023-12-14T12:35:58.820" v="747" actId="478"/>
          <ac:picMkLst>
            <pc:docMk/>
            <pc:sldMk cId="4236104821" sldId="269"/>
            <ac:picMk id="17" creationId="{401080B7-5086-6524-7A30-2028350CCDB8}"/>
          </ac:picMkLst>
        </pc:picChg>
        <pc:picChg chg="add del mod">
          <ac:chgData name="Pedro Melo" userId="54f33f6df92739a7" providerId="LiveId" clId="{9266C149-0062-4A67-8738-53A088D25994}" dt="2023-12-14T12:33:57.585" v="723" actId="478"/>
          <ac:picMkLst>
            <pc:docMk/>
            <pc:sldMk cId="4236104821" sldId="269"/>
            <ac:picMk id="18" creationId="{21E8C32D-6831-0743-7AA7-34C09EBF2F7D}"/>
          </ac:picMkLst>
        </pc:picChg>
        <pc:picChg chg="del">
          <ac:chgData name="Pedro Melo" userId="54f33f6df92739a7" providerId="LiveId" clId="{9266C149-0062-4A67-8738-53A088D25994}" dt="2023-12-14T12:36:03.181" v="750" actId="478"/>
          <ac:picMkLst>
            <pc:docMk/>
            <pc:sldMk cId="4236104821" sldId="269"/>
            <ac:picMk id="19" creationId="{F2E5F808-76F5-A4A3-862B-10A2FD539C60}"/>
          </ac:picMkLst>
        </pc:picChg>
        <pc:picChg chg="add del mod">
          <ac:chgData name="Pedro Melo" userId="54f33f6df92739a7" providerId="LiveId" clId="{9266C149-0062-4A67-8738-53A088D25994}" dt="2023-12-14T12:34:20.088" v="728" actId="478"/>
          <ac:picMkLst>
            <pc:docMk/>
            <pc:sldMk cId="4236104821" sldId="269"/>
            <ac:picMk id="21" creationId="{A0BBA785-64AA-BDF2-4165-6131F098D9AF}"/>
          </ac:picMkLst>
        </pc:picChg>
        <pc:picChg chg="del">
          <ac:chgData name="Pedro Melo" userId="54f33f6df92739a7" providerId="LiveId" clId="{9266C149-0062-4A67-8738-53A088D25994}" dt="2023-12-14T12:35:56.058" v="746" actId="478"/>
          <ac:picMkLst>
            <pc:docMk/>
            <pc:sldMk cId="4236104821" sldId="269"/>
            <ac:picMk id="23" creationId="{E26CC4F2-F981-11A5-E9A8-71867F489EEA}"/>
          </ac:picMkLst>
        </pc:picChg>
        <pc:picChg chg="add del mod">
          <ac:chgData name="Pedro Melo" userId="54f33f6df92739a7" providerId="LiveId" clId="{9266C149-0062-4A67-8738-53A088D25994}" dt="2023-12-14T12:41:07.896" v="775" actId="21"/>
          <ac:picMkLst>
            <pc:docMk/>
            <pc:sldMk cId="4236104821" sldId="269"/>
            <ac:picMk id="24" creationId="{C9DC5679-2230-6A53-3086-D00DF42C6AE5}"/>
          </ac:picMkLst>
        </pc:picChg>
        <pc:picChg chg="add del mod">
          <ac:chgData name="Pedro Melo" userId="54f33f6df92739a7" providerId="LiveId" clId="{9266C149-0062-4A67-8738-53A088D25994}" dt="2023-12-14T12:41:07.896" v="775" actId="21"/>
          <ac:picMkLst>
            <pc:docMk/>
            <pc:sldMk cId="4236104821" sldId="269"/>
            <ac:picMk id="26" creationId="{3E11D95E-7731-68C9-EB48-51EE985EB2F6}"/>
          </ac:picMkLst>
        </pc:picChg>
        <pc:picChg chg="del">
          <ac:chgData name="Pedro Melo" userId="54f33f6df92739a7" providerId="LiveId" clId="{9266C149-0062-4A67-8738-53A088D25994}" dt="2023-12-14T12:36:01.603" v="749" actId="478"/>
          <ac:picMkLst>
            <pc:docMk/>
            <pc:sldMk cId="4236104821" sldId="269"/>
            <ac:picMk id="27" creationId="{1D75A22E-167E-B082-E410-8F5F4BCC7333}"/>
          </ac:picMkLst>
        </pc:picChg>
        <pc:picChg chg="del">
          <ac:chgData name="Pedro Melo" userId="54f33f6df92739a7" providerId="LiveId" clId="{9266C149-0062-4A67-8738-53A088D25994}" dt="2023-12-14T12:36:00.093" v="748" actId="478"/>
          <ac:picMkLst>
            <pc:docMk/>
            <pc:sldMk cId="4236104821" sldId="269"/>
            <ac:picMk id="29" creationId="{2A4CBF57-A94B-93EE-AD06-0A9BED07E050}"/>
          </ac:picMkLst>
        </pc:picChg>
        <pc:picChg chg="add mod">
          <ac:chgData name="Pedro Melo" userId="54f33f6df92739a7" providerId="LiveId" clId="{9266C149-0062-4A67-8738-53A088D25994}" dt="2023-12-14T12:36:53.288" v="755" actId="1037"/>
          <ac:picMkLst>
            <pc:docMk/>
            <pc:sldMk cId="4236104821" sldId="269"/>
            <ac:picMk id="30" creationId="{FD3FEB46-2E8D-FBBD-8E9D-9E08DD5425D9}"/>
          </ac:picMkLst>
        </pc:picChg>
        <pc:picChg chg="del">
          <ac:chgData name="Pedro Melo" userId="54f33f6df92739a7" providerId="LiveId" clId="{9266C149-0062-4A67-8738-53A088D25994}" dt="2023-12-14T12:25:22.736" v="665" actId="478"/>
          <ac:picMkLst>
            <pc:docMk/>
            <pc:sldMk cId="4236104821" sldId="269"/>
            <ac:picMk id="32" creationId="{61768632-FF1F-F3A6-66A1-5BF5D9176D0D}"/>
          </ac:picMkLst>
        </pc:picChg>
        <pc:picChg chg="mod">
          <ac:chgData name="Pedro Melo" userId="54f33f6df92739a7" providerId="LiveId" clId="{9266C149-0062-4A67-8738-53A088D25994}" dt="2023-12-14T12:29:09.230" v="716" actId="1076"/>
          <ac:picMkLst>
            <pc:docMk/>
            <pc:sldMk cId="4236104821" sldId="269"/>
            <ac:picMk id="36" creationId="{CCE13DF7-A541-C431-5C40-3136EC39AD50}"/>
          </ac:picMkLst>
        </pc:picChg>
        <pc:picChg chg="add mod">
          <ac:chgData name="Pedro Melo" userId="54f33f6df92739a7" providerId="LiveId" clId="{9266C149-0062-4A67-8738-53A088D25994}" dt="2023-12-14T12:37:12.298" v="759" actId="1076"/>
          <ac:picMkLst>
            <pc:docMk/>
            <pc:sldMk cId="4236104821" sldId="269"/>
            <ac:picMk id="38" creationId="{D213F36F-E12A-2922-C0D9-544F3E06581A}"/>
          </ac:picMkLst>
        </pc:picChg>
        <pc:picChg chg="add mod">
          <ac:chgData name="Pedro Melo" userId="54f33f6df92739a7" providerId="LiveId" clId="{9266C149-0062-4A67-8738-53A088D25994}" dt="2023-12-14T12:51:07.657" v="854" actId="1036"/>
          <ac:picMkLst>
            <pc:docMk/>
            <pc:sldMk cId="4236104821" sldId="269"/>
            <ac:picMk id="40" creationId="{D87F9C4B-4F2B-7939-0496-EE7485599E09}"/>
          </ac:picMkLst>
        </pc:picChg>
        <pc:picChg chg="del">
          <ac:chgData name="Pedro Melo" userId="54f33f6df92739a7" providerId="LiveId" clId="{9266C149-0062-4A67-8738-53A088D25994}" dt="2023-12-14T12:33:34.679" v="718" actId="478"/>
          <ac:picMkLst>
            <pc:docMk/>
            <pc:sldMk cId="4236104821" sldId="269"/>
            <ac:picMk id="41" creationId="{6C737EBE-C540-9E3E-19F7-F26694B10738}"/>
          </ac:picMkLst>
        </pc:picChg>
        <pc:picChg chg="add del mod">
          <ac:chgData name="Pedro Melo" userId="54f33f6df92739a7" providerId="LiveId" clId="{9266C149-0062-4A67-8738-53A088D25994}" dt="2023-12-14T12:50:08.220" v="828" actId="478"/>
          <ac:picMkLst>
            <pc:docMk/>
            <pc:sldMk cId="4236104821" sldId="269"/>
            <ac:picMk id="42" creationId="{929D1B42-4CCA-E86F-CE11-C3C273438BBE}"/>
          </ac:picMkLst>
        </pc:picChg>
        <pc:picChg chg="del">
          <ac:chgData name="Pedro Melo" userId="54f33f6df92739a7" providerId="LiveId" clId="{9266C149-0062-4A67-8738-53A088D25994}" dt="2023-12-14T12:33:37.633" v="719" actId="478"/>
          <ac:picMkLst>
            <pc:docMk/>
            <pc:sldMk cId="4236104821" sldId="269"/>
            <ac:picMk id="43" creationId="{45EE012A-ACD7-65D7-82BF-426EEA550D97}"/>
          </ac:picMkLst>
        </pc:picChg>
        <pc:picChg chg="add del mod">
          <ac:chgData name="Pedro Melo" userId="54f33f6df92739a7" providerId="LiveId" clId="{9266C149-0062-4A67-8738-53A088D25994}" dt="2023-12-14T12:50:11.305" v="830" actId="478"/>
          <ac:picMkLst>
            <pc:docMk/>
            <pc:sldMk cId="4236104821" sldId="269"/>
            <ac:picMk id="44" creationId="{CDA14164-0A89-1043-C698-71E17C199A1D}"/>
          </ac:picMkLst>
        </pc:picChg>
        <pc:picChg chg="add del mod">
          <ac:chgData name="Pedro Melo" userId="54f33f6df92739a7" providerId="LiveId" clId="{9266C149-0062-4A67-8738-53A088D25994}" dt="2023-12-14T12:46:42.281" v="806" actId="478"/>
          <ac:picMkLst>
            <pc:docMk/>
            <pc:sldMk cId="4236104821" sldId="269"/>
            <ac:picMk id="46" creationId="{1CCF6850-A8C9-507F-1143-AEF777B36759}"/>
          </ac:picMkLst>
        </pc:picChg>
        <pc:picChg chg="del">
          <ac:chgData name="Pedro Melo" userId="54f33f6df92739a7" providerId="LiveId" clId="{9266C149-0062-4A67-8738-53A088D25994}" dt="2023-12-14T12:25:24.355" v="666" actId="478"/>
          <ac:picMkLst>
            <pc:docMk/>
            <pc:sldMk cId="4236104821" sldId="269"/>
            <ac:picMk id="47" creationId="{0F4B66FD-9249-0B94-4236-44C808CC6D63}"/>
          </ac:picMkLst>
        </pc:picChg>
        <pc:picChg chg="mod">
          <ac:chgData name="Pedro Melo" userId="54f33f6df92739a7" providerId="LiveId" clId="{9266C149-0062-4A67-8738-53A088D25994}" dt="2023-12-14T12:29:09.230" v="716" actId="1076"/>
          <ac:picMkLst>
            <pc:docMk/>
            <pc:sldMk cId="4236104821" sldId="269"/>
            <ac:picMk id="49" creationId="{7FF48145-7182-4B21-471F-977B1FDCA308}"/>
          </ac:picMkLst>
        </pc:picChg>
        <pc:picChg chg="add del mod">
          <ac:chgData name="Pedro Melo" userId="54f33f6df92739a7" providerId="LiveId" clId="{9266C149-0062-4A67-8738-53A088D25994}" dt="2023-12-14T12:46:59.373" v="812" actId="478"/>
          <ac:picMkLst>
            <pc:docMk/>
            <pc:sldMk cId="4236104821" sldId="269"/>
            <ac:picMk id="50" creationId="{CE4930C5-3823-C272-3723-7D4FB80F3C9D}"/>
          </ac:picMkLst>
        </pc:picChg>
        <pc:picChg chg="del">
          <ac:chgData name="Pedro Melo" userId="54f33f6df92739a7" providerId="LiveId" clId="{9266C149-0062-4A67-8738-53A088D25994}" dt="2023-12-14T12:25:28.666" v="668" actId="478"/>
          <ac:picMkLst>
            <pc:docMk/>
            <pc:sldMk cId="4236104821" sldId="269"/>
            <ac:picMk id="51" creationId="{205525A8-E87A-2078-C331-0599E0A66B6E}"/>
          </ac:picMkLst>
        </pc:picChg>
        <pc:picChg chg="add del mod">
          <ac:chgData name="Pedro Melo" userId="54f33f6df92739a7" providerId="LiveId" clId="{9266C149-0062-4A67-8738-53A088D25994}" dt="2023-12-14T12:50:10.131" v="829" actId="478"/>
          <ac:picMkLst>
            <pc:docMk/>
            <pc:sldMk cId="4236104821" sldId="269"/>
            <ac:picMk id="55" creationId="{C6ADDB83-AEED-A1C7-0307-DA9E53E95B15}"/>
          </ac:picMkLst>
        </pc:picChg>
        <pc:picChg chg="add del mod">
          <ac:chgData name="Pedro Melo" userId="54f33f6df92739a7" providerId="LiveId" clId="{9266C149-0062-4A67-8738-53A088D25994}" dt="2023-12-14T12:50:46.637" v="843" actId="478"/>
          <ac:picMkLst>
            <pc:docMk/>
            <pc:sldMk cId="4236104821" sldId="269"/>
            <ac:picMk id="57" creationId="{00A01AA4-4CF5-FC04-9D06-D3993969E5B4}"/>
          </ac:picMkLst>
        </pc:picChg>
        <pc:picChg chg="add mod">
          <ac:chgData name="Pedro Melo" userId="54f33f6df92739a7" providerId="LiveId" clId="{9266C149-0062-4A67-8738-53A088D25994}" dt="2023-12-14T12:51:10.698" v="860" actId="1036"/>
          <ac:picMkLst>
            <pc:docMk/>
            <pc:sldMk cId="4236104821" sldId="269"/>
            <ac:picMk id="59" creationId="{CEF0006E-2B5B-D082-DB77-D9245E50C26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3T21:49:18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34:02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1:34:02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5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2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5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8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2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8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customXml" Target="../ink/ink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1ECF4-A6B3-B2DA-11F0-7E108583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pt-PT" dirty="0"/>
              <a:t>Bobinas de </a:t>
            </a:r>
            <a:r>
              <a:rPr lang="en-US" dirty="0"/>
              <a:t>Helmholtz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CAAEA-6A7C-A5F3-6EE7-F899D2A1C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				David Pelicano: </a:t>
            </a:r>
            <a:r>
              <a:rPr lang="en-US" dirty="0"/>
              <a:t>113391</a:t>
            </a:r>
            <a:endParaRPr lang="pt-PT" dirty="0"/>
          </a:p>
          <a:p>
            <a:r>
              <a:rPr lang="en-US" dirty="0"/>
              <a:t>				Henrique Ferreira: 113600</a:t>
            </a:r>
          </a:p>
          <a:p>
            <a:r>
              <a:rPr lang="en-US" dirty="0"/>
              <a:t>				Pedro Melo: 114208</a:t>
            </a:r>
            <a:endParaRPr lang="pt-PT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59480"/>
          </a:solidFill>
          <a:ln w="38100" cap="rnd">
            <a:solidFill>
              <a:srgbClr val="D594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81421-B037-F282-D49B-EFC186836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5" r="1361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54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594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DD1A0-528E-23FC-3F93-E46B323A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rgbClr val="FFFFFF"/>
                </a:solidFill>
              </a:rPr>
              <a:t>OBJETIVO DO TRABALHO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D739-C729-557D-8FA7-77E0FAC2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pt-PT" dirty="0"/>
              <a:t>Calibrar uma sonda de efeito Hall através de um solenoide padrão </a:t>
            </a:r>
          </a:p>
          <a:p>
            <a:r>
              <a:rPr lang="pt-PT" dirty="0"/>
              <a:t>Medir o campo magnético ao longo do eixo de duas bobinas estreitas</a:t>
            </a:r>
          </a:p>
          <a:p>
            <a:r>
              <a:rPr lang="pt-PT" dirty="0"/>
              <a:t>Verificar o princípio da sobreposição para o campo magnético, utilizando a configuração de </a:t>
            </a:r>
            <a:r>
              <a:rPr lang="en-US" dirty="0"/>
              <a:t>Helmholtz</a:t>
            </a:r>
          </a:p>
        </p:txBody>
      </p:sp>
    </p:spTree>
    <p:extLst>
      <p:ext uri="{BB962C8B-B14F-4D97-AF65-F5344CB8AC3E}">
        <p14:creationId xmlns:p14="http://schemas.microsoft.com/office/powerpoint/2010/main" val="426805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010E05E-9237-4321-84BB-69C0F2256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999492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D59480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347E-FBAD-ADC1-8B09-420991E8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63" y="1762169"/>
            <a:ext cx="4073110" cy="3122092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PT" sz="5100" dirty="0">
                <a:solidFill>
                  <a:srgbClr val="FFFFFF"/>
                </a:solidFill>
              </a:rPr>
              <a:t>Parte a – Calibração da sonda de hall </a:t>
            </a:r>
            <a:br>
              <a:rPr lang="pt-PT" sz="5100" dirty="0">
                <a:solidFill>
                  <a:srgbClr val="FFFFFF"/>
                </a:solidFill>
              </a:rPr>
            </a:br>
            <a:r>
              <a:rPr lang="pt-PT" sz="5100" dirty="0">
                <a:solidFill>
                  <a:srgbClr val="FFFFFF"/>
                </a:solidFill>
              </a:rPr>
              <a:t>(procedimento)</a:t>
            </a:r>
            <a:endParaRPr lang="en-US" sz="51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4884261"/>
              <a:ext cx="360" cy="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4868832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C8F987-5A76-4A08-FD56-404F939E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403" y="4309241"/>
            <a:ext cx="5793468" cy="191782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PT" sz="2200" dirty="0"/>
              <a:t>Centralizar a sonda no solenoide</a:t>
            </a:r>
          </a:p>
          <a:p>
            <a:pPr>
              <a:lnSpc>
                <a:spcPct val="100000"/>
              </a:lnSpc>
            </a:pPr>
            <a:r>
              <a:rPr lang="pt-PT" sz="2200" dirty="0"/>
              <a:t>Ajustar a sonda para tensão nula, com o circuito sem </a:t>
            </a:r>
            <a:r>
              <a:rPr lang="pt-PT" sz="2200"/>
              <a:t>corrente elétrica</a:t>
            </a:r>
            <a:endParaRPr lang="pt-PT" sz="2200" dirty="0"/>
          </a:p>
          <a:p>
            <a:pPr>
              <a:lnSpc>
                <a:spcPct val="100000"/>
              </a:lnSpc>
            </a:pPr>
            <a:r>
              <a:rPr lang="pt-PT" sz="2200" dirty="0"/>
              <a:t>Analisar a tensão de Hall para diferentes valores de corrente elétrica, em incrementos de 0.05A , variando a resistência no reóstato</a:t>
            </a:r>
          </a:p>
        </p:txBody>
      </p:sp>
      <p:pic>
        <p:nvPicPr>
          <p:cNvPr id="5" name="Content Placeholder 4" descr="A diagram of a coil with wires and a power supply&#10;&#10;Description automatically generated">
            <a:extLst>
              <a:ext uri="{FF2B5EF4-FFF2-40B4-BE49-F238E27FC236}">
                <a16:creationId xmlns:a16="http://schemas.microsoft.com/office/drawing/2014/main" id="{4EF23EA0-6B62-FB83-7AA2-DE697024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16156"/>
            <a:ext cx="5452873" cy="20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594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22D5F-C083-B5D1-E410-16FA1F07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rgbClr val="FFFFFF"/>
                </a:solidFill>
              </a:rPr>
              <a:t>Cuidados a ter (parte a)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DF9F-2ED2-B61A-48E2-D0D7F7CD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pt-PT" dirty="0"/>
              <a:t>Verificação das Conexões Elétricas </a:t>
            </a:r>
          </a:p>
          <a:p>
            <a:r>
              <a:rPr lang="pt-PT" dirty="0"/>
              <a:t>Limites seguros de Corrente</a:t>
            </a:r>
          </a:p>
          <a:p>
            <a:r>
              <a:rPr lang="pt-PT" dirty="0"/>
              <a:t>Posicionamento Preciso da Sonda</a:t>
            </a:r>
          </a:p>
          <a:p>
            <a:r>
              <a:rPr lang="pt-PT" dirty="0"/>
              <a:t>Pré-calibração da Sonda de Hall</a:t>
            </a:r>
          </a:p>
          <a:p>
            <a:r>
              <a:rPr lang="pt-PT" dirty="0"/>
              <a:t>Verificação da Corrente nos Cabos</a:t>
            </a:r>
          </a:p>
          <a:p>
            <a:r>
              <a:rPr lang="pt-PT" dirty="0"/>
              <a:t>Leituras e </a:t>
            </a:r>
            <a:r>
              <a:rPr lang="pt-PT"/>
              <a:t>Ajustes precisos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5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F496-AA80-7349-152A-62586EB2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800"/>
              <a:t>ANÁLISE E TRATAMENTO DE DADOs</a:t>
            </a:r>
            <a:r>
              <a:rPr lang="en-US" sz="4800"/>
              <a:t>(PARTE A)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9480"/>
          </a:solidFill>
          <a:ln w="38100" cap="rnd">
            <a:solidFill>
              <a:srgbClr val="D594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tângulo 36">
            <a:extLst>
              <a:ext uri="{FF2B5EF4-FFF2-40B4-BE49-F238E27FC236}">
                <a16:creationId xmlns:a16="http://schemas.microsoft.com/office/drawing/2014/main" id="{9418B42D-A1A1-5C15-5B2E-EFFA23316D64}"/>
              </a:ext>
            </a:extLst>
          </p:cNvPr>
          <p:cNvSpPr/>
          <p:nvPr/>
        </p:nvSpPr>
        <p:spPr>
          <a:xfrm>
            <a:off x="5449824" y="1060733"/>
            <a:ext cx="6584145" cy="113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PT" dirty="0">
                <a:solidFill>
                  <a:schemeClr val="tx1"/>
                </a:solidFill>
                <a:latin typeface="Abadi" panose="020F0502020204030204" pitchFamily="34" charset="0"/>
              </a:rPr>
              <a:t>Fórmulas Fundamentais</a:t>
            </a:r>
            <a:endParaRPr lang="en-US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pic>
        <p:nvPicPr>
          <p:cNvPr id="13" name="Content Placeholder 12" descr="A graph on a white sheet&#10;&#10;Description automatically generated">
            <a:extLst>
              <a:ext uri="{FF2B5EF4-FFF2-40B4-BE49-F238E27FC236}">
                <a16:creationId xmlns:a16="http://schemas.microsoft.com/office/drawing/2014/main" id="{73B267D2-4C21-13C4-F52A-61EA0E1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2743237"/>
            <a:ext cx="6584146" cy="269949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D52DA17-649B-190D-9807-1A68E454E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455" y="3339502"/>
            <a:ext cx="1745131" cy="4496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70D48979-3AF1-8A71-D734-3FC69F5ED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9036" y="3296112"/>
            <a:ext cx="1463167" cy="51058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920E00F-FDB2-55B6-B493-9419DD652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2197" y="1405127"/>
            <a:ext cx="1165961" cy="28196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01080B7-5086-6524-7A30-2028350CC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69" y="4167734"/>
            <a:ext cx="2324301" cy="49534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2E5F808-76F5-A4A3-862B-10A2FD539C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287" y="4796884"/>
            <a:ext cx="4503810" cy="54106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26CC4F2-F981-11A5-E9A8-71867F489E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794" y="3417046"/>
            <a:ext cx="502964" cy="33530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5A22E-167E-B082-E410-8F5F4BCC7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55" y="4964455"/>
            <a:ext cx="502964" cy="33530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2A4CBF57-A94B-93EE-AD06-0A9BED07E0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391" y="3417047"/>
            <a:ext cx="502964" cy="335309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61768632-FF1F-F3A6-66A1-5BF5D9176D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0112" y="1281675"/>
            <a:ext cx="1524132" cy="480102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CE13DF7-A541-C431-5C40-3136EC39AD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2014" y="1365502"/>
            <a:ext cx="937341" cy="312447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6C737EBE-C540-9E3E-19F7-F26694B1073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585" y="2856970"/>
            <a:ext cx="678239" cy="327688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45EE012A-ACD7-65D7-82BF-426EEA550D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32320" y="2901276"/>
            <a:ext cx="220999" cy="259102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0F4B66FD-9249-0B94-4236-44C808CC6D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69514" y="1380742"/>
            <a:ext cx="403895" cy="259102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FF48145-7182-4B21-471F-977B1FDCA30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967590" y="1417709"/>
            <a:ext cx="457240" cy="251482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05525A8-E87A-2078-C331-0599E0A66B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02918" y="1387225"/>
            <a:ext cx="441998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594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1D859-35FD-A92A-15D2-19D5965F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5600">
                <a:solidFill>
                  <a:srgbClr val="FFFFFF"/>
                </a:solidFill>
              </a:rPr>
              <a:t>Parte b -</a:t>
            </a:r>
            <a:r>
              <a:rPr lang="pt-BR" sz="5600">
                <a:solidFill>
                  <a:srgbClr val="FFFFFF"/>
                </a:solidFill>
              </a:rPr>
              <a:t> Verificação do princípio da sobreposição para o campo magnético (procedimento)</a:t>
            </a: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B64BF-3D65-3CFE-5DB3-BD363812D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pt-PT" dirty="0"/>
              <a:t>Montagem do esquema</a:t>
            </a:r>
          </a:p>
          <a:p>
            <a:pPr marL="914400" lvl="2" indent="0">
              <a:buNone/>
            </a:pPr>
            <a:r>
              <a:rPr lang="pt-PT" sz="2800" dirty="0"/>
              <a:t>Configuração de </a:t>
            </a:r>
            <a:r>
              <a:rPr lang="pt-PT" sz="2800" dirty="0" err="1"/>
              <a:t>Helmholtz</a:t>
            </a:r>
            <a:endParaRPr lang="pt-PT" sz="2800" dirty="0"/>
          </a:p>
          <a:p>
            <a:r>
              <a:rPr lang="pt-PT" dirty="0"/>
              <a:t>Ajuste do Reóstato</a:t>
            </a:r>
          </a:p>
          <a:p>
            <a:pPr marL="0" indent="0">
              <a:buNone/>
            </a:pPr>
            <a:r>
              <a:rPr lang="pt-PT" dirty="0"/>
              <a:t>	Ajustar a resistência do reóstato para 0.5A</a:t>
            </a:r>
          </a:p>
          <a:p>
            <a:r>
              <a:rPr lang="pt-PT" dirty="0"/>
              <a:t>Registo do Campo Magnético (</a:t>
            </a:r>
            <a:r>
              <a:rPr lang="en-US" dirty="0"/>
              <a:t>BH(x).)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	Realizar o registo do campo magnético para as bobinas 	ligadas isoladamente e em série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594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C334-B83F-A659-C342-A92A6D07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rgbClr val="FFFFFF"/>
                </a:solidFill>
              </a:rPr>
              <a:t>cuidados a ter (parte b)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C5E51-7A8B-28BA-8430-6A93D064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pt-PT" dirty="0"/>
              <a:t>Posicionamento Correto das Bobinas</a:t>
            </a:r>
          </a:p>
          <a:p>
            <a:r>
              <a:rPr lang="pt-PT" dirty="0"/>
              <a:t>Leitura Cuidadosa do Campo Magnético</a:t>
            </a:r>
          </a:p>
          <a:p>
            <a:r>
              <a:rPr lang="pt-PT" dirty="0"/>
              <a:t>Registo Preciso dos Dados</a:t>
            </a:r>
          </a:p>
          <a:p>
            <a:r>
              <a:rPr lang="pt-PT" dirty="0"/>
              <a:t>Minimização da Dissipação de Energia nos Cabos</a:t>
            </a:r>
          </a:p>
          <a:p>
            <a:r>
              <a:rPr lang="pt-PT" dirty="0"/>
              <a:t>Verificação dos 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4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F496-AA80-7349-152A-62586EB2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800" dirty="0"/>
              <a:t>ANÁLISE E TRATAMENTO DE </a:t>
            </a:r>
            <a:r>
              <a:rPr lang="pt-PT" sz="4800" dirty="0" err="1"/>
              <a:t>DADOs</a:t>
            </a:r>
            <a:r>
              <a:rPr lang="en-US" sz="4800" dirty="0"/>
              <a:t>(PARTE B)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D59480"/>
          </a:solidFill>
          <a:ln w="38100" cap="rnd">
            <a:solidFill>
              <a:srgbClr val="D594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Retângulo 36">
            <a:extLst>
              <a:ext uri="{FF2B5EF4-FFF2-40B4-BE49-F238E27FC236}">
                <a16:creationId xmlns:a16="http://schemas.microsoft.com/office/drawing/2014/main" id="{9418B42D-A1A1-5C15-5B2E-EFFA23316D64}"/>
              </a:ext>
            </a:extLst>
          </p:cNvPr>
          <p:cNvSpPr/>
          <p:nvPr/>
        </p:nvSpPr>
        <p:spPr>
          <a:xfrm>
            <a:off x="5449824" y="1060733"/>
            <a:ext cx="6584145" cy="1130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PT" dirty="0">
                <a:solidFill>
                  <a:schemeClr val="tx1"/>
                </a:solidFill>
                <a:latin typeface="Abadi" panose="020F0502020204030204" pitchFamily="34" charset="0"/>
              </a:rPr>
              <a:t>Fórmulas Fundamentais</a:t>
            </a:r>
            <a:endParaRPr lang="en-US" dirty="0">
              <a:solidFill>
                <a:schemeClr val="tx1"/>
              </a:solidFill>
              <a:latin typeface="Abadi" panose="020F050202020403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B267D2-4C21-13C4-F52A-61EA0E160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9824" y="2818885"/>
            <a:ext cx="6584146" cy="254820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CE13DF7-A541-C431-5C40-3136EC39A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48" y="1351380"/>
            <a:ext cx="937341" cy="312447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7FF48145-7182-4B21-471F-977B1FDCA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3824" y="1403587"/>
            <a:ext cx="457240" cy="25148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AE193A5-5B32-78E2-3157-B5619E4FB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4056" y="1302573"/>
            <a:ext cx="1028789" cy="3886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B87059-670E-AD8D-37D1-66C6686C6F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845" y="1371159"/>
            <a:ext cx="434378" cy="3200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2F58CE-803D-5E4C-B8A8-882CBDEA20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06328" y="1256364"/>
            <a:ext cx="2164268" cy="57917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769DFD9-AB11-E4EE-F560-30CB09BD68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1932" y="1380725"/>
            <a:ext cx="464860" cy="274344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3FEB46-2E8D-FBBD-8E9D-9E08DD5425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835" y="3285622"/>
            <a:ext cx="480365" cy="653991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D213F36F-E12A-2922-C0D9-544F3E0658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8135" y="3375461"/>
            <a:ext cx="2225166" cy="474311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D87F9C4B-4F2B-7939-0496-EE7485599E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8863" y="3995395"/>
            <a:ext cx="2962518" cy="235034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CEF0006E-2B5B-D082-DB77-D9245E50C2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507" y="4336724"/>
            <a:ext cx="3292125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0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D594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5983-414A-0F2E-3EC3-A4E554FE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>
            <a:normAutofit/>
          </a:bodyPr>
          <a:lstStyle/>
          <a:p>
            <a:r>
              <a:rPr lang="pt-PT" sz="6600">
                <a:solidFill>
                  <a:srgbClr val="FFFFFF"/>
                </a:solidFill>
              </a:rPr>
              <a:t>conclusão</a:t>
            </a:r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9404D-58C7-EB87-50D8-C7D841CA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anchor="ctr">
            <a:normAutofit/>
          </a:bodyPr>
          <a:lstStyle/>
          <a:p>
            <a:r>
              <a:rPr lang="en-US" dirty="0"/>
              <a:t>O </a:t>
            </a:r>
            <a:r>
              <a:rPr lang="en-US" dirty="0" err="1"/>
              <a:t>Princípio</a:t>
            </a:r>
            <a:r>
              <a:rPr lang="en-US" dirty="0"/>
              <a:t> da </a:t>
            </a:r>
            <a:r>
              <a:rPr lang="en-US" dirty="0" err="1"/>
              <a:t>Sobreposição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observado</a:t>
            </a:r>
            <a:r>
              <a:rPr lang="en-US" dirty="0"/>
              <a:t>, </a:t>
            </a:r>
            <a:r>
              <a:rPr lang="en-US" dirty="0" err="1"/>
              <a:t>demonstrando</a:t>
            </a:r>
            <a:r>
              <a:rPr lang="en-US" dirty="0"/>
              <a:t> </a:t>
            </a:r>
            <a:r>
              <a:rPr lang="en-US" dirty="0" err="1"/>
              <a:t>concordância</a:t>
            </a:r>
            <a:r>
              <a:rPr lang="en-US" dirty="0"/>
              <a:t> entre a soma das </a:t>
            </a:r>
            <a:r>
              <a:rPr lang="en-US" dirty="0" err="1"/>
              <a:t>bobinas</a:t>
            </a:r>
            <a:r>
              <a:rPr lang="en-US" dirty="0"/>
              <a:t> </a:t>
            </a:r>
            <a:r>
              <a:rPr lang="en-US" dirty="0" err="1"/>
              <a:t>ligadas</a:t>
            </a:r>
            <a:r>
              <a:rPr lang="en-US" dirty="0"/>
              <a:t> </a:t>
            </a:r>
            <a:r>
              <a:rPr lang="en-US" dirty="0" err="1"/>
              <a:t>isoladamente</a:t>
            </a:r>
            <a:r>
              <a:rPr lang="en-US" dirty="0"/>
              <a:t> e a das </a:t>
            </a:r>
            <a:r>
              <a:rPr lang="en-US" dirty="0" err="1"/>
              <a:t>bobinas</a:t>
            </a:r>
            <a:r>
              <a:rPr lang="en-US" dirty="0"/>
              <a:t> </a:t>
            </a:r>
            <a:r>
              <a:rPr lang="en-US" dirty="0" err="1"/>
              <a:t>ligadas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série</a:t>
            </a:r>
            <a:r>
              <a:rPr lang="en-US" dirty="0"/>
              <a:t>.</a:t>
            </a:r>
          </a:p>
          <a:p>
            <a:r>
              <a:rPr lang="en-US" dirty="0" err="1"/>
              <a:t>Apesar</a:t>
            </a:r>
            <a:r>
              <a:rPr lang="en-US" dirty="0"/>
              <a:t> dos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experimentais</a:t>
            </a:r>
            <a:r>
              <a:rPr lang="en-US" dirty="0"/>
              <a:t>, ambas as partes da </a:t>
            </a:r>
            <a:r>
              <a:rPr lang="en-US" dirty="0" err="1"/>
              <a:t>experiência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bem-sucedidas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3290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E3423"/>
      </a:dk2>
      <a:lt2>
        <a:srgbClr val="E2E7E8"/>
      </a:lt2>
      <a:accent1>
        <a:srgbClr val="D59480"/>
      </a:accent1>
      <a:accent2>
        <a:srgbClr val="BF9D60"/>
      </a:accent2>
      <a:accent3>
        <a:srgbClr val="A2A567"/>
      </a:accent3>
      <a:accent4>
        <a:srgbClr val="86AF5A"/>
      </a:accent4>
      <a:accent5>
        <a:srgbClr val="6EB166"/>
      </a:accent5>
      <a:accent6>
        <a:srgbClr val="5DB478"/>
      </a:accent6>
      <a:hlink>
        <a:srgbClr val="5C8A98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301</Words>
  <Application>Microsoft Office PowerPoint</Application>
  <PresentationFormat>Ecrã Panorâmico</PresentationFormat>
  <Paragraphs>39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Abadi</vt:lpstr>
      <vt:lpstr>Arial</vt:lpstr>
      <vt:lpstr>The Hand Bold</vt:lpstr>
      <vt:lpstr>The Serif Hand Black</vt:lpstr>
      <vt:lpstr>SketchyVTI</vt:lpstr>
      <vt:lpstr>Bobinas de Helmholtz</vt:lpstr>
      <vt:lpstr>OBJETIVO DO TRABALHO</vt:lpstr>
      <vt:lpstr>Parte a – Calibração da sonda de hall  (procedimento)</vt:lpstr>
      <vt:lpstr>Cuidados a ter (parte a)</vt:lpstr>
      <vt:lpstr>ANÁLISE E TRATAMENTO DE DADOs(PARTE A)</vt:lpstr>
      <vt:lpstr>Parte b - Verificação do princípio da sobreposição para o campo magnético (procedimento)</vt:lpstr>
      <vt:lpstr>cuidados a ter (parte b)</vt:lpstr>
      <vt:lpstr>ANÁLISE E TRATAMENTO DE DADOs(PARTE B)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Bobinas de Helmholtz</dc:title>
  <dc:creator>David Pelicano</dc:creator>
  <cp:lastModifiedBy>Pedro Melo</cp:lastModifiedBy>
  <cp:revision>5</cp:revision>
  <dcterms:created xsi:type="dcterms:W3CDTF">2023-12-13T19:49:19Z</dcterms:created>
  <dcterms:modified xsi:type="dcterms:W3CDTF">2023-12-14T14:15:07Z</dcterms:modified>
</cp:coreProperties>
</file>