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65" r:id="rId4"/>
    <p:sldId id="260" r:id="rId5"/>
  </p:sldIdLst>
  <p:sldSz cx="9144000" cy="5143500" type="screen16x9"/>
  <p:notesSz cx="6858000" cy="9144000"/>
  <p:embeddedFontLst>
    <p:embeddedFont>
      <p:font typeface="Work Sans Light" panose="020B0604020202020204" charset="0"/>
      <p:regular r:id="rId7"/>
      <p:bold r:id="rId8"/>
    </p:embeddedFont>
    <p:embeddedFont>
      <p:font typeface="Righteous" panose="020B0604020202020204" charset="0"/>
      <p:regular r:id="rId9"/>
    </p:embeddedFont>
    <p:embeddedFont>
      <p:font typeface="Varela Round" panose="020B0604020202020204" charset="-79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FFF7"/>
    <a:srgbClr val="FFFFFF"/>
    <a:srgbClr val="45EDE4"/>
    <a:srgbClr val="A6F3F0"/>
    <a:srgbClr val="D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F0ECF-5590-41D2-875E-D2A5456E7075}">
  <a:tblStyle styleId="{0AEF0ECF-5590-41D2-875E-D2A5456E70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8CFBE0-5132-481D-96D6-7331D4B019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815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0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94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012df1a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012df1a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4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7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2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730150" y="1969575"/>
            <a:ext cx="5100000" cy="188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45EDE4"/>
                </a:solidFill>
              </a:rPr>
              <a:t>Smart</a:t>
            </a:r>
            <a:br>
              <a:rPr lang="en" sz="6000" dirty="0" smtClean="0">
                <a:solidFill>
                  <a:srgbClr val="45EDE4"/>
                </a:solidFill>
              </a:rPr>
            </a:br>
            <a:r>
              <a:rPr lang="en" sz="6000" dirty="0" smtClean="0">
                <a:solidFill>
                  <a:srgbClr val="45EDE4"/>
                </a:solidFill>
              </a:rPr>
              <a:t>Parking</a:t>
            </a:r>
            <a:endParaRPr sz="6000" dirty="0">
              <a:solidFill>
                <a:srgbClr val="45EDE4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9596;p76"/>
          <p:cNvGrpSpPr/>
          <p:nvPr/>
        </p:nvGrpSpPr>
        <p:grpSpPr>
          <a:xfrm>
            <a:off x="6961109" y="3145971"/>
            <a:ext cx="1241284" cy="817230"/>
            <a:chOff x="5727616" y="4204699"/>
            <a:chExt cx="440505" cy="290018"/>
          </a:xfrm>
          <a:solidFill>
            <a:srgbClr val="A6F3F0"/>
          </a:solidFill>
        </p:grpSpPr>
        <p:sp>
          <p:nvSpPr>
            <p:cNvPr id="15" name="Google Shape;9597;p76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98;p76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99;p76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00;p76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01;p76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02;p76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03;p76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04;p76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265550" y="524599"/>
            <a:ext cx="5539200" cy="40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accent1"/>
                </a:solidFill>
                <a:sym typeface="Work Sans Light"/>
              </a:rPr>
              <a:t>Integrantes: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>
              <a:solidFill>
                <a:schemeClr val="accent1"/>
              </a:solidFill>
              <a:sym typeface="Work Sans Light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>
                <a:solidFill>
                  <a:schemeClr val="accent1"/>
                </a:solidFill>
                <a:sym typeface="Work Sans Light"/>
              </a:rPr>
              <a:t>Amanda Rocha de Biagi</a:t>
            </a: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/>
              <a:t>Lisandra Lopes Roque</a:t>
            </a: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>
                <a:solidFill>
                  <a:schemeClr val="accent1"/>
                </a:solidFill>
                <a:sym typeface="Work Sans Light"/>
              </a:rPr>
              <a:t>Pedro Henrique </a:t>
            </a:r>
            <a:r>
              <a:rPr lang="pt-BR" sz="1800" dirty="0" err="1" smtClean="0">
                <a:solidFill>
                  <a:schemeClr val="accent1"/>
                </a:solidFill>
                <a:sym typeface="Work Sans Light"/>
              </a:rPr>
              <a:t>Ficuciello</a:t>
            </a:r>
            <a:r>
              <a:rPr lang="pt-BR" sz="1800" dirty="0" smtClean="0">
                <a:solidFill>
                  <a:schemeClr val="accent1"/>
                </a:solidFill>
                <a:sym typeface="Work Sans Light"/>
              </a:rPr>
              <a:t> Mendes</a:t>
            </a: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/>
              <a:t>Priscila Matos Araújo</a:t>
            </a: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>
                <a:solidFill>
                  <a:schemeClr val="accent1"/>
                </a:solidFill>
                <a:sym typeface="Work Sans Light"/>
              </a:rPr>
              <a:t>Ricardo Malan Jesus Costa</a:t>
            </a: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Work Sans Light"/>
              <a:buChar char="●"/>
            </a:pPr>
            <a:r>
              <a:rPr lang="pt-BR" sz="1800" dirty="0" smtClean="0"/>
              <a:t>Vinicius Souza de Oliveira</a:t>
            </a:r>
            <a:endParaRPr sz="1800" dirty="0" smtClean="0">
              <a:solidFill>
                <a:schemeClr val="accent1"/>
              </a:solidFill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284" y="0"/>
            <a:ext cx="8022770" cy="504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>
            <a:spLocks noGrp="1"/>
          </p:cNvSpPr>
          <p:nvPr>
            <p:ph type="subTitle" idx="1"/>
          </p:nvPr>
        </p:nvSpPr>
        <p:spPr>
          <a:xfrm flipH="1">
            <a:off x="7363931" y="1786489"/>
            <a:ext cx="1864749" cy="1467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Definição do Provisionamento da Instância para o Projeto</a:t>
            </a:r>
            <a:endParaRPr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2" y="631914"/>
            <a:ext cx="7118749" cy="377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flipH="1">
            <a:off x="423606" y="4076778"/>
            <a:ext cx="3612575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Custo </a:t>
            </a:r>
            <a:r>
              <a:rPr lang="pt-BR" dirty="0"/>
              <a:t>Total Estimado (mês): </a:t>
            </a:r>
            <a:endParaRPr dirty="0"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826573" y="4104434"/>
            <a:ext cx="2070093" cy="465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pt-BR" dirty="0" smtClean="0"/>
              <a:t>R$1.181,80</a:t>
            </a:r>
            <a:endParaRPr dirty="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6;p34"/>
          <p:cNvSpPr txBox="1">
            <a:spLocks/>
          </p:cNvSpPr>
          <p:nvPr/>
        </p:nvSpPr>
        <p:spPr>
          <a:xfrm flipH="1">
            <a:off x="423606" y="646311"/>
            <a:ext cx="3862093" cy="359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ork Sans Light"/>
              <a:buNone/>
              <a:defRPr sz="1800" b="0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/>
            <a:r>
              <a:rPr lang="pt-BR" sz="1600" dirty="0" smtClean="0"/>
              <a:t>Tamanho da VM: D2-v2</a:t>
            </a:r>
          </a:p>
          <a:p>
            <a:pPr marL="0" indent="0"/>
            <a:r>
              <a:rPr lang="pt-BR" sz="1600" dirty="0" err="1" smtClean="0"/>
              <a:t>vCPUs</a:t>
            </a:r>
            <a:r>
              <a:rPr lang="pt-BR" sz="1600" dirty="0" smtClean="0"/>
              <a:t>: 2</a:t>
            </a:r>
          </a:p>
          <a:p>
            <a:pPr marL="0" indent="0"/>
            <a:r>
              <a:rPr lang="pt-BR" sz="1600" dirty="0" smtClean="0"/>
              <a:t>RAM: 7</a:t>
            </a:r>
          </a:p>
          <a:p>
            <a:pPr marL="0" indent="0"/>
            <a:r>
              <a:rPr lang="pt-BR" sz="1600" dirty="0" smtClean="0"/>
              <a:t>Disco de Dados: 8</a:t>
            </a:r>
          </a:p>
          <a:p>
            <a:pPr marL="0" indent="0"/>
            <a:r>
              <a:rPr lang="pt-BR" sz="1600" dirty="0" smtClean="0"/>
              <a:t>I/O p/seg. Máx.: S8x500</a:t>
            </a:r>
          </a:p>
          <a:p>
            <a:pPr marL="0" indent="0"/>
            <a:r>
              <a:rPr lang="pt-BR" sz="1600" dirty="0" smtClean="0"/>
              <a:t>Armazenamento temporário: 100</a:t>
            </a:r>
          </a:p>
          <a:p>
            <a:pPr marL="0" indent="0"/>
            <a:r>
              <a:rPr lang="pt-BR" sz="1600" dirty="0" smtClean="0"/>
              <a:t>Custo/mês (estimado): R$ 472,61</a:t>
            </a:r>
          </a:p>
          <a:p>
            <a:pPr marL="0" indent="0"/>
            <a:r>
              <a:rPr lang="pt-BR" sz="1600" dirty="0" smtClean="0"/>
              <a:t> </a:t>
            </a:r>
          </a:p>
          <a:p>
            <a:pPr marL="0" indent="0"/>
            <a:r>
              <a:rPr lang="pt-BR" sz="1600" dirty="0" smtClean="0"/>
              <a:t>Necessário duas!</a:t>
            </a:r>
            <a:endParaRPr lang="pt-BR" sz="1600" dirty="0"/>
          </a:p>
        </p:txBody>
      </p:sp>
      <p:sp>
        <p:nvSpPr>
          <p:cNvPr id="11" name="Google Shape;176;p34"/>
          <p:cNvSpPr txBox="1">
            <a:spLocks/>
          </p:cNvSpPr>
          <p:nvPr/>
        </p:nvSpPr>
        <p:spPr>
          <a:xfrm flipH="1">
            <a:off x="4861619" y="646311"/>
            <a:ext cx="3862093" cy="359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ork Sans Light"/>
              <a:buNone/>
              <a:defRPr sz="1800" b="0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 Light"/>
              <a:buNone/>
              <a:defRPr sz="1600" b="0" i="0" u="none" strike="noStrike" cap="none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r"/>
            <a:r>
              <a:rPr lang="pt-BR" sz="1600" dirty="0"/>
              <a:t>Tamanho da VM: D1-v2</a:t>
            </a:r>
          </a:p>
          <a:p>
            <a:pPr marL="0" indent="0" algn="r"/>
            <a:r>
              <a:rPr lang="pt-BR" sz="1600" dirty="0" err="1"/>
              <a:t>vCPUs</a:t>
            </a:r>
            <a:r>
              <a:rPr lang="pt-BR" sz="1600" dirty="0"/>
              <a:t>: 1</a:t>
            </a:r>
          </a:p>
          <a:p>
            <a:pPr marL="0" indent="0" algn="r"/>
            <a:r>
              <a:rPr lang="pt-BR" sz="1600" dirty="0"/>
              <a:t>RAM: 3,5</a:t>
            </a:r>
          </a:p>
          <a:p>
            <a:pPr marL="0" indent="0" algn="r"/>
            <a:r>
              <a:rPr lang="pt-BR" sz="1600" dirty="0"/>
              <a:t>Disco de Dados: 4</a:t>
            </a:r>
          </a:p>
          <a:p>
            <a:pPr marL="0" indent="0" algn="r"/>
            <a:r>
              <a:rPr lang="pt-BR" sz="1600" dirty="0"/>
              <a:t>I/O p/seg. Máx.: 4x500</a:t>
            </a:r>
          </a:p>
          <a:p>
            <a:pPr marL="0" indent="0" algn="r"/>
            <a:r>
              <a:rPr lang="pt-BR" sz="1600" dirty="0"/>
              <a:t>Armazenamento temporário: 50</a:t>
            </a:r>
          </a:p>
          <a:p>
            <a:pPr marL="0" indent="0" algn="r"/>
            <a:r>
              <a:rPr lang="pt-BR" sz="1600" dirty="0"/>
              <a:t>Custo/mês (estimado): R$ 236,58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110</Words>
  <Application>Microsoft Office PowerPoint</Application>
  <PresentationFormat>Apresentação na tela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Nunito Light</vt:lpstr>
      <vt:lpstr>Work Sans Light</vt:lpstr>
      <vt:lpstr>Righteous</vt:lpstr>
      <vt:lpstr>Varela Round</vt:lpstr>
      <vt:lpstr>Neon Cyber Monday by Slidesgo</vt:lpstr>
      <vt:lpstr>Smart Parking</vt:lpstr>
      <vt:lpstr>Apresentação do PowerPoint</vt:lpstr>
      <vt:lpstr>Apresentação do PowerPoint</vt:lpstr>
      <vt:lpstr>Custo Total Estimado (mês):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Casa</dc:creator>
  <cp:lastModifiedBy>Casa</cp:lastModifiedBy>
  <cp:revision>8</cp:revision>
  <dcterms:modified xsi:type="dcterms:W3CDTF">2019-11-27T20:40:25Z</dcterms:modified>
</cp:coreProperties>
</file>