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58" r:id="rId6"/>
    <p:sldId id="259" r:id="rId7"/>
    <p:sldId id="261" r:id="rId8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7A63B-92A9-423E-B1D7-A09A970CEC75}" v="6" dt="2024-06-07T22:08:14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atos" userId="d97594c642f5d7a3" providerId="LiveId" clId="{93C7A63B-92A9-423E-B1D7-A09A970CEC75}"/>
    <pc:docChg chg="custSel addSld modSld sldOrd">
      <pc:chgData name="Pedro Matos" userId="d97594c642f5d7a3" providerId="LiveId" clId="{93C7A63B-92A9-423E-B1D7-A09A970CEC75}" dt="2024-06-07T22:11:53.938" v="1740" actId="20577"/>
      <pc:docMkLst>
        <pc:docMk/>
      </pc:docMkLst>
      <pc:sldChg chg="delSp mod">
        <pc:chgData name="Pedro Matos" userId="d97594c642f5d7a3" providerId="LiveId" clId="{93C7A63B-92A9-423E-B1D7-A09A970CEC75}" dt="2024-06-07T21:54:34.349" v="75" actId="478"/>
        <pc:sldMkLst>
          <pc:docMk/>
          <pc:sldMk cId="0" sldId="257"/>
        </pc:sldMkLst>
        <pc:spChg chg="del">
          <ac:chgData name="Pedro Matos" userId="d97594c642f5d7a3" providerId="LiveId" clId="{93C7A63B-92A9-423E-B1D7-A09A970CEC75}" dt="2024-06-07T21:54:34.349" v="75" actId="478"/>
          <ac:spMkLst>
            <pc:docMk/>
            <pc:sldMk cId="0" sldId="257"/>
            <ac:spMk id="91" creationId="{00000000-0000-0000-0000-000000000000}"/>
          </ac:spMkLst>
        </pc:spChg>
      </pc:sldChg>
      <pc:sldChg chg="delSp modSp mod">
        <pc:chgData name="Pedro Matos" userId="d97594c642f5d7a3" providerId="LiveId" clId="{93C7A63B-92A9-423E-B1D7-A09A970CEC75}" dt="2024-06-07T21:53:55.176" v="47" actId="1076"/>
        <pc:sldMkLst>
          <pc:docMk/>
          <pc:sldMk cId="0" sldId="258"/>
        </pc:sldMkLst>
        <pc:spChg chg="mod">
          <ac:chgData name="Pedro Matos" userId="d97594c642f5d7a3" providerId="LiveId" clId="{93C7A63B-92A9-423E-B1D7-A09A970CEC75}" dt="2024-06-07T21:51:04.928" v="3" actId="27636"/>
          <ac:spMkLst>
            <pc:docMk/>
            <pc:sldMk cId="0" sldId="258"/>
            <ac:spMk id="92" creationId="{00000000-0000-0000-0000-000000000000}"/>
          </ac:spMkLst>
        </pc:spChg>
        <pc:spChg chg="mod">
          <ac:chgData name="Pedro Matos" userId="d97594c642f5d7a3" providerId="LiveId" clId="{93C7A63B-92A9-423E-B1D7-A09A970CEC75}" dt="2024-06-07T21:53:12.621" v="38" actId="1076"/>
          <ac:spMkLst>
            <pc:docMk/>
            <pc:sldMk cId="0" sldId="258"/>
            <ac:spMk id="97" creationId="{00000000-0000-0000-0000-000000000000}"/>
          </ac:spMkLst>
        </pc:spChg>
        <pc:spChg chg="mod">
          <ac:chgData name="Pedro Matos" userId="d97594c642f5d7a3" providerId="LiveId" clId="{93C7A63B-92A9-423E-B1D7-A09A970CEC75}" dt="2024-06-07T21:53:55.176" v="47" actId="1076"/>
          <ac:spMkLst>
            <pc:docMk/>
            <pc:sldMk cId="0" sldId="258"/>
            <ac:spMk id="98" creationId="{00000000-0000-0000-0000-000000000000}"/>
          </ac:spMkLst>
        </pc:spChg>
        <pc:spChg chg="del">
          <ac:chgData name="Pedro Matos" userId="d97594c642f5d7a3" providerId="LiveId" clId="{93C7A63B-92A9-423E-B1D7-A09A970CEC75}" dt="2024-06-07T21:51:50.358" v="19" actId="21"/>
          <ac:spMkLst>
            <pc:docMk/>
            <pc:sldMk cId="0" sldId="258"/>
            <ac:spMk id="99" creationId="{00000000-0000-0000-0000-000000000000}"/>
          </ac:spMkLst>
        </pc:spChg>
        <pc:spChg chg="del">
          <ac:chgData name="Pedro Matos" userId="d97594c642f5d7a3" providerId="LiveId" clId="{93C7A63B-92A9-423E-B1D7-A09A970CEC75}" dt="2024-06-07T21:51:39.151" v="16" actId="21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edro Matos" userId="d97594c642f5d7a3" providerId="LiveId" clId="{93C7A63B-92A9-423E-B1D7-A09A970CEC75}" dt="2024-06-07T21:53:19.958" v="40" actId="1076"/>
          <ac:spMkLst>
            <pc:docMk/>
            <pc:sldMk cId="0" sldId="258"/>
            <ac:spMk id="102" creationId="{00000000-0000-0000-0000-000000000000}"/>
          </ac:spMkLst>
        </pc:spChg>
        <pc:picChg chg="del">
          <ac:chgData name="Pedro Matos" userId="d97594c642f5d7a3" providerId="LiveId" clId="{93C7A63B-92A9-423E-B1D7-A09A970CEC75}" dt="2024-06-07T21:51:02.804" v="0" actId="21"/>
          <ac:picMkLst>
            <pc:docMk/>
            <pc:sldMk cId="0" sldId="258"/>
            <ac:picMk id="93" creationId="{00000000-0000-0000-0000-000000000000}"/>
          </ac:picMkLst>
        </pc:picChg>
        <pc:picChg chg="del">
          <ac:chgData name="Pedro Matos" userId="d97594c642f5d7a3" providerId="LiveId" clId="{93C7A63B-92A9-423E-B1D7-A09A970CEC75}" dt="2024-06-07T21:51:08.774" v="4" actId="21"/>
          <ac:picMkLst>
            <pc:docMk/>
            <pc:sldMk cId="0" sldId="258"/>
            <ac:picMk id="94" creationId="{00000000-0000-0000-0000-000000000000}"/>
          </ac:picMkLst>
        </pc:picChg>
        <pc:picChg chg="mod">
          <ac:chgData name="Pedro Matos" userId="d97594c642f5d7a3" providerId="LiveId" clId="{93C7A63B-92A9-423E-B1D7-A09A970CEC75}" dt="2024-06-07T21:53:52.782" v="46" actId="1076"/>
          <ac:picMkLst>
            <pc:docMk/>
            <pc:sldMk cId="0" sldId="258"/>
            <ac:picMk id="95" creationId="{00000000-0000-0000-0000-000000000000}"/>
          </ac:picMkLst>
        </pc:picChg>
        <pc:picChg chg="mod">
          <ac:chgData name="Pedro Matos" userId="d97594c642f5d7a3" providerId="LiveId" clId="{93C7A63B-92A9-423E-B1D7-A09A970CEC75}" dt="2024-06-07T21:53:04.106" v="37" actId="1076"/>
          <ac:picMkLst>
            <pc:docMk/>
            <pc:sldMk cId="0" sldId="258"/>
            <ac:picMk id="96" creationId="{00000000-0000-0000-0000-000000000000}"/>
          </ac:picMkLst>
        </pc:picChg>
        <pc:picChg chg="mod">
          <ac:chgData name="Pedro Matos" userId="d97594c642f5d7a3" providerId="LiveId" clId="{93C7A63B-92A9-423E-B1D7-A09A970CEC75}" dt="2024-06-07T21:53:16.836" v="39" actId="1076"/>
          <ac:picMkLst>
            <pc:docMk/>
            <pc:sldMk cId="0" sldId="258"/>
            <ac:picMk id="101" creationId="{00000000-0000-0000-0000-000000000000}"/>
          </ac:picMkLst>
        </pc:picChg>
      </pc:sldChg>
      <pc:sldChg chg="addSp modSp mod">
        <pc:chgData name="Pedro Matos" userId="d97594c642f5d7a3" providerId="LiveId" clId="{93C7A63B-92A9-423E-B1D7-A09A970CEC75}" dt="2024-06-07T21:51:56.786" v="21" actId="1076"/>
        <pc:sldMkLst>
          <pc:docMk/>
          <pc:sldMk cId="0" sldId="259"/>
        </pc:sldMkLst>
        <pc:spChg chg="add mod">
          <ac:chgData name="Pedro Matos" userId="d97594c642f5d7a3" providerId="LiveId" clId="{93C7A63B-92A9-423E-B1D7-A09A970CEC75}" dt="2024-06-07T21:51:56.786" v="21" actId="1076"/>
          <ac:spMkLst>
            <pc:docMk/>
            <pc:sldMk cId="0" sldId="259"/>
            <ac:spMk id="99" creationId="{00000000-0000-0000-0000-000000000000}"/>
          </ac:spMkLst>
        </pc:spChg>
        <pc:spChg chg="add mod">
          <ac:chgData name="Pedro Matos" userId="d97594c642f5d7a3" providerId="LiveId" clId="{93C7A63B-92A9-423E-B1D7-A09A970CEC75}" dt="2024-06-07T21:51:46.250" v="18" actId="1076"/>
          <ac:spMkLst>
            <pc:docMk/>
            <pc:sldMk cId="0" sldId="259"/>
            <ac:spMk id="100" creationId="{00000000-0000-0000-0000-000000000000}"/>
          </ac:spMkLst>
        </pc:spChg>
        <pc:spChg chg="mod">
          <ac:chgData name="Pedro Matos" userId="d97594c642f5d7a3" providerId="LiveId" clId="{93C7A63B-92A9-423E-B1D7-A09A970CEC75}" dt="2024-06-07T21:51:04.915" v="2" actId="27636"/>
          <ac:spMkLst>
            <pc:docMk/>
            <pc:sldMk cId="0" sldId="259"/>
            <ac:spMk id="103" creationId="{00000000-0000-0000-0000-000000000000}"/>
          </ac:spMkLst>
        </pc:spChg>
        <pc:picChg chg="add mod">
          <ac:chgData name="Pedro Matos" userId="d97594c642f5d7a3" providerId="LiveId" clId="{93C7A63B-92A9-423E-B1D7-A09A970CEC75}" dt="2024-06-07T21:51:20.317" v="10" actId="1076"/>
          <ac:picMkLst>
            <pc:docMk/>
            <pc:sldMk cId="0" sldId="259"/>
            <ac:picMk id="93" creationId="{00000000-0000-0000-0000-000000000000}"/>
          </ac:picMkLst>
        </pc:picChg>
        <pc:picChg chg="add mod">
          <ac:chgData name="Pedro Matos" userId="d97594c642f5d7a3" providerId="LiveId" clId="{93C7A63B-92A9-423E-B1D7-A09A970CEC75}" dt="2024-06-07T21:51:35.452" v="15" actId="1076"/>
          <ac:picMkLst>
            <pc:docMk/>
            <pc:sldMk cId="0" sldId="259"/>
            <ac:picMk id="94" creationId="{00000000-0000-0000-0000-000000000000}"/>
          </ac:picMkLst>
        </pc:picChg>
      </pc:sldChg>
      <pc:sldChg chg="delSp modSp add mod setBg">
        <pc:chgData name="Pedro Matos" userId="d97594c642f5d7a3" providerId="LiveId" clId="{93C7A63B-92A9-423E-B1D7-A09A970CEC75}" dt="2024-06-07T22:07:57.669" v="1416" actId="20577"/>
        <pc:sldMkLst>
          <pc:docMk/>
          <pc:sldMk cId="4006542097" sldId="260"/>
        </pc:sldMkLst>
        <pc:spChg chg="mod">
          <ac:chgData name="Pedro Matos" userId="d97594c642f5d7a3" providerId="LiveId" clId="{93C7A63B-92A9-423E-B1D7-A09A970CEC75}" dt="2024-06-07T21:54:17.895" v="71" actId="20577"/>
          <ac:spMkLst>
            <pc:docMk/>
            <pc:sldMk cId="4006542097" sldId="260"/>
            <ac:spMk id="89" creationId="{00000000-0000-0000-0000-000000000000}"/>
          </ac:spMkLst>
        </pc:spChg>
        <pc:spChg chg="mod">
          <ac:chgData name="Pedro Matos" userId="d97594c642f5d7a3" providerId="LiveId" clId="{93C7A63B-92A9-423E-B1D7-A09A970CEC75}" dt="2024-06-07T22:07:57.669" v="1416" actId="20577"/>
          <ac:spMkLst>
            <pc:docMk/>
            <pc:sldMk cId="4006542097" sldId="260"/>
            <ac:spMk id="90" creationId="{00000000-0000-0000-0000-000000000000}"/>
          </ac:spMkLst>
        </pc:spChg>
        <pc:spChg chg="del mod">
          <ac:chgData name="Pedro Matos" userId="d97594c642f5d7a3" providerId="LiveId" clId="{93C7A63B-92A9-423E-B1D7-A09A970CEC75}" dt="2024-06-07T21:54:25.102" v="74" actId="478"/>
          <ac:spMkLst>
            <pc:docMk/>
            <pc:sldMk cId="4006542097" sldId="260"/>
            <ac:spMk id="91" creationId="{00000000-0000-0000-0000-000000000000}"/>
          </ac:spMkLst>
        </pc:spChg>
        <pc:picChg chg="del">
          <ac:chgData name="Pedro Matos" userId="d97594c642f5d7a3" providerId="LiveId" clId="{93C7A63B-92A9-423E-B1D7-A09A970CEC75}" dt="2024-06-07T21:54:20.550" v="72" actId="478"/>
          <ac:picMkLst>
            <pc:docMk/>
            <pc:sldMk cId="4006542097" sldId="260"/>
            <ac:picMk id="88" creationId="{00000000-0000-0000-0000-000000000000}"/>
          </ac:picMkLst>
        </pc:picChg>
      </pc:sldChg>
      <pc:sldChg chg="modSp add mod ord">
        <pc:chgData name="Pedro Matos" userId="d97594c642f5d7a3" providerId="LiveId" clId="{93C7A63B-92A9-423E-B1D7-A09A970CEC75}" dt="2024-06-07T22:11:53.938" v="1740" actId="20577"/>
        <pc:sldMkLst>
          <pc:docMk/>
          <pc:sldMk cId="3201436642" sldId="261"/>
        </pc:sldMkLst>
        <pc:spChg chg="mod">
          <ac:chgData name="Pedro Matos" userId="d97594c642f5d7a3" providerId="LiveId" clId="{93C7A63B-92A9-423E-B1D7-A09A970CEC75}" dt="2024-06-07T22:08:27.358" v="1438" actId="20577"/>
          <ac:spMkLst>
            <pc:docMk/>
            <pc:sldMk cId="3201436642" sldId="261"/>
            <ac:spMk id="89" creationId="{00000000-0000-0000-0000-000000000000}"/>
          </ac:spMkLst>
        </pc:spChg>
        <pc:spChg chg="mod">
          <ac:chgData name="Pedro Matos" userId="d97594c642f5d7a3" providerId="LiveId" clId="{93C7A63B-92A9-423E-B1D7-A09A970CEC75}" dt="2024-06-07T22:11:53.938" v="1740" actId="20577"/>
          <ac:spMkLst>
            <pc:docMk/>
            <pc:sldMk cId="3201436642" sldId="261"/>
            <ac:spMk id="9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ADED38-B780-47BE-BF14-04885128874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4DE5E4-E9EC-40A3-849E-5347BB87FF2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D25466-E1EB-44D8-8A2C-D356DA01499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904337-23D6-4AB4-A3B5-CB4ECABB2E0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EE5729-F276-42CB-8A35-90E526AD648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5E81FE-2C23-4CFB-AFDB-CD525C0DC96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6A008C-A13C-4198-9929-156AC4653ED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8C0DA7-A148-4065-B103-B4B4EA3AB5A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FB4E63-517B-443E-BEE4-7C409CEBC37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200980-AB8E-4671-83DF-E1EEC8C0C79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B2B5D3-2C2A-452F-981F-7C568BF96B2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83798-27CF-4B69-A6EF-63451B9982A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C41AB6-F183-4781-8B75-A8FABCFA27A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9A19C5-17FB-4A08-9604-93A4D81519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8DD94A-79D5-41F4-8F1F-890BE277BA3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4839E5-D420-49C4-A3EE-B2B522C2C1A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923903-E861-41DB-BC00-EDC6F12232C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F8EFA1-3656-43E7-988B-8BA619F05BB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42577E-7B73-47F5-BBC6-CD81768EC13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BAEAB3-C573-4DB6-AB40-4E86D8C0A3B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2A0715-CA25-49F0-AC6E-52472E18E54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46FA3D-B78E-47F9-8ED6-F51FF077FB2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9E4392-E3EE-4027-A2EB-471CFB6A8E1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DAF663-8530-48CE-8244-EDBC57147E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pt-PT" sz="7200" b="0" strike="noStrike" spc="-52">
                <a:solidFill>
                  <a:srgbClr val="FFFFFF"/>
                </a:solidFill>
                <a:latin typeface="Century Schoolbook"/>
              </a:rPr>
              <a:t>Clique para editar o estilo de título do Modelo Global</a:t>
            </a:r>
            <a:endParaRPr lang="en-US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PT" sz="1050" b="0" strike="noStrike" spc="-1">
                <a:solidFill>
                  <a:srgbClr val="808080"/>
                </a:solidFill>
                <a:latin typeface="Century School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PT" sz="1050" b="0" strike="noStrike" spc="-1">
                <a:solidFill>
                  <a:srgbClr val="808080"/>
                </a:solidFill>
                <a:latin typeface="Century Schoolbook"/>
              </a:rPr>
              <a:t>&lt;date/time&gt;</a:t>
            </a:r>
            <a:endParaRPr lang="en-US" sz="105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>
              <a:lnSpc>
                <a:spcPct val="100000"/>
              </a:lnSpc>
              <a:buNone/>
              <a:defRPr lang="pt-PT" sz="3600" b="0" strike="noStrike" spc="-1">
                <a:solidFill>
                  <a:srgbClr val="A6A6A6"/>
                </a:solidFill>
                <a:latin typeface="Century School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AAF0B21-D08B-41B4-B930-60D97D57F793}" type="slidenum">
              <a:rPr lang="pt-PT" sz="3600" b="0" strike="noStrike" spc="-1">
                <a:solidFill>
                  <a:srgbClr val="A6A6A6"/>
                </a:solidFill>
                <a:latin typeface="Century Schoolbook"/>
              </a:rPr>
              <a:t>‹nº›</a:t>
            </a:fld>
            <a:endParaRPr lang="en-US" sz="36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9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PT" sz="4400" b="0" strike="noStrike" spc="-52">
                <a:solidFill>
                  <a:srgbClr val="000000"/>
                </a:solidFill>
                <a:latin typeface="Century Schoolbook"/>
              </a:rPr>
              <a:t>Clique para editar o estilo de título do Modelo Global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pt-PT" sz="1800" b="0" strike="noStrike" spc="9">
                <a:solidFill>
                  <a:srgbClr val="000000"/>
                </a:solidFill>
                <a:latin typeface="Century Schoolbook"/>
              </a:rPr>
              <a:t>Clique para editar os estilos do texto de Modelo Global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PT" sz="1600" b="0" strike="noStrike" spc="-1">
                <a:solidFill>
                  <a:srgbClr val="262626"/>
                </a:solidFill>
                <a:latin typeface="Century Schoolbook"/>
              </a:rPr>
              <a:t>Segundo nível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PT" sz="1400" b="0" strike="noStrike" spc="-1">
                <a:solidFill>
                  <a:srgbClr val="262626"/>
                </a:solidFill>
                <a:latin typeface="Century Schoolbook"/>
              </a:rPr>
              <a:t>Terceiro nível</a:t>
            </a:r>
            <a:endParaRPr lang="en-US" sz="1400" b="0" strike="noStrike" spc="-1">
              <a:solidFill>
                <a:srgbClr val="262626"/>
              </a:solidFill>
              <a:latin typeface="Century Schoolbook"/>
            </a:endParaRPr>
          </a:p>
          <a:p>
            <a:pPr marL="1005840" lvl="3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PT" sz="1400" b="0" strike="noStrike" spc="-1">
                <a:solidFill>
                  <a:srgbClr val="262626"/>
                </a:solidFill>
                <a:latin typeface="Century Schoolbook"/>
              </a:rPr>
              <a:t>Quarto nível</a:t>
            </a:r>
            <a:endParaRPr lang="en-US" sz="1400" b="0" strike="noStrike" spc="-1">
              <a:solidFill>
                <a:srgbClr val="262626"/>
              </a:solidFill>
              <a:latin typeface="Century Schoolbook"/>
            </a:endParaRPr>
          </a:p>
          <a:p>
            <a:pPr marL="1280160" lvl="4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PT" sz="1400" b="0" strike="noStrike" spc="-1">
                <a:solidFill>
                  <a:srgbClr val="262626"/>
                </a:solidFill>
                <a:latin typeface="Century Schoolbook"/>
              </a:rPr>
              <a:t>Quinto nível</a:t>
            </a:r>
            <a:endParaRPr lang="en-US" sz="1400" b="0" strike="noStrike" spc="-1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PT" sz="1050" b="0" strike="noStrike" spc="-1">
                <a:solidFill>
                  <a:srgbClr val="D9D9DB"/>
                </a:solidFill>
                <a:latin typeface="Century School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PT" sz="1050" b="0" strike="noStrike" spc="-1">
                <a:solidFill>
                  <a:srgbClr val="D9D9DB"/>
                </a:solidFill>
                <a:latin typeface="Century Schoolbook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>
              <a:lnSpc>
                <a:spcPct val="100000"/>
              </a:lnSpc>
              <a:buNone/>
              <a:defRPr lang="pt-PT" sz="3600" b="0" strike="noStrike" spc="-1">
                <a:solidFill>
                  <a:srgbClr val="8E8E94"/>
                </a:solidFill>
                <a:latin typeface="Century School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A049965D-F625-4EB8-A7B4-D02CDD8CFDC3}" type="slidenum">
              <a:rPr lang="pt-PT" sz="3600" b="0" strike="noStrike" spc="-1">
                <a:solidFill>
                  <a:srgbClr val="8E8E94"/>
                </a:solidFill>
                <a:latin typeface="Century Schoolbook"/>
              </a:rPr>
              <a:t>‹nº›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86720" y="1865520"/>
            <a:ext cx="9417960" cy="2038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85000"/>
              </a:lnSpc>
              <a:buNone/>
            </a:pPr>
            <a:r>
              <a:rPr lang="pt-PT" sz="7200" b="0" strike="noStrike" spc="-52">
                <a:solidFill>
                  <a:srgbClr val="FFFFFF"/>
                </a:solidFill>
                <a:latin typeface="Century Schoolbook"/>
              </a:rPr>
              <a:t>Distributed Sudoku Solver</a:t>
            </a:r>
            <a:endParaRPr lang="en-US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386720" y="444384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b="0" strike="noStrike" spc="9">
                <a:solidFill>
                  <a:srgbClr val="BFBFBF"/>
                </a:solidFill>
                <a:latin typeface="Century Schoolbook"/>
              </a:rPr>
              <a:t>Computação Distribuída ; 2023/2024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b="0" strike="noStrike" spc="9">
                <a:solidFill>
                  <a:srgbClr val="BFBFBF"/>
                </a:solidFill>
                <a:latin typeface="Century Schoolbook"/>
              </a:rPr>
              <a:t>Pedro Matos - 102993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b="0" strike="noStrike" spc="9">
                <a:solidFill>
                  <a:srgbClr val="BFBFBF"/>
                </a:solidFill>
                <a:latin typeface="Century Schoolbook"/>
              </a:rPr>
              <a:t>Hugo Castro - 113889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Picture 2"/>
          <p:cNvPicPr/>
          <p:nvPr/>
        </p:nvPicPr>
        <p:blipFill>
          <a:blip r:embed="rId2"/>
          <a:stretch/>
        </p:blipFill>
        <p:spPr>
          <a:xfrm>
            <a:off x="4952880" y="272880"/>
            <a:ext cx="2285640" cy="152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Marcador de Posição de Conteúdo 4"/>
          <p:cNvPicPr/>
          <p:nvPr/>
        </p:nvPicPr>
        <p:blipFill>
          <a:blip r:embed="rId2"/>
          <a:stretch/>
        </p:blipFill>
        <p:spPr>
          <a:xfrm>
            <a:off x="7782120" y="2554200"/>
            <a:ext cx="3409920" cy="21153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70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PT" sz="4400" b="0" strike="noStrike" spc="-52">
                <a:solidFill>
                  <a:srgbClr val="000000"/>
                </a:solidFill>
                <a:latin typeface="Century Schoolbook"/>
              </a:rPr>
              <a:t>Arquitetura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61800" y="1933560"/>
            <a:ext cx="610776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latin typeface="Century Schoolbook"/>
              </a:rPr>
              <a:t>Neste trabalho foi implementada a arquitetura representada na, fig.1, que é constitituida por um cliente que se conecta a um Sudoku Server.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latin typeface="Century Schoolbook"/>
              </a:rPr>
              <a:t>O sudoku server é constituido por 2 componentes:</a:t>
            </a: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262626"/>
                </a:solidFill>
                <a:latin typeface="Century Schoolbook"/>
              </a:rPr>
              <a:t>HTTPServer, este é responsavél por receber pedidos do cliente e chamar os metodos necessários do P2PServer para os poder processar e de seguida responder ao cliente com a informação correta.</a:t>
            </a: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262626"/>
                </a:solidFill>
                <a:latin typeface="Century Schoolbook"/>
              </a:rPr>
              <a:t>P2PServer: este é o componente mais importante do projeto, sendo que é aqui que todos os pedidos que o cliente faz são processados, assim como, a comunicação entre os outros Sudoku Servers que estão conectados na rede.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70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PT" sz="4400" b="0" strike="noStrike" spc="-52" dirty="0">
                <a:solidFill>
                  <a:srgbClr val="000000"/>
                </a:solidFill>
                <a:latin typeface="Century Schoolbook"/>
              </a:rPr>
              <a:t>Estratégia de resolução</a:t>
            </a:r>
            <a:endParaRPr lang="en-US" sz="4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61799" y="1933560"/>
            <a:ext cx="9453825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latin typeface="Century Schoolbook"/>
              </a:rPr>
              <a:t>A </a:t>
            </a:r>
            <a:r>
              <a:rPr lang="en-US" sz="1600" b="0" strike="noStrike" spc="-1" dirty="0" err="1">
                <a:solidFill>
                  <a:srgbClr val="262626"/>
                </a:solidFill>
                <a:latin typeface="Century Schoolbook"/>
              </a:rPr>
              <a:t>estratégia</a:t>
            </a:r>
            <a:r>
              <a:rPr lang="en-US" sz="1600" b="0" strike="noStrike" spc="-1" dirty="0">
                <a:solidFill>
                  <a:srgbClr val="262626"/>
                </a:solidFill>
                <a:latin typeface="Century Schoolbook"/>
              </a:rPr>
              <a:t> que </a:t>
            </a:r>
            <a:r>
              <a:rPr lang="en-US" sz="1600" b="0" strike="noStrike" spc="-1" dirty="0" err="1">
                <a:solidFill>
                  <a:srgbClr val="262626"/>
                </a:solidFill>
                <a:latin typeface="Century Schoolbook"/>
              </a:rPr>
              <a:t>foi</a:t>
            </a:r>
            <a:r>
              <a:rPr lang="en-US" sz="1600" b="0" strike="noStrike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600" b="0" strike="noStrike" spc="-1" dirty="0" err="1">
                <a:solidFill>
                  <a:srgbClr val="262626"/>
                </a:solidFill>
                <a:latin typeface="Century Schoolbook"/>
              </a:rPr>
              <a:t>implementada</a:t>
            </a:r>
            <a:r>
              <a:rPr lang="en-US" sz="1600" b="0" strike="noStrike" spc="-1" dirty="0">
                <a:solidFill>
                  <a:srgbClr val="262626"/>
                </a:solidFill>
                <a:latin typeface="Century Schoolbook"/>
              </a:rPr>
              <a:t> para </a:t>
            </a:r>
            <a:r>
              <a:rPr lang="en-US" sz="1600" b="0" strike="noStrike" spc="-1" dirty="0" err="1">
                <a:solidFill>
                  <a:srgbClr val="262626"/>
                </a:solidFill>
                <a:latin typeface="Century Schoolbook"/>
              </a:rPr>
              <a:t>resolução</a:t>
            </a:r>
            <a:r>
              <a:rPr lang="en-US" sz="1600" b="0" strike="noStrike" spc="-1" dirty="0">
                <a:solidFill>
                  <a:srgbClr val="262626"/>
                </a:solidFill>
                <a:latin typeface="Century Schoolbook"/>
              </a:rPr>
              <a:t> do </a:t>
            </a:r>
            <a:r>
              <a:rPr lang="en-US" sz="1600" b="0" strike="noStrike" spc="-1" dirty="0" err="1">
                <a:solidFill>
                  <a:srgbClr val="262626"/>
                </a:solidFill>
                <a:latin typeface="Century Schoolbook"/>
              </a:rPr>
              <a:t>problema</a:t>
            </a:r>
            <a:r>
              <a:rPr lang="en-US" sz="1600" b="0" strike="noStrike" spc="-1" dirty="0">
                <a:solidFill>
                  <a:srgbClr val="262626"/>
                </a:solidFill>
                <a:latin typeface="Century Schoolbook"/>
              </a:rPr>
              <a:t> de sudoku </a:t>
            </a:r>
            <a:r>
              <a:rPr lang="en-US" sz="1600" b="0" strike="noStrike" spc="-1" dirty="0" err="1">
                <a:solidFill>
                  <a:srgbClr val="262626"/>
                </a:solidFill>
                <a:latin typeface="Century Schoolbook"/>
              </a:rPr>
              <a:t>foi</a:t>
            </a:r>
            <a:r>
              <a:rPr lang="en-US" sz="1600" b="0" strike="noStrike" spc="-1" dirty="0">
                <a:solidFill>
                  <a:srgbClr val="262626"/>
                </a:solidFill>
                <a:latin typeface="Century Schoolbook"/>
              </a:rPr>
              <a:t> a </a:t>
            </a:r>
            <a:r>
              <a:rPr lang="en-US" sz="1600" b="0" strike="noStrike" spc="-1" dirty="0" err="1">
                <a:solidFill>
                  <a:srgbClr val="262626"/>
                </a:solidFill>
                <a:latin typeface="Century Schoolbook"/>
              </a:rPr>
              <a:t>seguinte</a:t>
            </a:r>
            <a:r>
              <a:rPr lang="en-US" sz="1600" b="0" strike="noStrike" spc="-1" dirty="0">
                <a:solidFill>
                  <a:srgbClr val="262626"/>
                </a:solidFill>
                <a:latin typeface="Century Schoolbook"/>
              </a:rPr>
              <a:t>: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Ao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receber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pedido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resolução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, o sudoku é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enviado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para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todos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nós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da rede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onde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depois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mesmo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processo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é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realizado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por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cada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nó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.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São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identificadas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as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células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do sudoku que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ainda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teem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numero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.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São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identificados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números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possiveis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que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cada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linha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ainda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permite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ter.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por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último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, tendo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dois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pontos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em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cima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determinados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,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lista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coordenadas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das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células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vazias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é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iterada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, 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sendo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para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cada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uma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delas,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escolhido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um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número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i="1" spc="-1" dirty="0">
                <a:solidFill>
                  <a:srgbClr val="262626"/>
                </a:solidFill>
                <a:latin typeface="Century Schoolbook"/>
              </a:rPr>
              <a:t>random 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que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pertença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á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lista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dos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número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possíveis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linha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á qual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célula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pertence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.</a:t>
            </a:r>
            <a:r>
              <a:rPr lang="en-US" sz="1200" i="1" spc="-1" dirty="0">
                <a:solidFill>
                  <a:srgbClr val="262626"/>
                </a:solidFill>
                <a:latin typeface="Century Schoolbook"/>
              </a:rPr>
              <a:t> 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Após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passo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4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ter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iterado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todas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as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células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,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função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check da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classe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Sudoku é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chamada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para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verficar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se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solução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está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correta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ou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.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Passo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4 e 5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são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repetidos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até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ao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nó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chegar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á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solução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correta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ou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receber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uma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mensagem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dizer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que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solução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já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foi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encontrada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por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outro.</a:t>
            </a:r>
          </a:p>
        </p:txBody>
      </p:sp>
    </p:spTree>
    <p:extLst>
      <p:ext uri="{BB962C8B-B14F-4D97-AF65-F5344CB8AC3E}">
        <p14:creationId xmlns:p14="http://schemas.microsoft.com/office/powerpoint/2010/main" val="400654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5280" y="16560"/>
            <a:ext cx="9692280" cy="667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PT" sz="4400" b="0" strike="noStrike" spc="-52">
                <a:solidFill>
                  <a:srgbClr val="000000"/>
                </a:solidFill>
                <a:latin typeface="Century Schoolbook"/>
              </a:rPr>
              <a:t>Protocolo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95" name="Imagem 14" descr="Uma imagem com diagrama, Desenho técnico, Esquema, file&#10;&#10;Descrição gerada automaticamente"/>
          <p:cNvPicPr/>
          <p:nvPr/>
        </p:nvPicPr>
        <p:blipFill>
          <a:blip r:embed="rId2"/>
          <a:stretch/>
        </p:blipFill>
        <p:spPr>
          <a:xfrm>
            <a:off x="7096125" y="1438951"/>
            <a:ext cx="4157706" cy="3188007"/>
          </a:xfrm>
          <a:prstGeom prst="rect">
            <a:avLst/>
          </a:prstGeom>
          <a:ln w="0">
            <a:noFill/>
          </a:ln>
        </p:spPr>
      </p:pic>
      <p:pic>
        <p:nvPicPr>
          <p:cNvPr id="96" name="Imagem 16" descr="Uma imagem com texto, diagrama, Paralelo, file&#10;&#10;Descrição gerada automaticamente"/>
          <p:cNvPicPr/>
          <p:nvPr/>
        </p:nvPicPr>
        <p:blipFill>
          <a:blip r:embed="rId3"/>
          <a:stretch/>
        </p:blipFill>
        <p:spPr>
          <a:xfrm>
            <a:off x="0" y="1443524"/>
            <a:ext cx="3443520" cy="4090125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17"/>
          <p:cNvSpPr/>
          <p:nvPr/>
        </p:nvSpPr>
        <p:spPr>
          <a:xfrm>
            <a:off x="391740" y="5455999"/>
            <a:ext cx="26600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Century Schoolbook"/>
              </a:rPr>
              <a:t>Nós a juntarem-se á rede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aixaDeTexto 19"/>
          <p:cNvSpPr/>
          <p:nvPr/>
        </p:nvSpPr>
        <p:spPr>
          <a:xfrm>
            <a:off x="7844958" y="4696140"/>
            <a:ext cx="2660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Century Schoolbook"/>
              </a:rPr>
              <a:t>POST: /solve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Imagem 23" descr="Uma imagem com texto, diagrama, Paralelo, file&#10;&#10;Descrição gerada automaticamente"/>
          <p:cNvPicPr/>
          <p:nvPr/>
        </p:nvPicPr>
        <p:blipFill>
          <a:blip r:embed="rId4"/>
          <a:stretch/>
        </p:blipFill>
        <p:spPr>
          <a:xfrm>
            <a:off x="3542534" y="1443524"/>
            <a:ext cx="3553591" cy="3393827"/>
          </a:xfrm>
          <a:prstGeom prst="rect">
            <a:avLst/>
          </a:prstGeom>
          <a:ln w="0">
            <a:noFill/>
          </a:ln>
        </p:spPr>
      </p:pic>
      <p:sp>
        <p:nvSpPr>
          <p:cNvPr id="102" name="CaixaDeTexto 24"/>
          <p:cNvSpPr/>
          <p:nvPr/>
        </p:nvSpPr>
        <p:spPr>
          <a:xfrm>
            <a:off x="3989309" y="4837351"/>
            <a:ext cx="2660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Century Schoolbook"/>
              </a:rPr>
              <a:t>Nó 3 sai da rede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667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PT" sz="4400" b="0" strike="noStrike" spc="-52">
                <a:solidFill>
                  <a:srgbClr val="000000"/>
                </a:solidFill>
                <a:latin typeface="Century Schoolbook"/>
              </a:rPr>
              <a:t>Protocolo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93" name="Imagem 8" descr="Uma imagem com diagrama, file, texto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676274" y="1681162"/>
            <a:ext cx="4408291" cy="3495675"/>
          </a:xfrm>
          <a:prstGeom prst="rect">
            <a:avLst/>
          </a:prstGeom>
          <a:ln w="0">
            <a:noFill/>
          </a:ln>
        </p:spPr>
      </p:pic>
      <p:pic>
        <p:nvPicPr>
          <p:cNvPr id="94" name="Imagem 10" descr="Uma imagem com diagrama, file, Esquema, Desenho técnico&#10;&#10;Descrição gerada automaticamente"/>
          <p:cNvPicPr/>
          <p:nvPr/>
        </p:nvPicPr>
        <p:blipFill>
          <a:blip r:embed="rId3"/>
          <a:stretch/>
        </p:blipFill>
        <p:spPr>
          <a:xfrm>
            <a:off x="6200775" y="1681162"/>
            <a:ext cx="4943475" cy="3495675"/>
          </a:xfrm>
          <a:prstGeom prst="rect">
            <a:avLst/>
          </a:prstGeom>
          <a:ln w="0">
            <a:noFill/>
          </a:ln>
        </p:spPr>
      </p:pic>
      <p:sp>
        <p:nvSpPr>
          <p:cNvPr id="100" name="CaixaDeTexto 21"/>
          <p:cNvSpPr/>
          <p:nvPr/>
        </p:nvSpPr>
        <p:spPr>
          <a:xfrm>
            <a:off x="1550399" y="5214937"/>
            <a:ext cx="2660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Century Schoolbook"/>
              </a:rPr>
              <a:t>GET: /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Century Schoolbook"/>
              </a:rPr>
              <a:t>stats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20"/>
          <p:cNvSpPr/>
          <p:nvPr/>
        </p:nvSpPr>
        <p:spPr>
          <a:xfrm>
            <a:off x="7342492" y="5214937"/>
            <a:ext cx="2660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Century Schoolbook"/>
              </a:rPr>
              <a:t>GET: /network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70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PT" sz="4400" b="0" strike="noStrike" spc="-52" dirty="0">
                <a:solidFill>
                  <a:srgbClr val="000000"/>
                </a:solidFill>
                <a:latin typeface="Century Schoolbook"/>
              </a:rPr>
              <a:t>Objetivos Cumpridos</a:t>
            </a:r>
            <a:endParaRPr lang="en-US" sz="4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61799" y="1933560"/>
            <a:ext cx="9453825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A rede é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resistente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falhas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A rede é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assincrona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Cada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nó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é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executado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partir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linha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comandos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recorrendo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argumentos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,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como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está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pedido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no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guião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do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projeto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A rede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consegue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responder a </a:t>
            </a:r>
            <a:r>
              <a:rPr lang="en-US" sz="1200" spc="-1" dirty="0" err="1">
                <a:solidFill>
                  <a:srgbClr val="262626"/>
                </a:solidFill>
                <a:latin typeface="Century Schoolbook"/>
              </a:rPr>
              <a:t>pedidos</a:t>
            </a:r>
            <a:r>
              <a:rPr lang="en-US" sz="1200" spc="-1" dirty="0">
                <a:solidFill>
                  <a:srgbClr val="262626"/>
                </a:solidFill>
                <a:latin typeface="Century Schoolbook"/>
              </a:rPr>
              <a:t> /network, /</a:t>
            </a:r>
            <a:r>
              <a:rPr lang="en-US" sz="1200" spc="-1">
                <a:solidFill>
                  <a:srgbClr val="262626"/>
                </a:solidFill>
                <a:latin typeface="Century Schoolbook"/>
              </a:rPr>
              <a:t>stats e /solve.</a:t>
            </a:r>
            <a:endParaRPr lang="en-US" sz="1200" spc="-1" dirty="0">
              <a:solidFill>
                <a:srgbClr val="262626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20143664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396</TotalTime>
  <Words>374</Words>
  <Application>Microsoft Office PowerPoint</Application>
  <PresentationFormat>Ecrã Panorâmico</PresentationFormat>
  <Paragraphs>29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6</vt:i4>
      </vt:variant>
    </vt:vector>
  </HeadingPairs>
  <TitlesOfParts>
    <vt:vector size="14" baseType="lpstr">
      <vt:lpstr>Arial</vt:lpstr>
      <vt:lpstr>Century Schoolbook</vt:lpstr>
      <vt:lpstr>Symbol</vt:lpstr>
      <vt:lpstr>Times New Roman</vt:lpstr>
      <vt:lpstr>Wingdings</vt:lpstr>
      <vt:lpstr>Wingdings 2</vt:lpstr>
      <vt:lpstr>Vista</vt:lpstr>
      <vt:lpstr>Vista</vt:lpstr>
      <vt:lpstr>Distributed Sudoku Solver</vt:lpstr>
      <vt:lpstr>Arquitetura</vt:lpstr>
      <vt:lpstr>Estratégia de resolução</vt:lpstr>
      <vt:lpstr>Protocolo</vt:lpstr>
      <vt:lpstr>Protocolo</vt:lpstr>
      <vt:lpstr>Objetivos Cumpridos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Pedro Matos</dc:creator>
  <dc:description/>
  <cp:lastModifiedBy>Pedro Matos</cp:lastModifiedBy>
  <cp:revision>2</cp:revision>
  <dcterms:created xsi:type="dcterms:W3CDTF">2024-06-05T15:09:57Z</dcterms:created>
  <dcterms:modified xsi:type="dcterms:W3CDTF">2024-06-07T22:11:55Z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4</vt:i4>
  </property>
</Properties>
</file>