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9" r:id="rId3"/>
    <p:sldId id="261" r:id="rId4"/>
    <p:sldId id="274" r:id="rId5"/>
    <p:sldId id="275" r:id="rId6"/>
    <p:sldId id="276" r:id="rId7"/>
    <p:sldId id="262" r:id="rId8"/>
    <p:sldId id="263" r:id="rId9"/>
    <p:sldId id="264" r:id="rId10"/>
    <p:sldId id="277" r:id="rId11"/>
    <p:sldId id="265" r:id="rId12"/>
    <p:sldId id="287" r:id="rId13"/>
    <p:sldId id="288" r:id="rId14"/>
    <p:sldId id="289" r:id="rId15"/>
    <p:sldId id="290" r:id="rId16"/>
    <p:sldId id="266" r:id="rId17"/>
    <p:sldId id="291" r:id="rId18"/>
    <p:sldId id="292" r:id="rId19"/>
    <p:sldId id="293" r:id="rId20"/>
    <p:sldId id="267" r:id="rId21"/>
    <p:sldId id="294" r:id="rId22"/>
    <p:sldId id="286" r:id="rId23"/>
    <p:sldId id="268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69" r:id="rId33"/>
    <p:sldId id="295" r:id="rId34"/>
    <p:sldId id="296" r:id="rId35"/>
    <p:sldId id="297" r:id="rId36"/>
    <p:sldId id="270" r:id="rId37"/>
    <p:sldId id="271" r:id="rId38"/>
    <p:sldId id="272" r:id="rId39"/>
    <p:sldId id="273" r:id="rId40"/>
  </p:sldIdLst>
  <p:sldSz cx="12192000" cy="6858000"/>
  <p:notesSz cx="6858000" cy="9144000"/>
  <p:embeddedFontLst>
    <p:embeddedFont>
      <p:font typeface="Inter" panose="02000503000000020004" pitchFamily="2" charset="0"/>
      <p:regular r:id="rId41"/>
      <p:bold r:id="rId42"/>
      <p:italic r:id="rId43"/>
      <p:boldItalic r:id="rId44"/>
    </p:embeddedFont>
    <p:embeddedFont>
      <p:font typeface="Trak" panose="02000506090000090004" pitchFamily="2" charset="0"/>
      <p:italic r:id="rId4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02F"/>
    <a:srgbClr val="293513"/>
    <a:srgbClr val="43571F"/>
    <a:srgbClr val="97C04C"/>
    <a:srgbClr val="1A220C"/>
    <a:srgbClr val="E4EFD1"/>
    <a:srgbClr val="EEF5E3"/>
    <a:srgbClr val="F0F6E6"/>
    <a:srgbClr val="19220C"/>
    <a:srgbClr val="080C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85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73936-B8EF-A294-7FA9-7A243EA4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BBAC02-41D8-F274-2CEE-EEC1921D1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D78B6C-16AD-F71E-4A27-7DB0F8FD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A59C9B-F203-FED2-93A9-6F085FA9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D22F7-71D3-E11C-5F45-E568C00D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4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04455-7848-C75D-149D-57B001D4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D0DE3B-1CFC-1D8A-4FC9-0EB95DAA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62450F-3FD9-6EEB-DA10-14A4DCD5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DFE637-D7EF-4A62-A75F-A2C47A6D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5D8EF0-2F45-8952-227E-D161656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52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1664C3-4E19-A6AE-510B-D9CEE504E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D06090-D80B-C8F5-1BAA-FE1DBCC6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7B9171-20CC-9A63-FF43-D2D3491F5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93C15-2AEF-8CD1-2B42-9ECC7633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CEE611-F590-7FB7-C878-5183058D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AE01F-7EFD-92D8-889F-6F14E0F3B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3BA34-C55E-0000-8AE1-299B9CBE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C7BCFC-DA29-6717-B4C8-8C19F97C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4DF99B-B7D3-5FD9-07A8-5494C0F1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04F9BE-A4A7-2B4D-B9C5-BAC73848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23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89F2-EB9C-37B9-AA58-4E58E494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017705-6A7E-DBCF-BC09-CB99DA57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DB8DB2-C26B-35AE-4DBC-156FD56C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33FA3-F683-B3A2-F739-EBFF3BBF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7CE43A-E2E8-10BE-7ED5-0CDF7A35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8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1059A-C1DA-4CBE-1E51-9BEDD61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69478-740E-7877-5F59-497169187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2B43B2-9D54-5B15-AA92-2B95A136F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14EE0E-60FB-9D87-D2BA-01AAACB9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7A2000-4CF8-B70D-F638-4C419903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17C3D-04F1-EAE9-4EBE-3E469700D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00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73772-6A03-9B92-7DAA-A4F80365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48C8CD-4E28-A819-2436-D6D49397A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75DAA1-5DB7-5BDC-BF3B-0DA185FBC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01544B-E08B-82B4-CA39-42E03CC35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A15013-0523-8B1A-A9F6-6B82ACAE7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373BDF-A27D-0A61-21C1-7EAFE0FF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F882E5-A518-EDB8-F72B-57B1AACB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4CC73E-5632-195E-40A7-95250308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23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FEDA7-70B3-CB11-88DD-B6D71A5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701254-779B-2380-F198-5E5F39ED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29A753-8F93-B4E3-A3D2-5B8CA71A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E39BBD3-E5CF-5FF3-FACC-47EF2725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4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A4A983B-17A9-A5BF-4808-79A05C1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AD59D4-46EC-7AE8-B391-F9F284DE6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F6DF28-DE56-982F-B7C3-A3672982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D2F61-FC77-17D3-273F-176F47A18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2444CF-B33D-4C47-B008-BA99EAF9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E19F45-BD4A-292B-F3B5-33C55BF4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A566C-5FCF-97EB-AB12-C5B54ECDD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81AD60-CAA4-DF2B-2CE3-FAEF6DAA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93E5CC-1B8B-BD33-9CAD-033B8E568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3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0DC5E-5C8E-1508-CD0B-61B7EFC1F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F47C96-94ED-84D8-92AA-D874339BD6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CEC8F-6FFA-A25B-37E4-BD017CC34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9FE3F6-55E4-DCE7-7EA8-656DC1C5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E4BFD7-9EDC-282B-2210-AE07DAC7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5A54FE-DAC0-BAC5-0E75-2F33F6CD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574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7C52829-96EE-9E9C-B72E-EB164A26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ED03C-F930-B7DD-5A3F-44693B58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5A6B94-5F72-BD8E-B153-6A8B461B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1595C-4674-4476-AEA7-B2964DE6B2BB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3CFA53-EA39-AA66-D802-24D4176DE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EBA664-1B85-ACE1-EBF0-E94569CC4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6110D-816C-48F7-8334-FF8F05CAD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7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AA0F9-854D-0CF2-27C8-72A62FAED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90075-0090-9F20-37FE-9E3B8DA28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B2C6076-BE34-C6E0-FE03-EE843F39E826}"/>
              </a:ext>
            </a:extLst>
          </p:cNvPr>
          <p:cNvSpPr/>
          <p:nvPr/>
        </p:nvSpPr>
        <p:spPr>
          <a:xfrm>
            <a:off x="-2384425" y="-1174750"/>
            <a:ext cx="16960850" cy="92075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E4EFD1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B462A75D-0493-F0AD-77DA-C73201D1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1878574"/>
            <a:ext cx="7086600" cy="310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7C4ED-66C2-E336-0C14-48D212A3C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C2E2D9E5-14A0-88D2-C11E-E977FD096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78F43AD7-65C5-8E4F-951B-9E2238F47F93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E84D9CB-46F1-86F7-118B-6DACEACE83A1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4EA211E-33A3-085C-DEF0-6F7D05537F22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CAA89F-1AAC-6DFF-0E67-725E13F81161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AA3B2A-6049-43E0-CEF6-5BADF3936BE7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6E47E4E-295A-BB73-D7AF-25F0A45145B1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62040E4-E35B-1BFE-0924-485A8426E38B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2FC4F6-C5E0-D89A-851A-06145D200F7B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9753B1-AD62-2FB5-A596-9F2DFC2A3E25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B9C3E7-F804-52CC-372E-CA7D97AE64E0}"/>
              </a:ext>
            </a:extLst>
          </p:cNvPr>
          <p:cNvSpPr txBox="1"/>
          <p:nvPr/>
        </p:nvSpPr>
        <p:spPr>
          <a:xfrm>
            <a:off x="2180240" y="1486744"/>
            <a:ext cx="783152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Observamos que muitos veículos são negociados virtualmente, mas esse processo ainda não é explorado da melhor maneira possível. Enxergamos um grande potencial de crescimento nesse mercado, desde que seja aplicado de forma mais organizada, completa e intuitiva — algo que buscamos alcançar com o nosso projeto.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B00191-5887-5E71-21A3-3AC9746E8649}"/>
              </a:ext>
            </a:extLst>
          </p:cNvPr>
          <p:cNvSpPr txBox="1"/>
          <p:nvPr/>
        </p:nvSpPr>
        <p:spPr>
          <a:xfrm>
            <a:off x="-8703660" y="1804244"/>
            <a:ext cx="783152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 escolha do tema surgiu do interesse da equipe pelo setor automotivo e pelo desejo de aplicar esse conhecimento em um projeto prático e útil.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E86CB78-071D-A744-459E-4807D1A0E9EF}"/>
              </a:ext>
            </a:extLst>
          </p:cNvPr>
          <p:cNvGrpSpPr/>
          <p:nvPr/>
        </p:nvGrpSpPr>
        <p:grpSpPr>
          <a:xfrm>
            <a:off x="12702829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20405C9A-985E-7A95-5D6D-41244970952B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8ACD89D-56FD-D744-5065-E6089786FDFF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7CD3569-4022-C3E1-EEF9-807BBC7D01CF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A5035E-3288-68F0-BC5F-B03C70927A3A}"/>
              </a:ext>
            </a:extLst>
          </p:cNvPr>
          <p:cNvGrpSpPr/>
          <p:nvPr/>
        </p:nvGrpSpPr>
        <p:grpSpPr>
          <a:xfrm>
            <a:off x="15825557" y="2468140"/>
            <a:ext cx="2815992" cy="2497455"/>
            <a:chOff x="4688004" y="1800225"/>
            <a:chExt cx="2815992" cy="249745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96179736-E3A7-A871-F570-39ED78D476AE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4FFA3A7-9D5C-D1EF-E97A-A9119CC6494C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E81240C-A877-FE64-AB56-2386ADFA9BE2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5C1614A-30F2-0752-E6DF-DF7870AADAFF}"/>
              </a:ext>
            </a:extLst>
          </p:cNvPr>
          <p:cNvGrpSpPr/>
          <p:nvPr/>
        </p:nvGrpSpPr>
        <p:grpSpPr>
          <a:xfrm>
            <a:off x="18948285" y="2468139"/>
            <a:ext cx="2815992" cy="2497455"/>
            <a:chOff x="4688004" y="1800225"/>
            <a:chExt cx="2815992" cy="2497455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8BB4D07-5072-E699-9CB6-E998CD09810D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8CA6475-B2FD-4A1A-3471-873F92C46F2D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3231C4A-C5DF-8113-FD35-AB476FBB2335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F1D1A1B-3C4E-57E3-01B4-984FB3AF810B}"/>
              </a:ext>
            </a:extLst>
          </p:cNvPr>
          <p:cNvGrpSpPr/>
          <p:nvPr/>
        </p:nvGrpSpPr>
        <p:grpSpPr>
          <a:xfrm>
            <a:off x="22071013" y="2468138"/>
            <a:ext cx="2815992" cy="2497455"/>
            <a:chOff x="4688004" y="1800225"/>
            <a:chExt cx="2815992" cy="2497455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CE1FA388-EE75-EA34-EB1C-0A0E7861E4A8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9B0C3F64-19B9-CC12-DD7C-1DDA607D68D4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080AF2C-3695-F33F-F5F4-816F5D7B5A67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DD30405-0727-1084-29B4-CC31B9A349A0}"/>
              </a:ext>
            </a:extLst>
          </p:cNvPr>
          <p:cNvGrpSpPr/>
          <p:nvPr/>
        </p:nvGrpSpPr>
        <p:grpSpPr>
          <a:xfrm>
            <a:off x="25193741" y="2468138"/>
            <a:ext cx="2815992" cy="2497455"/>
            <a:chOff x="4688004" y="1800225"/>
            <a:chExt cx="2815992" cy="2497455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A06DC30E-B94E-5C9B-EB8F-0127CCEC6CCF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E9B606F-9AC2-2E07-0B15-E310AF78E673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6F96351-ACB6-641F-4A16-EF4FF988CDE4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9830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35110-34E4-DBCE-AD0B-5D385A6E3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6AED2595-28BD-7D68-88A9-38364257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CD4780A-414A-B965-0802-3E7DB6B64BEB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2FA8257-B89C-5632-7D95-229E4521665E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164ECCE-CB4E-EE92-F654-F353328A342B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F52990-4686-5F44-E15C-B535C7CEC91E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83C904-34F9-BA9A-74A0-194B303C9CC0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42EEADE-7DAA-5071-C614-5A5D8D81E9C5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60D69B-1E89-6468-8D00-58FA0D9E9E00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1434D8-5C88-47C3-6FD4-C7662DC2350E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7E29278-376E-0C89-3D50-E31842C57BA5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55FF61FA-0091-B6A7-FA95-DA8CE30EC28D}"/>
              </a:ext>
            </a:extLst>
          </p:cNvPr>
          <p:cNvGrpSpPr/>
          <p:nvPr/>
        </p:nvGrpSpPr>
        <p:grpSpPr>
          <a:xfrm>
            <a:off x="4752629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65FB42A-ECB9-CA59-5CDE-DFE37C229D5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D80541-43E0-25DE-5A39-A571415E92FE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2DC21D1-A2D8-680F-CCC5-9FB43719D258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8A9A99-8B42-B490-9109-DF262E9E1D85}"/>
              </a:ext>
            </a:extLst>
          </p:cNvPr>
          <p:cNvGrpSpPr/>
          <p:nvPr/>
        </p:nvGrpSpPr>
        <p:grpSpPr>
          <a:xfrm>
            <a:off x="7875357" y="2468140"/>
            <a:ext cx="2815992" cy="2497455"/>
            <a:chOff x="4688004" y="1800225"/>
            <a:chExt cx="2815992" cy="2497455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E21779FE-8E7B-0BE1-E493-B51CBDA87677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9E02351C-C54F-4348-871D-6E6A09CB0E67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6E17909-34FB-13B6-4491-9B7C77E4B215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73ABAB0-64CC-D9C8-EE65-0B5F64F55781}"/>
              </a:ext>
            </a:extLst>
          </p:cNvPr>
          <p:cNvGrpSpPr/>
          <p:nvPr/>
        </p:nvGrpSpPr>
        <p:grpSpPr>
          <a:xfrm>
            <a:off x="10998085" y="2468139"/>
            <a:ext cx="2815992" cy="2497455"/>
            <a:chOff x="4688004" y="1800225"/>
            <a:chExt cx="2815992" cy="249745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CF6883B7-2BB4-855A-4599-E184F3398961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6152A06B-99FE-F8EC-B8AB-EF8E5D6CCEF4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8FCB695-311F-1B25-0AE3-39869C3109E9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DAA3BED-5617-2138-0DDD-AC0E3F42E5F2}"/>
              </a:ext>
            </a:extLst>
          </p:cNvPr>
          <p:cNvGrpSpPr/>
          <p:nvPr/>
        </p:nvGrpSpPr>
        <p:grpSpPr>
          <a:xfrm>
            <a:off x="14120813" y="2468138"/>
            <a:ext cx="2815992" cy="2497455"/>
            <a:chOff x="4688004" y="1800225"/>
            <a:chExt cx="2815992" cy="249745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80914045-D663-719E-939D-1C6950CF40CD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FDE9341-3C3E-398D-3167-14D5E578CF4C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A251413-119B-EA58-F896-C5AEB15442A3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1AA8315-6BD2-62B2-6EC9-E96119F89E06}"/>
              </a:ext>
            </a:extLst>
          </p:cNvPr>
          <p:cNvGrpSpPr/>
          <p:nvPr/>
        </p:nvGrpSpPr>
        <p:grpSpPr>
          <a:xfrm>
            <a:off x="17243541" y="2468138"/>
            <a:ext cx="2815992" cy="2497455"/>
            <a:chOff x="4688004" y="1800225"/>
            <a:chExt cx="2815992" cy="2497455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1BEE5B73-7D9D-E974-52EF-9EFE51AC68E5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D61DA51-5969-389C-C674-61015D0259B8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30581508-DA13-C964-6C63-9A2EFE7B07E4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926B837-7D48-3D04-DA9D-60B9967C9FB4}"/>
              </a:ext>
            </a:extLst>
          </p:cNvPr>
          <p:cNvSpPr txBox="1"/>
          <p:nvPr/>
        </p:nvSpPr>
        <p:spPr>
          <a:xfrm>
            <a:off x="-8182960" y="1486744"/>
            <a:ext cx="783152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Observamos que muitos veículos são negociados virtualmente, mas esse processo ainda não é explorado da melhor maneira possível. Enxergamos um grande potencial de crescimento nesse mercado, desde que seja aplicado de forma mais organizada, completa e intuitiva — algo que buscamos alcançar com o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2577633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71B42-7C09-C7BE-7450-5EDFBB2D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D411991D-6F58-E20C-796E-F3DEB75D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C03A53-0170-A562-B25D-49022576FA4B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8AAF97C-51C0-E162-2789-6246F2FA20E1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3A360B0-7C28-CF76-0325-454BEFFDA073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3330244-6343-8770-F948-697E372D5520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5E9809D-8855-F89F-4D09-9FE62B6254BD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93B952-8C5A-AEFD-DB62-995B0373F595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D06FE-D8F3-5A97-B513-6EC0E4BCCBD0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DD86D1F-F41B-F2CD-788B-CCA1B6DA9EB8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40D6019-D8F9-A287-0BF3-10EA8CA22F77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059DE4A-7587-406C-BFEB-FEB45C408C42}"/>
              </a:ext>
            </a:extLst>
          </p:cNvPr>
          <p:cNvGrpSpPr/>
          <p:nvPr/>
        </p:nvGrpSpPr>
        <p:grpSpPr>
          <a:xfrm>
            <a:off x="-3007071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3E269D48-5A43-4B4D-D93D-751228F97AE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D70FB6F-98CB-2C39-121F-2E6964BAD598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732A72E-0F30-7EAD-FF0F-5181F7893E9E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73D0C2F-9D18-9704-4289-A5A95E89E28A}"/>
              </a:ext>
            </a:extLst>
          </p:cNvPr>
          <p:cNvGrpSpPr/>
          <p:nvPr/>
        </p:nvGrpSpPr>
        <p:grpSpPr>
          <a:xfrm>
            <a:off x="4751157" y="2468140"/>
            <a:ext cx="2815992" cy="2497455"/>
            <a:chOff x="4688004" y="1800225"/>
            <a:chExt cx="2815992" cy="2497455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6443977-94AB-434E-1943-81AE658DD33B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473631-7C1B-8F1D-CB91-4BCDEA9F9BA5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DE15CD53-AFCD-FACB-2FB5-CB15B7726C53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4E5CF4F-16D8-0693-9ABB-75D16486DCF9}"/>
              </a:ext>
            </a:extLst>
          </p:cNvPr>
          <p:cNvGrpSpPr/>
          <p:nvPr/>
        </p:nvGrpSpPr>
        <p:grpSpPr>
          <a:xfrm>
            <a:off x="7873885" y="2468139"/>
            <a:ext cx="2815992" cy="2497455"/>
            <a:chOff x="4688004" y="1800225"/>
            <a:chExt cx="2815992" cy="249745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2D91DD3-9B0A-3ABC-7DD5-546AA9A51E68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8D744C6-218D-FE60-A75F-E5B2C30AC13C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6D7C3E1-CF35-CCBE-839C-07E17A3B8C2C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A7D87FC-8B65-6B38-AA88-DEB75DB7701A}"/>
              </a:ext>
            </a:extLst>
          </p:cNvPr>
          <p:cNvGrpSpPr/>
          <p:nvPr/>
        </p:nvGrpSpPr>
        <p:grpSpPr>
          <a:xfrm>
            <a:off x="10996613" y="2468138"/>
            <a:ext cx="2815992" cy="2497455"/>
            <a:chOff x="4688004" y="1800225"/>
            <a:chExt cx="2815992" cy="249745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2C4583A5-153E-96EA-0BC2-112710B9E9B6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32C0180C-18F6-EF69-39F7-84479B5B46D0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68E63E0-B2D1-6669-06E4-FE5D153E2696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8B37146-D1DE-3062-BAC0-FE8D3184A5A5}"/>
              </a:ext>
            </a:extLst>
          </p:cNvPr>
          <p:cNvGrpSpPr/>
          <p:nvPr/>
        </p:nvGrpSpPr>
        <p:grpSpPr>
          <a:xfrm>
            <a:off x="14119341" y="2468138"/>
            <a:ext cx="2815992" cy="2497455"/>
            <a:chOff x="4688004" y="1800225"/>
            <a:chExt cx="2815992" cy="2497455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9390FAA0-495E-FC7D-674D-B475F79358F5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64F7187-8A73-ABBF-B74A-653C0D035526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AA5244FB-D740-3B3A-1BC2-297EEA525F4E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2760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9B515-03A7-9D33-6AC2-50C75276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262F5B3C-B1C8-7704-42A0-9AE75B6FA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BDC3817-4EE3-3AEA-4E46-80CE6F706028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13B8666-0191-7AC0-B43D-47609EEB226F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8FD2C82-9D0A-417D-1A84-BD1452B9ED32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0833B3A-F5E7-54C5-9486-AAA43E1596E3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5E7884-37BB-A620-41D3-2925FC5557F8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46C8424-BE63-7B20-CB0F-BECA72496749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9B1FAD3-EE35-13CF-B296-74A9828189DA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E31B91D-61E7-8418-4BB5-A22A488FED7A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3242A2-6222-0EEE-4C82-6C9B6490229C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1474F9F-8897-A515-A97A-F34580777EFA}"/>
              </a:ext>
            </a:extLst>
          </p:cNvPr>
          <p:cNvGrpSpPr/>
          <p:nvPr/>
        </p:nvGrpSpPr>
        <p:grpSpPr>
          <a:xfrm>
            <a:off x="-3007071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E741763E-90EB-6FD6-59A5-56E9FE78023D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28A8DEC-B793-45F6-7543-B396BD450F92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2EB26E92-774F-F09C-5853-83AD7143F743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8A8E1CD-8BF3-B9B3-E8A5-4CFD6BBFB3C1}"/>
              </a:ext>
            </a:extLst>
          </p:cNvPr>
          <p:cNvGrpSpPr/>
          <p:nvPr/>
        </p:nvGrpSpPr>
        <p:grpSpPr>
          <a:xfrm>
            <a:off x="-3021243" y="2468140"/>
            <a:ext cx="2815992" cy="2497455"/>
            <a:chOff x="4688004" y="1800225"/>
            <a:chExt cx="2815992" cy="2497455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8938A1E1-663A-996F-8BBC-D5C0F74B8B51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E3583C6-AC08-9B1F-0909-EC714E19103B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0FE8D12-F1A7-9968-4EE2-42D0B0C82CD8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E1D1D32-0C40-3B61-93E6-8D86C29428AF}"/>
              </a:ext>
            </a:extLst>
          </p:cNvPr>
          <p:cNvGrpSpPr/>
          <p:nvPr/>
        </p:nvGrpSpPr>
        <p:grpSpPr>
          <a:xfrm>
            <a:off x="4800485" y="2468139"/>
            <a:ext cx="2815992" cy="2497455"/>
            <a:chOff x="4688004" y="1800225"/>
            <a:chExt cx="2815992" cy="249745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B4819406-763F-8375-DA4D-9493656D4E76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676FDA4-E46A-2F12-1551-763A39708E76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541026A-3CF1-843E-7E71-A6BF226C4821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821409B-1BC6-2CEC-E113-18156707CFDF}"/>
              </a:ext>
            </a:extLst>
          </p:cNvPr>
          <p:cNvGrpSpPr/>
          <p:nvPr/>
        </p:nvGrpSpPr>
        <p:grpSpPr>
          <a:xfrm>
            <a:off x="7923213" y="2468138"/>
            <a:ext cx="2815992" cy="2497455"/>
            <a:chOff x="4688004" y="1800225"/>
            <a:chExt cx="2815992" cy="249745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061A812E-447F-F955-476F-FC2DB8C47BDD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1C7F90B-331C-11DE-B6DB-9142B18DA622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DE1CBA3-137D-B081-2D44-7AF135C7EAF0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2D92043-241F-8008-AEDB-AA0344D820A5}"/>
              </a:ext>
            </a:extLst>
          </p:cNvPr>
          <p:cNvGrpSpPr/>
          <p:nvPr/>
        </p:nvGrpSpPr>
        <p:grpSpPr>
          <a:xfrm>
            <a:off x="11045941" y="2468138"/>
            <a:ext cx="2815992" cy="2497455"/>
            <a:chOff x="4688004" y="1800225"/>
            <a:chExt cx="2815992" cy="2497455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1964EAF9-99EE-57F9-337D-88D415D3049A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90634420-F11F-BC8F-3DE1-9E263B7B5808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EFF174B-3F9D-2FB3-2A72-12AB0243716A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382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27B10-FF4E-1250-8C4C-EDB87796B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33524DEA-DAD9-9180-2F20-BB11406D3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6914F33-5D34-46A2-1CDC-2E5D13FE99B2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66EAD1B-3AE2-840D-06EC-BFCDCADD1D10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7DCB6B1-6264-3B8B-9030-2A2EE7FAEB1E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B086F23-2636-194F-1A8C-B8275F45F75D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34B055-5F96-149C-A567-5D144908DB09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50A17F0-8CBB-F1F0-7A46-CA620A9783F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0766EB0-53C3-FDE4-7FD8-4B5460499E56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8BDEC17-75D7-388F-FB20-81AD59CDAF10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5EFA6EF-C027-E517-C439-416D931D51A4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2BF2440-CC46-95D7-0DB3-68524600504A}"/>
              </a:ext>
            </a:extLst>
          </p:cNvPr>
          <p:cNvGrpSpPr/>
          <p:nvPr/>
        </p:nvGrpSpPr>
        <p:grpSpPr>
          <a:xfrm>
            <a:off x="-3007071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1A84D477-7512-57F0-F8A6-F06BC1BE66FB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9E42799-26BF-3145-1737-721A68FAE823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A72FE8E-7A90-D77D-F813-4B75DB2665C3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D954583-8CDA-FD17-6990-67719EADEA9A}"/>
              </a:ext>
            </a:extLst>
          </p:cNvPr>
          <p:cNvGrpSpPr/>
          <p:nvPr/>
        </p:nvGrpSpPr>
        <p:grpSpPr>
          <a:xfrm>
            <a:off x="-3021243" y="2468140"/>
            <a:ext cx="2815992" cy="2497455"/>
            <a:chOff x="4688004" y="1800225"/>
            <a:chExt cx="2815992" cy="2497455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5E80C17-AE0D-E030-91FD-CF20D573F3A5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5E475E6-7DBD-0849-C097-CA41A4CB4C9B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81506B71-D581-50FC-5BFF-72A4472C3B1D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EB678E6-A496-1A55-155B-1937187DE9F6}"/>
              </a:ext>
            </a:extLst>
          </p:cNvPr>
          <p:cNvGrpSpPr/>
          <p:nvPr/>
        </p:nvGrpSpPr>
        <p:grpSpPr>
          <a:xfrm>
            <a:off x="-2997315" y="2468139"/>
            <a:ext cx="2815992" cy="2497455"/>
            <a:chOff x="4688004" y="1800225"/>
            <a:chExt cx="2815992" cy="249745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1DCDF65-084B-EB32-0ACA-1165B7EB89C7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9ABAB8-5069-A3CB-1205-22133A5F3D08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6877E79-9C7A-7735-6EAC-05C8F03015B0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4A403B2-9AE6-0118-C97F-D9316A1F76D4}"/>
              </a:ext>
            </a:extLst>
          </p:cNvPr>
          <p:cNvGrpSpPr/>
          <p:nvPr/>
        </p:nvGrpSpPr>
        <p:grpSpPr>
          <a:xfrm>
            <a:off x="4849813" y="2468138"/>
            <a:ext cx="2815992" cy="2497455"/>
            <a:chOff x="4688004" y="1800225"/>
            <a:chExt cx="2815992" cy="249745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19D729F6-209D-EA79-D0F8-DA0026E090F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4A2F60D5-C105-A4C7-CC86-6B1C43F288EB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A6F5AFF-45F3-5DE8-BEBB-C02591F1CFBA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099569C-8083-0495-CBEE-8E7CF4E1137A}"/>
              </a:ext>
            </a:extLst>
          </p:cNvPr>
          <p:cNvGrpSpPr/>
          <p:nvPr/>
        </p:nvGrpSpPr>
        <p:grpSpPr>
          <a:xfrm>
            <a:off x="7972541" y="2468138"/>
            <a:ext cx="2815992" cy="2497455"/>
            <a:chOff x="4688004" y="1800225"/>
            <a:chExt cx="2815992" cy="2497455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DFD610F8-80AD-B3ED-AA7E-34B687F4C297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051758E-947C-390B-E6C5-A779E873425D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AF45051-CD12-1DA3-C2AA-B4002282BB03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780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E7F60-7E2A-B354-0A04-3291C8CC4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B3ECFEE9-5DF0-EB84-B8B8-9DEF4E7F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757F9F5-A3CC-A19B-8CDA-22508DC12B7D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8E6FE51-FFB5-D861-BE80-9FE3B209575F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A976D93-DDF1-C2B1-F366-39165DF53D51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A5C4E96-BF9F-A5E7-E5E7-351E3295053D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15E53BC-DD2A-1CBB-3440-F250F7115961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2E5BC2-0CBF-93E0-71B9-6384D720A6D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D17D681-5117-3E72-A2F2-0E0A61A8C805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6104F62-EB37-3E31-EF73-62CDF28DFF66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D4C1A1-4AEC-A511-325E-B0DDE1F99A21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0991B196-989B-88E6-6264-82258375165F}"/>
              </a:ext>
            </a:extLst>
          </p:cNvPr>
          <p:cNvGrpSpPr/>
          <p:nvPr/>
        </p:nvGrpSpPr>
        <p:grpSpPr>
          <a:xfrm>
            <a:off x="-3007071" y="2468141"/>
            <a:ext cx="2815992" cy="2497455"/>
            <a:chOff x="4688004" y="1800225"/>
            <a:chExt cx="2815992" cy="2497455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5DB1E53F-00A4-A2CE-38E5-C710EC9CBD2E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D7C1ED5-13E1-2762-C0D6-993195DAF677}"/>
                </a:ext>
              </a:extLst>
            </p:cNvPr>
            <p:cNvSpPr txBox="1"/>
            <p:nvPr/>
          </p:nvSpPr>
          <p:spPr>
            <a:xfrm>
              <a:off x="4904010" y="2047969"/>
              <a:ext cx="2383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Perfil de Compra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E0CE1138-8E7E-2479-F543-FE5C91D39F47}"/>
                </a:ext>
              </a:extLst>
            </p:cNvPr>
            <p:cNvSpPr txBox="1"/>
            <p:nvPr/>
          </p:nvSpPr>
          <p:spPr>
            <a:xfrm>
              <a:off x="4915997" y="26772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Popularizar uma nova forma de descobrir o veículo ideal do cliente, através de perfil de compra. 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AEEB3A-B9E1-D7F0-D144-A5A1051A2B22}"/>
              </a:ext>
            </a:extLst>
          </p:cNvPr>
          <p:cNvGrpSpPr/>
          <p:nvPr/>
        </p:nvGrpSpPr>
        <p:grpSpPr>
          <a:xfrm>
            <a:off x="-3021243" y="2468140"/>
            <a:ext cx="2815992" cy="2497455"/>
            <a:chOff x="4688004" y="1800225"/>
            <a:chExt cx="2815992" cy="2497455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F8B22067-37F8-5E6D-ADBF-9550D1CDCFB3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F609D3F3-32BE-E937-A51D-0495C10609A0}"/>
                </a:ext>
              </a:extLst>
            </p:cNvPr>
            <p:cNvSpPr txBox="1"/>
            <p:nvPr/>
          </p:nvSpPr>
          <p:spPr>
            <a:xfrm>
              <a:off x="5370487" y="2047969"/>
              <a:ext cx="14510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Confiança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F850A16-4972-9E8A-661D-495B0A4178F1}"/>
                </a:ext>
              </a:extLst>
            </p:cNvPr>
            <p:cNvSpPr txBox="1"/>
            <p:nvPr/>
          </p:nvSpPr>
          <p:spPr>
            <a:xfrm>
              <a:off x="4915997" y="275345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maior segurança na hora da comprar e vender veículos.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B644B8EF-8D9A-4A9D-89CC-4D3EEF095EF7}"/>
              </a:ext>
            </a:extLst>
          </p:cNvPr>
          <p:cNvGrpSpPr/>
          <p:nvPr/>
        </p:nvGrpSpPr>
        <p:grpSpPr>
          <a:xfrm>
            <a:off x="-2997315" y="2468139"/>
            <a:ext cx="2815992" cy="2497455"/>
            <a:chOff x="4688004" y="1800225"/>
            <a:chExt cx="2815992" cy="2497455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E3794DA-E918-06B5-C1ED-59D310AEDBD6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C3BDC069-32DA-5B9C-6E5F-CA9E25B3BDB2}"/>
                </a:ext>
              </a:extLst>
            </p:cNvPr>
            <p:cNvSpPr txBox="1"/>
            <p:nvPr/>
          </p:nvSpPr>
          <p:spPr>
            <a:xfrm>
              <a:off x="5134849" y="1924144"/>
              <a:ext cx="192232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Melhor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Comunicação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565D9C7-CA09-9137-FA90-FB6103A497A7}"/>
                </a:ext>
              </a:extLst>
            </p:cNvPr>
            <p:cNvSpPr txBox="1"/>
            <p:nvPr/>
          </p:nvSpPr>
          <p:spPr>
            <a:xfrm>
              <a:off x="4915997" y="3004280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Queremos garantir uma comunicação direta entre o vendedor e cliente.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EFB0B53C-7015-0B68-2DF7-C9EB86C2A8D6}"/>
              </a:ext>
            </a:extLst>
          </p:cNvPr>
          <p:cNvGrpSpPr/>
          <p:nvPr/>
        </p:nvGrpSpPr>
        <p:grpSpPr>
          <a:xfrm>
            <a:off x="-2998787" y="2468138"/>
            <a:ext cx="2815992" cy="2497455"/>
            <a:chOff x="4688004" y="1800225"/>
            <a:chExt cx="2815992" cy="2497455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2FE02C0-E019-5279-EA85-DBB3FA78956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5468656-B656-77C5-BBF0-0834441E7C2A}"/>
                </a:ext>
              </a:extLst>
            </p:cNvPr>
            <p:cNvSpPr txBox="1"/>
            <p:nvPr/>
          </p:nvSpPr>
          <p:spPr>
            <a:xfrm>
              <a:off x="4908823" y="2047969"/>
              <a:ext cx="2374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intuitiva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CB9B368-58C8-CEC0-EFE1-B1CDBF293C49}"/>
                </a:ext>
              </a:extLst>
            </p:cNvPr>
            <p:cNvSpPr txBox="1"/>
            <p:nvPr/>
          </p:nvSpPr>
          <p:spPr>
            <a:xfrm>
              <a:off x="4915997" y="2705830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uma navegação simples e intuitiva e atrativa tanto para comprador quanto para o vendedor.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B20D318-98AC-DE75-92DB-A8A569357036}"/>
              </a:ext>
            </a:extLst>
          </p:cNvPr>
          <p:cNvGrpSpPr/>
          <p:nvPr/>
        </p:nvGrpSpPr>
        <p:grpSpPr>
          <a:xfrm>
            <a:off x="4835641" y="2468138"/>
            <a:ext cx="2815992" cy="2497455"/>
            <a:chOff x="4688004" y="1800225"/>
            <a:chExt cx="2815992" cy="2497455"/>
          </a:xfrm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CD60D64F-F248-6390-1C31-3669E27B87BC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ACAEF95-23F9-B17F-D0C9-2DA240DF268C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AE6D633-4427-38B1-DDFD-2B99C5CC1427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F7532EB-7FD6-0BBE-A0D1-EF2D7E54352F}"/>
              </a:ext>
            </a:extLst>
          </p:cNvPr>
          <p:cNvGrpSpPr/>
          <p:nvPr/>
        </p:nvGrpSpPr>
        <p:grpSpPr>
          <a:xfrm>
            <a:off x="12536257" y="2468138"/>
            <a:ext cx="2815992" cy="2497455"/>
            <a:chOff x="4688004" y="1800225"/>
            <a:chExt cx="2815992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DA637E41-C936-E3ED-B9AF-DF349635E227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BA1EB5C-0E53-643A-932F-11E6B73ECEB0}"/>
                </a:ext>
              </a:extLst>
            </p:cNvPr>
            <p:cNvSpPr txBox="1"/>
            <p:nvPr/>
          </p:nvSpPr>
          <p:spPr>
            <a:xfrm>
              <a:off x="4777380" y="2047969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Rever o progresso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AA82877-F652-3475-9B3D-CD9BB40DAAFF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Pelo menos uma vez na semana, analisamos nosso progresso, para evitar que fiquemos atrasados.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325C75C-ADBB-A303-1B3C-3C8C0C9888CD}"/>
              </a:ext>
            </a:extLst>
          </p:cNvPr>
          <p:cNvGrpSpPr/>
          <p:nvPr/>
        </p:nvGrpSpPr>
        <p:grpSpPr>
          <a:xfrm>
            <a:off x="15658985" y="2468135"/>
            <a:ext cx="2815992" cy="2497455"/>
            <a:chOff x="4688004" y="1800225"/>
            <a:chExt cx="2815992" cy="2497455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06E690B5-EE66-05A8-8ACF-3EDCB5CA252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2E44E54-ECA4-BAB6-4CFF-33D2F2A24C4D}"/>
                </a:ext>
              </a:extLst>
            </p:cNvPr>
            <p:cNvSpPr txBox="1"/>
            <p:nvPr/>
          </p:nvSpPr>
          <p:spPr>
            <a:xfrm>
              <a:off x="4871955" y="2047969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Testes contínuos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5AB2F6A-F05F-CBB5-7FD4-083010A74D0E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Cada funcionalidade criada é testada assim que concluída, garantindo a detecção de erros e possíveis melhorias.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D26DEE9-E1B4-437D-C6D8-BB6BE9A89C3A}"/>
              </a:ext>
            </a:extLst>
          </p:cNvPr>
          <p:cNvGrpSpPr/>
          <p:nvPr/>
        </p:nvGrpSpPr>
        <p:grpSpPr>
          <a:xfrm>
            <a:off x="18781713" y="2468132"/>
            <a:ext cx="2815992" cy="2497455"/>
            <a:chOff x="4688004" y="1800225"/>
            <a:chExt cx="2815992" cy="2497455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8E02A163-A860-EFD0-2908-7604E81E5F7C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94A6CC2-7493-AD8E-8EA8-B95102655497}"/>
                </a:ext>
              </a:extLst>
            </p:cNvPr>
            <p:cNvSpPr txBox="1"/>
            <p:nvPr/>
          </p:nvSpPr>
          <p:spPr>
            <a:xfrm>
              <a:off x="4690819" y="2047969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Uso de ferramentas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F0D70D5-CD3D-7557-1423-DF3952B3A7C7}"/>
                </a:ext>
              </a:extLst>
            </p:cNvPr>
            <p:cNvSpPr txBox="1"/>
            <p:nvPr/>
          </p:nvSpPr>
          <p:spPr>
            <a:xfrm>
              <a:off x="4915997" y="286775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Ferramentas foram usadas para compartilhar arquivos e alinhar o progresso do grupo.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0DB4B10-CAF0-15CD-1D0D-3036F3EF6011}"/>
              </a:ext>
            </a:extLst>
          </p:cNvPr>
          <p:cNvGrpSpPr/>
          <p:nvPr/>
        </p:nvGrpSpPr>
        <p:grpSpPr>
          <a:xfrm>
            <a:off x="21904441" y="2468132"/>
            <a:ext cx="2815992" cy="2497455"/>
            <a:chOff x="4688004" y="1800225"/>
            <a:chExt cx="2815992" cy="249745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A00A24E-68D6-91D9-B77C-C5C447DF571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5FE4974-9D91-A53B-9EAB-ABC69F48A102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28A97B64-B567-FD7B-3874-CC6185B02717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4440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C7763-6C3D-2B33-3243-54A9E89F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BD26BF63-EEC3-9C62-9F88-EEE9BB947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0F01102-FF64-BB03-D57E-F169B4D4D6C8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5D1F52B-849F-FD70-2D24-8667ED88A0A8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44EBF2A-70EA-A418-2869-9253D0DC2CDB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F15946C-A78B-8A20-F5B9-FC7472EA3D0D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22EED5B-C33B-5281-97F4-08C8AA7A98CA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0939F0-D831-49DE-37F9-C848C7F0DF45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B917C3-720F-9C10-C346-D15E74B58E3D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AD95B70-32DD-B5A9-5E60-DDD7343E917C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CBBF1C7-0614-CADA-9A5B-4149FCC3C1EB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9EE20CE-20CF-42FD-64FC-FA6760726B54}"/>
              </a:ext>
            </a:extLst>
          </p:cNvPr>
          <p:cNvGrpSpPr/>
          <p:nvPr/>
        </p:nvGrpSpPr>
        <p:grpSpPr>
          <a:xfrm>
            <a:off x="-3511702" y="2468141"/>
            <a:ext cx="2860078" cy="2497455"/>
            <a:chOff x="4665973" y="1800225"/>
            <a:chExt cx="2860078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350264EB-CD7C-7118-9A54-DA69B38D3A98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937B533-0957-3596-1E3C-CF43E647C6E1}"/>
                </a:ext>
              </a:extLst>
            </p:cNvPr>
            <p:cNvSpPr txBox="1"/>
            <p:nvPr/>
          </p:nvSpPr>
          <p:spPr>
            <a:xfrm>
              <a:off x="4665973" y="204796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Trabalhar em partes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AD505C7-2435-C7AB-FEC3-579634EB4645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Vamos dividir o trabalho em partes, sendo que, cada parte não poderá demorar mais de 3 dias para ser feita.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984542F3-9D1B-5507-C7EA-B454821545A2}"/>
              </a:ext>
            </a:extLst>
          </p:cNvPr>
          <p:cNvGrpSpPr/>
          <p:nvPr/>
        </p:nvGrpSpPr>
        <p:grpSpPr>
          <a:xfrm>
            <a:off x="4827357" y="2468138"/>
            <a:ext cx="2815992" cy="2497455"/>
            <a:chOff x="4688004" y="1800225"/>
            <a:chExt cx="2815992" cy="249745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289FC938-FD85-6F25-21D2-0F12D48DFF31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9FAB8E1-498D-87E1-D488-9196E5251878}"/>
                </a:ext>
              </a:extLst>
            </p:cNvPr>
            <p:cNvSpPr txBox="1"/>
            <p:nvPr/>
          </p:nvSpPr>
          <p:spPr>
            <a:xfrm>
              <a:off x="4777380" y="2047969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Rever o progresso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A011BD4B-F4E8-ACF9-6592-9C47602FAF17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Pelo menos uma vez na semana, analisamos nosso progresso, para evitar que fiquemos atrasados.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78204A9-1C7C-6697-96C3-85DB83BEC4CA}"/>
              </a:ext>
            </a:extLst>
          </p:cNvPr>
          <p:cNvGrpSpPr/>
          <p:nvPr/>
        </p:nvGrpSpPr>
        <p:grpSpPr>
          <a:xfrm>
            <a:off x="7950085" y="2468135"/>
            <a:ext cx="2815992" cy="2497455"/>
            <a:chOff x="4688004" y="1800225"/>
            <a:chExt cx="2815992" cy="2497455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ED08FB2C-AAA3-AD98-9503-DEC161C4BE0D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F84D0AF-5066-49F5-BFFF-9B064E3EA8EB}"/>
                </a:ext>
              </a:extLst>
            </p:cNvPr>
            <p:cNvSpPr txBox="1"/>
            <p:nvPr/>
          </p:nvSpPr>
          <p:spPr>
            <a:xfrm>
              <a:off x="4871955" y="2047969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Testes contínuos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B640226-6E54-E481-BF27-5CDF5D767691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Cada funcionalidade criada é testada assim que concluída, garantindo a detecção de erros e possíveis melhorias.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D1445284-10A6-08A6-926F-8F9D62DA6FAA}"/>
              </a:ext>
            </a:extLst>
          </p:cNvPr>
          <p:cNvGrpSpPr/>
          <p:nvPr/>
        </p:nvGrpSpPr>
        <p:grpSpPr>
          <a:xfrm>
            <a:off x="11072813" y="2468132"/>
            <a:ext cx="2815992" cy="2497455"/>
            <a:chOff x="4688004" y="1800225"/>
            <a:chExt cx="2815992" cy="249745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A532210-3520-D881-63B0-AC01F0E0D9C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29410F6-A315-84A9-DB35-544DC855E712}"/>
                </a:ext>
              </a:extLst>
            </p:cNvPr>
            <p:cNvSpPr txBox="1"/>
            <p:nvPr/>
          </p:nvSpPr>
          <p:spPr>
            <a:xfrm>
              <a:off x="4690819" y="2047969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Uso de ferramentas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1C928D3-E421-B071-F138-62AEF60FA321}"/>
                </a:ext>
              </a:extLst>
            </p:cNvPr>
            <p:cNvSpPr txBox="1"/>
            <p:nvPr/>
          </p:nvSpPr>
          <p:spPr>
            <a:xfrm>
              <a:off x="4915997" y="286775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Ferramentas foram usadas para compartilhar arquivos e alinhar o progresso do grupo.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883BAD32-251A-F90D-E13D-1CF3C18C1CC3}"/>
              </a:ext>
            </a:extLst>
          </p:cNvPr>
          <p:cNvGrpSpPr/>
          <p:nvPr/>
        </p:nvGrpSpPr>
        <p:grpSpPr>
          <a:xfrm>
            <a:off x="14195541" y="2468132"/>
            <a:ext cx="2815992" cy="2497455"/>
            <a:chOff x="4688004" y="1800225"/>
            <a:chExt cx="2815992" cy="249745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F4E4EE7B-0DF4-7C79-E90C-47C7FE23029F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05A90086-431E-7D76-713D-64E3734B3C05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1A6B8441-DD05-F956-2BB6-0188205847EC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85AA698-859D-B507-55B1-5EF9276FAB49}"/>
              </a:ext>
            </a:extLst>
          </p:cNvPr>
          <p:cNvGrpSpPr/>
          <p:nvPr/>
        </p:nvGrpSpPr>
        <p:grpSpPr>
          <a:xfrm>
            <a:off x="-3508259" y="2468138"/>
            <a:ext cx="2815992" cy="2497455"/>
            <a:chOff x="4688004" y="1800225"/>
            <a:chExt cx="2815992" cy="2497455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DD810F08-BD53-B2DB-BA87-B23ECE5C2C1B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4C78CC3-854B-ED06-70C3-67CD6A8A1046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011B4E80-4874-0526-06F0-2E952E1F36B3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39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4FD97-4E60-BECC-E188-1C82C640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D7D2201D-1362-FACA-6650-CF6F7684F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5358040-2757-E253-5334-5B88C738E4D3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FCAFFF-BF27-353F-D199-76F13D8E18CB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5C6CE72-0379-1F7F-D444-2860A10450F2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A67D57F-9598-0C9E-D812-6A2BA50480B0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8B8D98-5A7B-EFEE-1401-44B4A94599D5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5BEAA2D-2400-2D70-7F7F-2A429AFC23EC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153FD2-46EE-24B9-3C06-DAAE952873D4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0FEEBA-46CF-DFF1-0DC7-20FC7712D92D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CBE1E-803C-A80B-6183-5BFA12D46F6F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3948281-A05A-17DD-21E9-96F4F136FD91}"/>
              </a:ext>
            </a:extLst>
          </p:cNvPr>
          <p:cNvGrpSpPr/>
          <p:nvPr/>
        </p:nvGrpSpPr>
        <p:grpSpPr>
          <a:xfrm>
            <a:off x="-3511702" y="2468141"/>
            <a:ext cx="2860078" cy="2497455"/>
            <a:chOff x="4665973" y="1800225"/>
            <a:chExt cx="2860078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912B726C-72AF-7908-F762-29FC78340C6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27418DF-F91C-411C-38E6-8A95ABC286AD}"/>
                </a:ext>
              </a:extLst>
            </p:cNvPr>
            <p:cNvSpPr txBox="1"/>
            <p:nvPr/>
          </p:nvSpPr>
          <p:spPr>
            <a:xfrm>
              <a:off x="4665973" y="204796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Trabalhar em partes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186DB53-5C7A-D14E-6AC0-39C9D75BB30D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Vamos dividir o trabalho em partes, sendo que, cada parte não poderá demorar mais de 3 dias para ser feita.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9A7F67C-899B-0A2F-70A8-022428151434}"/>
              </a:ext>
            </a:extLst>
          </p:cNvPr>
          <p:cNvGrpSpPr/>
          <p:nvPr/>
        </p:nvGrpSpPr>
        <p:grpSpPr>
          <a:xfrm>
            <a:off x="-3478443" y="2468138"/>
            <a:ext cx="2815992" cy="2497455"/>
            <a:chOff x="4688004" y="1800225"/>
            <a:chExt cx="2815992" cy="249745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6E251164-31AA-A015-1F18-EB61D1C0686E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1E6C8B33-E82A-BF4E-C523-0014E6CCB6B1}"/>
                </a:ext>
              </a:extLst>
            </p:cNvPr>
            <p:cNvSpPr txBox="1"/>
            <p:nvPr/>
          </p:nvSpPr>
          <p:spPr>
            <a:xfrm>
              <a:off x="4777380" y="2047969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Rever o progresso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A0AE11A-E335-7313-E27D-9EB4F586DB57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Pelo menos uma vez na semana, analisamos nosso progresso, para evitar que fiquemos atrasados.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AFA1E45-A63E-230A-DE8D-A0A651F8C036}"/>
              </a:ext>
            </a:extLst>
          </p:cNvPr>
          <p:cNvGrpSpPr/>
          <p:nvPr/>
        </p:nvGrpSpPr>
        <p:grpSpPr>
          <a:xfrm>
            <a:off x="4762385" y="2468135"/>
            <a:ext cx="2815992" cy="2497455"/>
            <a:chOff x="4688004" y="1800225"/>
            <a:chExt cx="2815992" cy="2497455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AF0C72F9-F875-0A33-A147-F9D3AE8CDC1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8F46976-68E1-A07C-096C-07401B4F311B}"/>
                </a:ext>
              </a:extLst>
            </p:cNvPr>
            <p:cNvSpPr txBox="1"/>
            <p:nvPr/>
          </p:nvSpPr>
          <p:spPr>
            <a:xfrm>
              <a:off x="4871955" y="2047969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Testes contínuos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C3A0471-A567-418D-B6A1-7695F597F436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Cada funcionalidade criada é testada assim que concluída, garantindo a detecção de erros e possíveis melhorias.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C913195-5064-CAD8-7903-E4CE08F68690}"/>
              </a:ext>
            </a:extLst>
          </p:cNvPr>
          <p:cNvGrpSpPr/>
          <p:nvPr/>
        </p:nvGrpSpPr>
        <p:grpSpPr>
          <a:xfrm>
            <a:off x="7885113" y="2468132"/>
            <a:ext cx="2815992" cy="2497455"/>
            <a:chOff x="4688004" y="1800225"/>
            <a:chExt cx="2815992" cy="249745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F782B214-066C-ECDC-CC7D-56F0EF70D754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BA69EBE-28C5-2A9C-B3EB-2AF8062C1025}"/>
                </a:ext>
              </a:extLst>
            </p:cNvPr>
            <p:cNvSpPr txBox="1"/>
            <p:nvPr/>
          </p:nvSpPr>
          <p:spPr>
            <a:xfrm>
              <a:off x="4690819" y="2047969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Uso de ferramentas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69FBD2EF-56A0-AA88-17D3-40DF7B514995}"/>
                </a:ext>
              </a:extLst>
            </p:cNvPr>
            <p:cNvSpPr txBox="1"/>
            <p:nvPr/>
          </p:nvSpPr>
          <p:spPr>
            <a:xfrm>
              <a:off x="4915997" y="286775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Ferramentas foram usadas para compartilhar arquivos e alinhar o progresso do grupo.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91A98947-D932-40A9-F115-3977C4717D34}"/>
              </a:ext>
            </a:extLst>
          </p:cNvPr>
          <p:cNvGrpSpPr/>
          <p:nvPr/>
        </p:nvGrpSpPr>
        <p:grpSpPr>
          <a:xfrm>
            <a:off x="11007841" y="2468132"/>
            <a:ext cx="2815992" cy="2497455"/>
            <a:chOff x="4688004" y="1800225"/>
            <a:chExt cx="2815992" cy="249745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61484BA3-7B3F-6168-93FD-A3A2CAECFEF5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7AB5844D-9D92-C39C-677A-EE6A3E576CFE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4E65FF3-F7D2-3150-26C8-7B858A9E455C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5326F03-38F5-9D3A-1141-0ABEC8EB74E0}"/>
              </a:ext>
            </a:extLst>
          </p:cNvPr>
          <p:cNvGrpSpPr/>
          <p:nvPr/>
        </p:nvGrpSpPr>
        <p:grpSpPr>
          <a:xfrm>
            <a:off x="-3508259" y="2468138"/>
            <a:ext cx="2815992" cy="2497455"/>
            <a:chOff x="4688004" y="1800225"/>
            <a:chExt cx="2815992" cy="2497455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48FFF5B4-BD19-FC13-EB10-F25D417A6139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6C3E9766-80E7-CEE8-B03D-C1A3A3035DF8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7137968-C642-3640-FC02-28869C5819AD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60063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54B5-82FE-F4B8-4CC7-62BC78E0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715352CE-9078-94AA-177E-9C980E18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995180-1CDA-B403-65DA-6515EFA41AA9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A12C970-BBBC-7089-9B8A-580E166B2B84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0AD8111-E65E-63A6-84C9-00C776FDCF41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F3B6B4A-7AE5-40B3-33F5-C99A979A9722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E148FC7-B2D6-F317-C338-C88B743E928E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C1D6E84-0661-2707-1DD1-429E4F73F3E6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341F287-9CA7-3E96-02E3-AE90862FEEAA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5FE7638-D91D-98D8-E0DA-410133A2CCFB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867FFB3-8FE7-592A-25B9-AE343822E688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7C8915D-D2FD-0664-86D7-FEFDFEF637A1}"/>
              </a:ext>
            </a:extLst>
          </p:cNvPr>
          <p:cNvGrpSpPr/>
          <p:nvPr/>
        </p:nvGrpSpPr>
        <p:grpSpPr>
          <a:xfrm>
            <a:off x="-3511702" y="2468141"/>
            <a:ext cx="2860078" cy="2497455"/>
            <a:chOff x="4665973" y="1800225"/>
            <a:chExt cx="2860078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25D45A87-C1A9-11BF-0796-28B977C7936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85529CD6-1A60-4075-B6A7-9AA5EEBFE673}"/>
                </a:ext>
              </a:extLst>
            </p:cNvPr>
            <p:cNvSpPr txBox="1"/>
            <p:nvPr/>
          </p:nvSpPr>
          <p:spPr>
            <a:xfrm>
              <a:off x="4665973" y="204796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Trabalhar em partes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7CBFD5BD-8D2A-2680-7F4B-49ED7CACD461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Vamos dividir o trabalho em partes, sendo que, cada parte não poderá demorar mais de 3 dias para ser feita.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6DD38BE-81E6-1136-99CD-33EDBE6E5876}"/>
              </a:ext>
            </a:extLst>
          </p:cNvPr>
          <p:cNvGrpSpPr/>
          <p:nvPr/>
        </p:nvGrpSpPr>
        <p:grpSpPr>
          <a:xfrm>
            <a:off x="-3478443" y="2468138"/>
            <a:ext cx="2815992" cy="2497455"/>
            <a:chOff x="4688004" y="1800225"/>
            <a:chExt cx="2815992" cy="249745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AC6CCEFD-751C-4CE4-3917-DF2F8CE74AD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FF03CA5-9901-9430-5B19-CFF2B0247F53}"/>
                </a:ext>
              </a:extLst>
            </p:cNvPr>
            <p:cNvSpPr txBox="1"/>
            <p:nvPr/>
          </p:nvSpPr>
          <p:spPr>
            <a:xfrm>
              <a:off x="4777380" y="2047969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Rever o progresso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7E5AAD0-802A-47A8-7DA6-9D97051DA464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Pelo menos uma vez na semana, analisamos nosso progresso, para evitar que fiquemos atrasados.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02211FF-8909-B552-633F-D4C307B98517}"/>
              </a:ext>
            </a:extLst>
          </p:cNvPr>
          <p:cNvGrpSpPr/>
          <p:nvPr/>
        </p:nvGrpSpPr>
        <p:grpSpPr>
          <a:xfrm>
            <a:off x="-3479915" y="2468135"/>
            <a:ext cx="2815992" cy="2497455"/>
            <a:chOff x="4688004" y="1800225"/>
            <a:chExt cx="2815992" cy="2497455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F76ABA5E-F1A6-BB79-D28B-C604469FF19E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013A249A-A376-62ED-7B13-4BB1C504930A}"/>
                </a:ext>
              </a:extLst>
            </p:cNvPr>
            <p:cNvSpPr txBox="1"/>
            <p:nvPr/>
          </p:nvSpPr>
          <p:spPr>
            <a:xfrm>
              <a:off x="4871955" y="2047969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Testes contínuos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7D6E87D-9A1B-B769-B326-6AB1A6A2277E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Cada funcionalidade criada é testada assim que concluída, garantindo a detecção de erros e possíveis melhorias.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6F6D1F3-AB2B-D96C-76F5-69B3847526C9}"/>
              </a:ext>
            </a:extLst>
          </p:cNvPr>
          <p:cNvGrpSpPr/>
          <p:nvPr/>
        </p:nvGrpSpPr>
        <p:grpSpPr>
          <a:xfrm>
            <a:off x="4862513" y="2468132"/>
            <a:ext cx="2815992" cy="2497455"/>
            <a:chOff x="4688004" y="1800225"/>
            <a:chExt cx="2815992" cy="249745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E060E1C4-1614-B62F-4163-10360E1F3768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08C2490-84E7-195A-D41B-9F5CF13B8DB7}"/>
                </a:ext>
              </a:extLst>
            </p:cNvPr>
            <p:cNvSpPr txBox="1"/>
            <p:nvPr/>
          </p:nvSpPr>
          <p:spPr>
            <a:xfrm>
              <a:off x="4690819" y="2047969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Uso de ferramentas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D938CB0-5C32-FD59-F50A-55E3EA4126AC}"/>
                </a:ext>
              </a:extLst>
            </p:cNvPr>
            <p:cNvSpPr txBox="1"/>
            <p:nvPr/>
          </p:nvSpPr>
          <p:spPr>
            <a:xfrm>
              <a:off x="4915997" y="286775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Ferramentas foram usadas para compartilhar arquivos e alinhar o progresso do grupo.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48FC787C-C39D-6EBE-5EF3-3103C83CDEBB}"/>
              </a:ext>
            </a:extLst>
          </p:cNvPr>
          <p:cNvGrpSpPr/>
          <p:nvPr/>
        </p:nvGrpSpPr>
        <p:grpSpPr>
          <a:xfrm>
            <a:off x="7985241" y="2468132"/>
            <a:ext cx="2815992" cy="2497455"/>
            <a:chOff x="4688004" y="1800225"/>
            <a:chExt cx="2815992" cy="249745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EF075F74-0CB6-21D8-DEEA-2AAE4303308A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56CE0A6B-80DB-FB99-08DB-C9278BBAC8F7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D8332A74-9A61-8A44-3947-3BB898546224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9B1BFCF7-0368-B897-AAC9-E37D6CABB1F3}"/>
              </a:ext>
            </a:extLst>
          </p:cNvPr>
          <p:cNvGrpSpPr/>
          <p:nvPr/>
        </p:nvGrpSpPr>
        <p:grpSpPr>
          <a:xfrm>
            <a:off x="-3508259" y="2468138"/>
            <a:ext cx="2815992" cy="2497455"/>
            <a:chOff x="4688004" y="1800225"/>
            <a:chExt cx="2815992" cy="2497455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69D557C-46B7-A8BC-E4DE-DF041CA643C3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73F05EF-90BA-60CF-87E3-CF2C237D0BF6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E43B7C8-BCE5-0089-DCEF-134D7B14DDDF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584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A8E55-C223-58FA-5AA0-B6B69F856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BF3901AF-0805-4A6D-C950-BD80203AE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E092B6-D129-8A3C-C27F-AEF736957F7B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958ACB-A208-C797-B698-B960E942887B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F361689-8A77-0AEC-4ED7-CAFE231D1837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EF6831D-1763-FCC1-55CA-B9C3E8C96F9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D096CCF-CD0C-6946-E710-406BB511928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852E59-77DA-C8E0-6377-1FF183CF8D1C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F351F29-3848-6D72-B9A1-9E3207BF1CD3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FEE679C-01EC-D659-D98F-00D32B4D2004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37E208A-4EFD-881E-EF45-25F73FD6C66A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19A8037-4DD4-2E22-795A-5A9AAE615775}"/>
              </a:ext>
            </a:extLst>
          </p:cNvPr>
          <p:cNvGrpSpPr/>
          <p:nvPr/>
        </p:nvGrpSpPr>
        <p:grpSpPr>
          <a:xfrm>
            <a:off x="-3511702" y="2468141"/>
            <a:ext cx="2860078" cy="2497455"/>
            <a:chOff x="4665973" y="1800225"/>
            <a:chExt cx="2860078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29E1FB5-47C5-0F25-63F2-D7B84BB5EE7C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65DF7AA-5E77-783D-4E65-EFF1F692929C}"/>
                </a:ext>
              </a:extLst>
            </p:cNvPr>
            <p:cNvSpPr txBox="1"/>
            <p:nvPr/>
          </p:nvSpPr>
          <p:spPr>
            <a:xfrm>
              <a:off x="4665973" y="2047969"/>
              <a:ext cx="28600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Trabalhar em partes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D5F499F-A3D5-AB0E-5E4D-767E9A6E989F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Vamos dividir o trabalho em partes, sendo que, cada parte não poderá demorar mais de 3 dias para ser feita.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880C4B7-D5A7-283A-6DA1-A644CB186D48}"/>
              </a:ext>
            </a:extLst>
          </p:cNvPr>
          <p:cNvGrpSpPr/>
          <p:nvPr/>
        </p:nvGrpSpPr>
        <p:grpSpPr>
          <a:xfrm>
            <a:off x="-3478443" y="2468138"/>
            <a:ext cx="2815992" cy="2497455"/>
            <a:chOff x="4688004" y="1800225"/>
            <a:chExt cx="2815992" cy="249745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AE4C5FB9-29E8-F5A0-B52D-785238304482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B1C07E7-B384-9858-173F-D689C041F48A}"/>
                </a:ext>
              </a:extLst>
            </p:cNvPr>
            <p:cNvSpPr txBox="1"/>
            <p:nvPr/>
          </p:nvSpPr>
          <p:spPr>
            <a:xfrm>
              <a:off x="4777380" y="2047969"/>
              <a:ext cx="2637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Rever o progresso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64A37F4-3826-578F-D93D-A1987BA9AAAB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Pelo menos uma vez na semana, analisamos nosso progresso, para evitar que fiquemos atrasados.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FB83718-E3C0-7290-AD0B-567E8C836047}"/>
              </a:ext>
            </a:extLst>
          </p:cNvPr>
          <p:cNvGrpSpPr/>
          <p:nvPr/>
        </p:nvGrpSpPr>
        <p:grpSpPr>
          <a:xfrm>
            <a:off x="-3479915" y="2468135"/>
            <a:ext cx="2815992" cy="2497455"/>
            <a:chOff x="4688004" y="1800225"/>
            <a:chExt cx="2815992" cy="2497455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2CA9682-002C-B416-1781-C3EF34E2AE07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C3311B2B-DBD3-1A18-F8E0-488AF1B2F93E}"/>
                </a:ext>
              </a:extLst>
            </p:cNvPr>
            <p:cNvSpPr txBox="1"/>
            <p:nvPr/>
          </p:nvSpPr>
          <p:spPr>
            <a:xfrm>
              <a:off x="4871955" y="2047969"/>
              <a:ext cx="2448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Testes contínuos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0B2E66D-3CE0-C69B-4136-8109E1BA8B75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Cada funcionalidade criada é testada assim que concluída, garantindo a detecção de erros e possíveis melhorias.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AAC918A-956E-B4CD-E254-5F38AF50AC01}"/>
              </a:ext>
            </a:extLst>
          </p:cNvPr>
          <p:cNvGrpSpPr/>
          <p:nvPr/>
        </p:nvGrpSpPr>
        <p:grpSpPr>
          <a:xfrm>
            <a:off x="-3468687" y="2468132"/>
            <a:ext cx="2815992" cy="2497455"/>
            <a:chOff x="4688004" y="1800225"/>
            <a:chExt cx="2815992" cy="2497455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E8D792DB-19F1-E582-C2DF-695851BA7254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D782BAC-A899-BD77-87F8-37252D8B9B6A}"/>
                </a:ext>
              </a:extLst>
            </p:cNvPr>
            <p:cNvSpPr txBox="1"/>
            <p:nvPr/>
          </p:nvSpPr>
          <p:spPr>
            <a:xfrm>
              <a:off x="4690819" y="2047969"/>
              <a:ext cx="28103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Uso de ferramentas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299BAD-227D-72FA-AF71-DF656888AB27}"/>
                </a:ext>
              </a:extLst>
            </p:cNvPr>
            <p:cNvSpPr txBox="1"/>
            <p:nvPr/>
          </p:nvSpPr>
          <p:spPr>
            <a:xfrm>
              <a:off x="4915997" y="286775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Ferramentas foram usadas para compartilhar arquivos e alinhar o progresso do grupo.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BD631391-2F50-BE62-4727-080C147F3232}"/>
              </a:ext>
            </a:extLst>
          </p:cNvPr>
          <p:cNvGrpSpPr/>
          <p:nvPr/>
        </p:nvGrpSpPr>
        <p:grpSpPr>
          <a:xfrm>
            <a:off x="4848341" y="2468132"/>
            <a:ext cx="2815992" cy="2497455"/>
            <a:chOff x="4688004" y="1800225"/>
            <a:chExt cx="2815992" cy="2497455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390D873D-3F74-8273-E8ED-F3771EC8A153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F75B27D0-7DC2-E2D9-AAE9-AE0E474297F1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3070EE5E-AB30-9AFC-1FF4-17FB440AE228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03F45FA-6E3C-8955-1FFF-7DDD5758202B}"/>
              </a:ext>
            </a:extLst>
          </p:cNvPr>
          <p:cNvGrpSpPr/>
          <p:nvPr/>
        </p:nvGrpSpPr>
        <p:grpSpPr>
          <a:xfrm>
            <a:off x="-3508259" y="2468138"/>
            <a:ext cx="2815992" cy="2497455"/>
            <a:chOff x="4688004" y="1800225"/>
            <a:chExt cx="2815992" cy="2497455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51DCA5BF-0DE4-4E50-55CC-B13985FBF89F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8BF254A0-8889-7F6C-E5DE-9F196B369069}"/>
                </a:ext>
              </a:extLst>
            </p:cNvPr>
            <p:cNvSpPr txBox="1"/>
            <p:nvPr/>
          </p:nvSpPr>
          <p:spPr>
            <a:xfrm>
              <a:off x="5322399" y="1924144"/>
              <a:ext cx="154721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Padrão de</a:t>
              </a:r>
            </a:p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Qualidade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6323D21C-84B6-8476-33C7-BAB1987A0231}"/>
                </a:ext>
              </a:extLst>
            </p:cNvPr>
            <p:cNvSpPr txBox="1"/>
            <p:nvPr/>
          </p:nvSpPr>
          <p:spPr>
            <a:xfrm>
              <a:off x="4915997" y="3029680"/>
              <a:ext cx="2360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Garantir um padrão de qualidade nos anúncios.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8081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59FF3-0E03-27C2-50C9-5381EBB1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6DAFCB4E-3BEE-0079-A484-87EC67D44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58A8756-4764-F78C-1158-D6C34B8963DB}"/>
              </a:ext>
            </a:extLst>
          </p:cNvPr>
          <p:cNvSpPr txBox="1"/>
          <p:nvPr/>
        </p:nvSpPr>
        <p:spPr>
          <a:xfrm>
            <a:off x="770325" y="155425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BCFE13E-DE74-00A2-5786-3F4371009FAF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3655BE9-8B8B-FFB8-2AB3-03BE5086DA5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BD8EB1-76FA-EF9E-4124-A3294D821A96}"/>
              </a:ext>
            </a:extLst>
          </p:cNvPr>
          <p:cNvSpPr txBox="1"/>
          <p:nvPr/>
        </p:nvSpPr>
        <p:spPr>
          <a:xfrm>
            <a:off x="4714971" y="29643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F36589A-8C23-076A-F883-6EFDFAB6307F}"/>
              </a:ext>
            </a:extLst>
          </p:cNvPr>
          <p:cNvSpPr txBox="1"/>
          <p:nvPr/>
        </p:nvSpPr>
        <p:spPr>
          <a:xfrm>
            <a:off x="702029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79B56BB-2099-3024-3403-FBF62F4C5D6D}"/>
              </a:ext>
            </a:extLst>
          </p:cNvPr>
          <p:cNvSpPr txBox="1"/>
          <p:nvPr/>
        </p:nvSpPr>
        <p:spPr>
          <a:xfrm>
            <a:off x="932561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ADD5AFA-EFFA-EB76-5B08-975EDD5F3B11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F354236-26CA-6F9F-94F7-5CB7BAE21483}"/>
              </a:ext>
            </a:extLst>
          </p:cNvPr>
          <p:cNvSpPr/>
          <p:nvPr/>
        </p:nvSpPr>
        <p:spPr>
          <a:xfrm>
            <a:off x="-2384425" y="-1174750"/>
            <a:ext cx="16960850" cy="92075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E4EFD1"/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454BB82-6248-3751-7E38-2F8F09C0EA2C}"/>
              </a:ext>
            </a:extLst>
          </p:cNvPr>
          <p:cNvGrpSpPr/>
          <p:nvPr/>
        </p:nvGrpSpPr>
        <p:grpSpPr>
          <a:xfrm>
            <a:off x="2294326" y="1352858"/>
            <a:ext cx="7603363" cy="4152285"/>
            <a:chOff x="2294326" y="1785253"/>
            <a:chExt cx="7603363" cy="415228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BD6B6F93-C06D-D753-9FFB-19641948AB6E}"/>
                </a:ext>
              </a:extLst>
            </p:cNvPr>
            <p:cNvGrpSpPr/>
            <p:nvPr/>
          </p:nvGrpSpPr>
          <p:grpSpPr>
            <a:xfrm>
              <a:off x="2294326" y="1785253"/>
              <a:ext cx="7603363" cy="1764685"/>
              <a:chOff x="2294326" y="1652756"/>
              <a:chExt cx="7603363" cy="1764685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458F180-E7C1-0833-2C4C-2D7BCB1F774D}"/>
                  </a:ext>
                </a:extLst>
              </p:cNvPr>
              <p:cNvSpPr txBox="1"/>
              <p:nvPr/>
            </p:nvSpPr>
            <p:spPr>
              <a:xfrm>
                <a:off x="5030644" y="1652756"/>
                <a:ext cx="21307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>
                    <a:latin typeface="Trak" panose="02000506090000090004" pitchFamily="2" charset="0"/>
                  </a:rPr>
                  <a:t>Escola: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6C814280-C2F1-0815-8FF8-7DFD7C0AD552}"/>
                  </a:ext>
                </a:extLst>
              </p:cNvPr>
              <p:cNvSpPr txBox="1"/>
              <p:nvPr/>
            </p:nvSpPr>
            <p:spPr>
              <a:xfrm>
                <a:off x="2294326" y="2709555"/>
                <a:ext cx="76033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latin typeface="Trak" panose="02000506090000090004" pitchFamily="2" charset="0"/>
                  </a:rPr>
                  <a:t>Joaquim de Moura Candelária Professor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3869C294-8C55-2277-98FD-6103E41E21A0}"/>
                </a:ext>
              </a:extLst>
            </p:cNvPr>
            <p:cNvGrpSpPr/>
            <p:nvPr/>
          </p:nvGrpSpPr>
          <p:grpSpPr>
            <a:xfrm>
              <a:off x="2889886" y="4163328"/>
              <a:ext cx="6490879" cy="1774210"/>
              <a:chOff x="2889886" y="4163328"/>
              <a:chExt cx="6490879" cy="177421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05EEDDD-7D04-9BAB-964E-0B55F013C973}"/>
                  </a:ext>
                </a:extLst>
              </p:cNvPr>
              <p:cNvSpPr txBox="1"/>
              <p:nvPr/>
            </p:nvSpPr>
            <p:spPr>
              <a:xfrm>
                <a:off x="5217446" y="4163328"/>
                <a:ext cx="18357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>
                    <a:latin typeface="Trak" panose="02000506090000090004" pitchFamily="2" charset="0"/>
                  </a:rPr>
                  <a:t>Curso: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EC15EE4-B7D1-84AB-3D31-69D2AAF868EF}"/>
                  </a:ext>
                </a:extLst>
              </p:cNvPr>
              <p:cNvSpPr txBox="1"/>
              <p:nvPr/>
            </p:nvSpPr>
            <p:spPr>
              <a:xfrm>
                <a:off x="2889886" y="5229652"/>
                <a:ext cx="64908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 err="1">
                    <a:latin typeface="Trak" panose="02000506090000090004" pitchFamily="2" charset="0"/>
                  </a:rPr>
                  <a:t>Etec</a:t>
                </a:r>
                <a:r>
                  <a:rPr lang="pt-BR" sz="4000" dirty="0">
                    <a:latin typeface="Trak" panose="02000506090000090004" pitchFamily="2" charset="0"/>
                  </a:rPr>
                  <a:t> </a:t>
                </a:r>
                <a:r>
                  <a:rPr lang="pt-BR" sz="4000" dirty="0" err="1">
                    <a:latin typeface="Trak" panose="02000506090000090004" pitchFamily="2" charset="0"/>
                  </a:rPr>
                  <a:t>Prof</a:t>
                </a:r>
                <a:r>
                  <a:rPr lang="pt-BR" sz="4000" dirty="0">
                    <a:latin typeface="Trak" panose="02000506090000090004" pitchFamily="2" charset="0"/>
                  </a:rPr>
                  <a:t> Ilza Nascimento </a:t>
                </a:r>
                <a:r>
                  <a:rPr lang="pt-BR" sz="4000" dirty="0" err="1">
                    <a:latin typeface="Trak" panose="02000506090000090004" pitchFamily="2" charset="0"/>
                  </a:rPr>
                  <a:t>Pintus</a:t>
                </a:r>
                <a:endParaRPr lang="pt-BR" sz="4000" dirty="0">
                  <a:latin typeface="Trak" panose="02000506090000090004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5604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ED329-5D30-6E56-618C-25C59CB56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87EA084B-3D07-F55B-14F7-29D018647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61A954-2084-7B75-B4D2-662F0EDE817C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EC53AE8-70A2-A502-B130-54ED0EB71D5E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BE483E1-1514-187F-FE36-50A7A5C79B0C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AA91EB2A-2E5C-9DDD-0DA4-BE20771CC7C6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50254D-60D0-7951-44D5-C2255E167F4D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4A8067D-DF15-BAED-7E4A-867278789C87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8A1AC6D-BB2F-0BA4-AF8E-6E454D21A3E8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4C21A22-2776-DE9E-F094-A171DF21FB4A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9DE0C1-FAB1-1FD2-C633-47327B68F0A4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4814585A-09C6-0F0F-3391-B0A259103C70}"/>
              </a:ext>
            </a:extLst>
          </p:cNvPr>
          <p:cNvGrpSpPr/>
          <p:nvPr/>
        </p:nvGrpSpPr>
        <p:grpSpPr>
          <a:xfrm>
            <a:off x="-3355859" y="2468132"/>
            <a:ext cx="2815992" cy="2497455"/>
            <a:chOff x="4688004" y="1800225"/>
            <a:chExt cx="2815992" cy="2497455"/>
          </a:xfrm>
        </p:grpSpPr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710E26F3-3ACA-1E2D-E1F5-11E9A003F57C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44E80CF-32F2-DB55-C9BE-1C8C77BD652E}"/>
                </a:ext>
              </a:extLst>
            </p:cNvPr>
            <p:cNvSpPr txBox="1"/>
            <p:nvPr/>
          </p:nvSpPr>
          <p:spPr>
            <a:xfrm>
              <a:off x="5013822" y="2047969"/>
              <a:ext cx="21643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4CEEB89-406C-C133-307F-07B7FFE954EA}"/>
                </a:ext>
              </a:extLst>
            </p:cNvPr>
            <p:cNvSpPr txBox="1"/>
            <p:nvPr/>
          </p:nvSpPr>
          <p:spPr>
            <a:xfrm>
              <a:off x="4915997" y="271535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As decisões e alterações são todas registradas, facilitando o controle de versão e a organização do TCC.</a:t>
              </a:r>
            </a:p>
          </p:txBody>
        </p:sp>
      </p:grp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F19FFC6-6CB3-14C4-A330-C58616AD368C}"/>
              </a:ext>
            </a:extLst>
          </p:cNvPr>
          <p:cNvSpPr txBox="1"/>
          <p:nvPr/>
        </p:nvSpPr>
        <p:spPr>
          <a:xfrm>
            <a:off x="1003300" y="958879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 Funcionais</a:t>
            </a:r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60CB3455-6C13-8836-05E4-8013AF1291E3}"/>
              </a:ext>
            </a:extLst>
          </p:cNvPr>
          <p:cNvGrpSpPr/>
          <p:nvPr/>
        </p:nvGrpSpPr>
        <p:grpSpPr>
          <a:xfrm>
            <a:off x="1126833" y="2024316"/>
            <a:ext cx="4169067" cy="954107"/>
            <a:chOff x="1126833" y="2024316"/>
            <a:chExt cx="4169067" cy="954107"/>
          </a:xfrm>
        </p:grpSpPr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E4F725B0-89A0-84D7-CBDD-78BD3055B3A4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71" name="Elipse 70">
                <a:extLst>
                  <a:ext uri="{FF2B5EF4-FFF2-40B4-BE49-F238E27FC236}">
                    <a16:creationId xmlns:a16="http://schemas.microsoft.com/office/drawing/2014/main" id="{90B2C28B-DA41-BF11-2FFF-FBFEC132C10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5BDF8415-BD4A-DCF2-AD5C-7B2F8B9F9C54}"/>
                  </a:ext>
                </a:extLst>
              </p:cNvPr>
              <p:cNvSpPr txBox="1"/>
              <p:nvPr/>
            </p:nvSpPr>
            <p:spPr>
              <a:xfrm>
                <a:off x="1400225" y="2114189"/>
                <a:ext cx="3032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1</a:t>
                </a:r>
              </a:p>
            </p:txBody>
          </p:sp>
        </p:grp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8861CDBD-8C2F-3EBB-576D-11E5350192E2}"/>
                </a:ext>
              </a:extLst>
            </p:cNvPr>
            <p:cNvSpPr txBox="1"/>
            <p:nvPr/>
          </p:nvSpPr>
          <p:spPr>
            <a:xfrm>
              <a:off x="2250299" y="2024316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Cadastro e login de usuários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88D44F7-C94C-BEF7-1426-C8F28A8E7428}"/>
              </a:ext>
            </a:extLst>
          </p:cNvPr>
          <p:cNvGrpSpPr/>
          <p:nvPr/>
        </p:nvGrpSpPr>
        <p:grpSpPr>
          <a:xfrm>
            <a:off x="1126832" y="3334826"/>
            <a:ext cx="4169067" cy="850074"/>
            <a:chOff x="1126833" y="2043095"/>
            <a:chExt cx="4169067" cy="850074"/>
          </a:xfrm>
        </p:grpSpPr>
        <p:grpSp>
          <p:nvGrpSpPr>
            <p:cNvPr id="118" name="Agrupar 117">
              <a:extLst>
                <a:ext uri="{FF2B5EF4-FFF2-40B4-BE49-F238E27FC236}">
                  <a16:creationId xmlns:a16="http://schemas.microsoft.com/office/drawing/2014/main" id="{8E38C663-6DD5-3A87-E339-BDD8F5462B4D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20" name="Elipse 119">
                <a:extLst>
                  <a:ext uri="{FF2B5EF4-FFF2-40B4-BE49-F238E27FC236}">
                    <a16:creationId xmlns:a16="http://schemas.microsoft.com/office/drawing/2014/main" id="{7AF45F0C-607F-B911-A0A0-714BDCE6FB83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7B5A58AD-3BCE-0637-49BA-7DC8CEE82B18}"/>
                  </a:ext>
                </a:extLst>
              </p:cNvPr>
              <p:cNvSpPr txBox="1"/>
              <p:nvPr/>
            </p:nvSpPr>
            <p:spPr>
              <a:xfrm>
                <a:off x="1340112" y="2114189"/>
                <a:ext cx="4235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2</a:t>
                </a:r>
              </a:p>
            </p:txBody>
          </p:sp>
        </p:grp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28E6B1F1-9D1F-3286-043E-C56A5E055D33}"/>
                </a:ext>
              </a:extLst>
            </p:cNvPr>
            <p:cNvSpPr txBox="1"/>
            <p:nvPr/>
          </p:nvSpPr>
          <p:spPr>
            <a:xfrm>
              <a:off x="2250299" y="221481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Cadastro de veículos</a:t>
              </a: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451ECB16-DECC-A0FF-59BA-9CCF179A90F3}"/>
              </a:ext>
            </a:extLst>
          </p:cNvPr>
          <p:cNvGrpSpPr/>
          <p:nvPr/>
        </p:nvGrpSpPr>
        <p:grpSpPr>
          <a:xfrm>
            <a:off x="1126831" y="4626557"/>
            <a:ext cx="4169067" cy="850074"/>
            <a:chOff x="1126833" y="2043095"/>
            <a:chExt cx="4169067" cy="850074"/>
          </a:xfrm>
        </p:grpSpPr>
        <p:grpSp>
          <p:nvGrpSpPr>
            <p:cNvPr id="123" name="Agrupar 122">
              <a:extLst>
                <a:ext uri="{FF2B5EF4-FFF2-40B4-BE49-F238E27FC236}">
                  <a16:creationId xmlns:a16="http://schemas.microsoft.com/office/drawing/2014/main" id="{903EFC1A-E9D7-94A4-C4E7-CC04CF002ED4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25" name="Elipse 124">
                <a:extLst>
                  <a:ext uri="{FF2B5EF4-FFF2-40B4-BE49-F238E27FC236}">
                    <a16:creationId xmlns:a16="http://schemas.microsoft.com/office/drawing/2014/main" id="{5C98FF8D-89E4-CF53-1681-0AC9D9A26B56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6" name="CaixaDeTexto 125">
                <a:extLst>
                  <a:ext uri="{FF2B5EF4-FFF2-40B4-BE49-F238E27FC236}">
                    <a16:creationId xmlns:a16="http://schemas.microsoft.com/office/drawing/2014/main" id="{DED4F92C-BF13-0C47-3053-0C0B1A2CA2E5}"/>
                  </a:ext>
                </a:extLst>
              </p:cNvPr>
              <p:cNvSpPr txBox="1"/>
              <p:nvPr/>
            </p:nvSpPr>
            <p:spPr>
              <a:xfrm>
                <a:off x="1340914" y="2114189"/>
                <a:ext cx="4219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3</a:t>
                </a:r>
              </a:p>
            </p:txBody>
          </p:sp>
        </p:grp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AA6FD39A-719E-31E5-C6C5-13D2284632FB}"/>
                </a:ext>
              </a:extLst>
            </p:cNvPr>
            <p:cNvSpPr txBox="1"/>
            <p:nvPr/>
          </p:nvSpPr>
          <p:spPr>
            <a:xfrm>
              <a:off x="2250299" y="220846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busca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78ECAB5E-C3CF-DC98-5F94-E57ECA087E97}"/>
              </a:ext>
            </a:extLst>
          </p:cNvPr>
          <p:cNvGrpSpPr/>
          <p:nvPr/>
        </p:nvGrpSpPr>
        <p:grpSpPr>
          <a:xfrm>
            <a:off x="5717497" y="2049084"/>
            <a:ext cx="4169067" cy="850074"/>
            <a:chOff x="1126833" y="2043095"/>
            <a:chExt cx="4169067" cy="850074"/>
          </a:xfrm>
        </p:grpSpPr>
        <p:grpSp>
          <p:nvGrpSpPr>
            <p:cNvPr id="143" name="Agrupar 142">
              <a:extLst>
                <a:ext uri="{FF2B5EF4-FFF2-40B4-BE49-F238E27FC236}">
                  <a16:creationId xmlns:a16="http://schemas.microsoft.com/office/drawing/2014/main" id="{D46B495C-7995-14A0-2E9C-7AA79B84C8F4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45" name="Elipse 144">
                <a:extLst>
                  <a:ext uri="{FF2B5EF4-FFF2-40B4-BE49-F238E27FC236}">
                    <a16:creationId xmlns:a16="http://schemas.microsoft.com/office/drawing/2014/main" id="{3A383DF8-D750-05C4-E337-6C8F917B31B8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6" name="CaixaDeTexto 145">
                <a:extLst>
                  <a:ext uri="{FF2B5EF4-FFF2-40B4-BE49-F238E27FC236}">
                    <a16:creationId xmlns:a16="http://schemas.microsoft.com/office/drawing/2014/main" id="{B49C40AF-BD84-3D6C-DDFB-846B6B04D40B}"/>
                  </a:ext>
                </a:extLst>
              </p:cNvPr>
              <p:cNvSpPr txBox="1"/>
              <p:nvPr/>
            </p:nvSpPr>
            <p:spPr>
              <a:xfrm>
                <a:off x="1324082" y="2114189"/>
                <a:ext cx="4555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4</a:t>
                </a:r>
              </a:p>
            </p:txBody>
          </p:sp>
        </p:grp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89D1F641-AC64-BEA3-4135-4343B8252FE6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chat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16371FE1-6524-E849-9F5B-00D667E9B8FE}"/>
              </a:ext>
            </a:extLst>
          </p:cNvPr>
          <p:cNvGrpSpPr/>
          <p:nvPr/>
        </p:nvGrpSpPr>
        <p:grpSpPr>
          <a:xfrm>
            <a:off x="5717496" y="3340815"/>
            <a:ext cx="4169067" cy="850074"/>
            <a:chOff x="1126833" y="2043095"/>
            <a:chExt cx="4169067" cy="850074"/>
          </a:xfrm>
        </p:grpSpPr>
        <p:grpSp>
          <p:nvGrpSpPr>
            <p:cNvPr id="148" name="Agrupar 147">
              <a:extLst>
                <a:ext uri="{FF2B5EF4-FFF2-40B4-BE49-F238E27FC236}">
                  <a16:creationId xmlns:a16="http://schemas.microsoft.com/office/drawing/2014/main" id="{8F1781F3-BD16-6887-F921-E4EC7794F631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50" name="Elipse 149">
                <a:extLst>
                  <a:ext uri="{FF2B5EF4-FFF2-40B4-BE49-F238E27FC236}">
                    <a16:creationId xmlns:a16="http://schemas.microsoft.com/office/drawing/2014/main" id="{4AFBB454-CE16-D091-7E5A-645EC69E6BE7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1" name="CaixaDeTexto 150">
                <a:extLst>
                  <a:ext uri="{FF2B5EF4-FFF2-40B4-BE49-F238E27FC236}">
                    <a16:creationId xmlns:a16="http://schemas.microsoft.com/office/drawing/2014/main" id="{4E070B5B-722E-B3B3-FADD-702077B78CCA}"/>
                  </a:ext>
                </a:extLst>
              </p:cNvPr>
              <p:cNvSpPr txBox="1"/>
              <p:nvPr/>
            </p:nvSpPr>
            <p:spPr>
              <a:xfrm>
                <a:off x="1336105" y="2114189"/>
                <a:ext cx="4315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5</a:t>
                </a:r>
              </a:p>
            </p:txBody>
          </p:sp>
        </p:grp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6E7BB37-6168-76B6-1AC3-EEBE75F41BEA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anúncios</a:t>
              </a:r>
            </a:p>
          </p:txBody>
        </p:sp>
      </p:grpSp>
      <p:grpSp>
        <p:nvGrpSpPr>
          <p:cNvPr id="152" name="Agrupar 151">
            <a:extLst>
              <a:ext uri="{FF2B5EF4-FFF2-40B4-BE49-F238E27FC236}">
                <a16:creationId xmlns:a16="http://schemas.microsoft.com/office/drawing/2014/main" id="{75513BC7-CF25-7B61-4193-CFC41B9357A7}"/>
              </a:ext>
            </a:extLst>
          </p:cNvPr>
          <p:cNvGrpSpPr/>
          <p:nvPr/>
        </p:nvGrpSpPr>
        <p:grpSpPr>
          <a:xfrm>
            <a:off x="5717495" y="4632546"/>
            <a:ext cx="4169067" cy="850074"/>
            <a:chOff x="1126833" y="2043095"/>
            <a:chExt cx="4169067" cy="850074"/>
          </a:xfrm>
        </p:grpSpPr>
        <p:grpSp>
          <p:nvGrpSpPr>
            <p:cNvPr id="153" name="Agrupar 152">
              <a:extLst>
                <a:ext uri="{FF2B5EF4-FFF2-40B4-BE49-F238E27FC236}">
                  <a16:creationId xmlns:a16="http://schemas.microsoft.com/office/drawing/2014/main" id="{A00C6615-116B-C57F-F80C-795BB574D3D5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55" name="Elipse 154">
                <a:extLst>
                  <a:ext uri="{FF2B5EF4-FFF2-40B4-BE49-F238E27FC236}">
                    <a16:creationId xmlns:a16="http://schemas.microsoft.com/office/drawing/2014/main" id="{4FA3A3BD-1073-6889-F97F-510E11AA782B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6" name="CaixaDeTexto 155">
                <a:extLst>
                  <a:ext uri="{FF2B5EF4-FFF2-40B4-BE49-F238E27FC236}">
                    <a16:creationId xmlns:a16="http://schemas.microsoft.com/office/drawing/2014/main" id="{69D47FBA-E5C2-7B19-9A3C-EB40309FC499}"/>
                  </a:ext>
                </a:extLst>
              </p:cNvPr>
              <p:cNvSpPr txBox="1"/>
              <p:nvPr/>
            </p:nvSpPr>
            <p:spPr>
              <a:xfrm>
                <a:off x="1323281" y="2114189"/>
                <a:ext cx="4571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6</a:t>
                </a:r>
              </a:p>
            </p:txBody>
          </p:sp>
        </p:grpSp>
        <p:sp>
          <p:nvSpPr>
            <p:cNvPr id="154" name="CaixaDeTexto 153">
              <a:extLst>
                <a:ext uri="{FF2B5EF4-FFF2-40B4-BE49-F238E27FC236}">
                  <a16:creationId xmlns:a16="http://schemas.microsoft.com/office/drawing/2014/main" id="{2FB46B85-A9DB-5FB5-0867-3F5FD6280554}"/>
                </a:ext>
              </a:extLst>
            </p:cNvPr>
            <p:cNvSpPr txBox="1"/>
            <p:nvPr/>
          </p:nvSpPr>
          <p:spPr>
            <a:xfrm>
              <a:off x="2250299" y="2209357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Configurar perfil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34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A2C7F3-64DB-5FF1-0599-454A5EFB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55382C07-7358-5FD1-ACED-08735CB3F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61A9F7C-E705-2643-6383-46B4F877B90A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9DC8664-D78B-BEEB-2B36-712789AA1C52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C41B84B-8573-0FC2-300F-405742591DEF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08BA70E-AC1C-022F-1DC0-6750B62E97F4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6350AA1-005D-1D92-3457-360173645B2E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555811-6CBD-1031-DADA-B058373E25C2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CFE68A-6C93-8047-D1F3-1479295D8153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B74C435-88A7-A869-646D-4E18D4502902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5648857-A588-A46F-4DC3-03BDC686CC06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E74F6606-7681-CB57-6B9A-2B2BC4FC6104}"/>
              </a:ext>
            </a:extLst>
          </p:cNvPr>
          <p:cNvGrpSpPr/>
          <p:nvPr/>
        </p:nvGrpSpPr>
        <p:grpSpPr>
          <a:xfrm rot="2700000">
            <a:off x="789940" y="7696325"/>
            <a:ext cx="10795000" cy="10799829"/>
            <a:chOff x="789940" y="2413125"/>
            <a:chExt cx="10795000" cy="10799829"/>
          </a:xfrm>
        </p:grpSpPr>
        <p:sp>
          <p:nvSpPr>
            <p:cNvPr id="58" name="Elipse 57">
              <a:extLst>
                <a:ext uri="{FF2B5EF4-FFF2-40B4-BE49-F238E27FC236}">
                  <a16:creationId xmlns:a16="http://schemas.microsoft.com/office/drawing/2014/main" id="{BB89F592-A836-516B-3183-42C526D996A8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84E00B5D-B1CB-3A38-D705-B50E65DE9FF7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D38729B9-676B-FF57-42DC-898057BEEBBA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139E52A-61C7-E526-704C-36FFEB882CE0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C246636-93BC-A950-3C6C-1736439814B2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4521FEE3-1490-0167-8034-8368C48B82E1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3019EC57-C3A9-E0DE-45D7-A1BABC35AF9E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EDA4F7BA-F908-11F1-30ED-681ED517FB88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66" name="Imagem 65">
            <a:extLst>
              <a:ext uri="{FF2B5EF4-FFF2-40B4-BE49-F238E27FC236}">
                <a16:creationId xmlns:a16="http://schemas.microsoft.com/office/drawing/2014/main" id="{5D4ABE46-0ACA-C5B6-C046-7125C1529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78" y="9456135"/>
            <a:ext cx="965200" cy="1103084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DDC98390-BC7E-150B-DDCE-54500B865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001" y="12591705"/>
            <a:ext cx="963358" cy="1100981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CD8BD111-EAAD-0133-9799-7A0A6BFB2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898" y="8082043"/>
            <a:ext cx="1103084" cy="110308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5DB3A9C-BE27-15E1-CA57-092177D35C85}"/>
              </a:ext>
            </a:extLst>
          </p:cNvPr>
          <p:cNvSpPr txBox="1"/>
          <p:nvPr/>
        </p:nvSpPr>
        <p:spPr>
          <a:xfrm>
            <a:off x="-9534080" y="958879"/>
            <a:ext cx="3738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 Funcionais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70EC26B-B29A-D489-3ADE-923F5DD1BF46}"/>
              </a:ext>
            </a:extLst>
          </p:cNvPr>
          <p:cNvGrpSpPr/>
          <p:nvPr/>
        </p:nvGrpSpPr>
        <p:grpSpPr>
          <a:xfrm>
            <a:off x="-9410547" y="2024316"/>
            <a:ext cx="4169067" cy="954107"/>
            <a:chOff x="1126833" y="2024316"/>
            <a:chExt cx="4169067" cy="95410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2C832A1-F40C-34AF-6F86-2FDA20AE7936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C7BC365-0503-7935-7C19-12F2B5494B6B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AA39C0B-258E-57B2-D67A-B53D8C5590A4}"/>
                  </a:ext>
                </a:extLst>
              </p:cNvPr>
              <p:cNvSpPr txBox="1"/>
              <p:nvPr/>
            </p:nvSpPr>
            <p:spPr>
              <a:xfrm>
                <a:off x="1400225" y="2114189"/>
                <a:ext cx="3032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1</a:t>
                </a:r>
              </a:p>
            </p:txBody>
          </p:sp>
        </p:grp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004D1ACB-68CB-783A-27CE-126AD01239CA}"/>
                </a:ext>
              </a:extLst>
            </p:cNvPr>
            <p:cNvSpPr txBox="1"/>
            <p:nvPr/>
          </p:nvSpPr>
          <p:spPr>
            <a:xfrm>
              <a:off x="2250299" y="2024316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Cadastro e login de usuários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3C601B7-CFDF-3F5C-BC5E-36F4ABA1DF9B}"/>
              </a:ext>
            </a:extLst>
          </p:cNvPr>
          <p:cNvGrpSpPr/>
          <p:nvPr/>
        </p:nvGrpSpPr>
        <p:grpSpPr>
          <a:xfrm>
            <a:off x="-9410548" y="3334826"/>
            <a:ext cx="4169067" cy="850074"/>
            <a:chOff x="1126833" y="2043095"/>
            <a:chExt cx="4169067" cy="850074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F87CAC65-B04D-A3F8-0A22-08B71AC12280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3B980A25-1D15-D8C5-A5B7-B577C9E822C1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D2F7BD7-6E41-4878-9479-95E9BD4CE503}"/>
                  </a:ext>
                </a:extLst>
              </p:cNvPr>
              <p:cNvSpPr txBox="1"/>
              <p:nvPr/>
            </p:nvSpPr>
            <p:spPr>
              <a:xfrm>
                <a:off x="1340112" y="2114189"/>
                <a:ext cx="4235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2</a:t>
                </a:r>
              </a:p>
            </p:txBody>
          </p: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486558A-9950-A85A-8BCF-E34E9EF278BF}"/>
                </a:ext>
              </a:extLst>
            </p:cNvPr>
            <p:cNvSpPr txBox="1"/>
            <p:nvPr/>
          </p:nvSpPr>
          <p:spPr>
            <a:xfrm>
              <a:off x="2250299" y="221481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Cadastro de veículos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E383D73-4097-F1C1-A903-AC8D59BD54B2}"/>
              </a:ext>
            </a:extLst>
          </p:cNvPr>
          <p:cNvGrpSpPr/>
          <p:nvPr/>
        </p:nvGrpSpPr>
        <p:grpSpPr>
          <a:xfrm>
            <a:off x="-9410549" y="4626557"/>
            <a:ext cx="4169067" cy="850074"/>
            <a:chOff x="1126833" y="2043095"/>
            <a:chExt cx="4169067" cy="850074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AD1DC9B-6536-8CBC-3957-15B56A8B9999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22565EE1-9B31-D9FF-AD3F-695E27B8D81B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55D67576-82A6-2D0F-CF84-EFEBA4F5B7DC}"/>
                  </a:ext>
                </a:extLst>
              </p:cNvPr>
              <p:cNvSpPr txBox="1"/>
              <p:nvPr/>
            </p:nvSpPr>
            <p:spPr>
              <a:xfrm>
                <a:off x="1340914" y="2114189"/>
                <a:ext cx="4219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3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E79A781-66ED-A301-E682-C551C0E0366C}"/>
                </a:ext>
              </a:extLst>
            </p:cNvPr>
            <p:cNvSpPr txBox="1"/>
            <p:nvPr/>
          </p:nvSpPr>
          <p:spPr>
            <a:xfrm>
              <a:off x="2250299" y="220846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busca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652CBEC-294D-7DF5-0B14-58406DB4BFDC}"/>
              </a:ext>
            </a:extLst>
          </p:cNvPr>
          <p:cNvGrpSpPr/>
          <p:nvPr/>
        </p:nvGrpSpPr>
        <p:grpSpPr>
          <a:xfrm>
            <a:off x="-4819883" y="2049084"/>
            <a:ext cx="4169067" cy="850074"/>
            <a:chOff x="1126833" y="2043095"/>
            <a:chExt cx="4169067" cy="850074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41A53428-E4A4-F56A-D00E-9726727DA2C9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F3C8536D-1CA6-449D-00D7-0E0266A996C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2EDC37F-1A52-AC22-557C-8F6FDFE2149B}"/>
                  </a:ext>
                </a:extLst>
              </p:cNvPr>
              <p:cNvSpPr txBox="1"/>
              <p:nvPr/>
            </p:nvSpPr>
            <p:spPr>
              <a:xfrm>
                <a:off x="1324082" y="2114189"/>
                <a:ext cx="4555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4</a:t>
                </a:r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083C83C-B64B-85B9-6616-6C49C48AFAE8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chat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15EBDC8-4F43-2E11-EE6C-279D1D0FCFD5}"/>
              </a:ext>
            </a:extLst>
          </p:cNvPr>
          <p:cNvGrpSpPr/>
          <p:nvPr/>
        </p:nvGrpSpPr>
        <p:grpSpPr>
          <a:xfrm>
            <a:off x="-4819884" y="3340815"/>
            <a:ext cx="4169067" cy="850074"/>
            <a:chOff x="1126833" y="2043095"/>
            <a:chExt cx="4169067" cy="850074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F3C873C0-0500-F6F7-F874-2C6949F6CDC4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E6D7CB9-B93A-D8A4-6A8B-E33EFDFD7018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79EEE4EE-99AD-F28B-AB02-1E3D0FF5F71C}"/>
                  </a:ext>
                </a:extLst>
              </p:cNvPr>
              <p:cNvSpPr txBox="1"/>
              <p:nvPr/>
            </p:nvSpPr>
            <p:spPr>
              <a:xfrm>
                <a:off x="1336105" y="2114189"/>
                <a:ext cx="4315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5</a:t>
                </a:r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2C23924-CC9C-02B5-04B2-2C1E15DF4A89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de anúncios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1D8827B6-2C43-FFEB-2951-0EE510DCBF20}"/>
              </a:ext>
            </a:extLst>
          </p:cNvPr>
          <p:cNvGrpSpPr/>
          <p:nvPr/>
        </p:nvGrpSpPr>
        <p:grpSpPr>
          <a:xfrm>
            <a:off x="-4819885" y="4632546"/>
            <a:ext cx="4169067" cy="850074"/>
            <a:chOff x="1126833" y="2043095"/>
            <a:chExt cx="4169067" cy="850074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2032BA98-7E1C-D244-4F72-840562F6FA8D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BA9B6BC3-5718-D268-EC84-B834D01102B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C345104-0175-F55E-6FB2-2FBE89F71DF3}"/>
                  </a:ext>
                </a:extLst>
              </p:cNvPr>
              <p:cNvSpPr txBox="1"/>
              <p:nvPr/>
            </p:nvSpPr>
            <p:spPr>
              <a:xfrm>
                <a:off x="1323281" y="2114189"/>
                <a:ext cx="4571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6</a:t>
                </a: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9BC4EA9-0FF0-B514-DF19-705E865C0466}"/>
                </a:ext>
              </a:extLst>
            </p:cNvPr>
            <p:cNvSpPr txBox="1"/>
            <p:nvPr/>
          </p:nvSpPr>
          <p:spPr>
            <a:xfrm>
              <a:off x="2250299" y="2209357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Configurar perfil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4FB405A1-A089-7480-4358-1555327B0F19}"/>
              </a:ext>
            </a:extLst>
          </p:cNvPr>
          <p:cNvSpPr txBox="1"/>
          <p:nvPr/>
        </p:nvSpPr>
        <p:spPr>
          <a:xfrm>
            <a:off x="1003300" y="958879"/>
            <a:ext cx="454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 Não Funcionais</a:t>
            </a:r>
          </a:p>
        </p:txBody>
      </p: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68699036-03D8-B858-A560-68FFEEEE5466}"/>
              </a:ext>
            </a:extLst>
          </p:cNvPr>
          <p:cNvGrpSpPr/>
          <p:nvPr/>
        </p:nvGrpSpPr>
        <p:grpSpPr>
          <a:xfrm>
            <a:off x="1126833" y="2024316"/>
            <a:ext cx="4169067" cy="954107"/>
            <a:chOff x="1126833" y="2024316"/>
            <a:chExt cx="4169067" cy="95410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0F78F5AE-7A0E-A6D5-3BC0-D0EFEC6FE51F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57C5C885-02C7-6248-CFEC-B1DBDFE10A7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0BD37929-F7BD-514A-C3F9-1E0F7CEA6873}"/>
                  </a:ext>
                </a:extLst>
              </p:cNvPr>
              <p:cNvSpPr txBox="1"/>
              <p:nvPr/>
            </p:nvSpPr>
            <p:spPr>
              <a:xfrm>
                <a:off x="1400225" y="2114189"/>
                <a:ext cx="3032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1</a:t>
                </a: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1D4D7812-1B41-A547-56E7-27810F27375A}"/>
                </a:ext>
              </a:extLst>
            </p:cNvPr>
            <p:cNvSpPr txBox="1"/>
            <p:nvPr/>
          </p:nvSpPr>
          <p:spPr>
            <a:xfrm>
              <a:off x="2250299" y="2024316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responsiva com todas as telas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AAB2839D-808A-9186-C360-3E44DCF965FB}"/>
              </a:ext>
            </a:extLst>
          </p:cNvPr>
          <p:cNvGrpSpPr/>
          <p:nvPr/>
        </p:nvGrpSpPr>
        <p:grpSpPr>
          <a:xfrm>
            <a:off x="1126832" y="3334826"/>
            <a:ext cx="4169067" cy="850074"/>
            <a:chOff x="1126833" y="2043095"/>
            <a:chExt cx="4169067" cy="850074"/>
          </a:xfrm>
        </p:grpSpPr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703DCC99-2CEE-7B93-81F7-459C16CE6F67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33BF47B-55FE-3B01-C5A4-0A39B74EA8F1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9053277F-2E5E-CC2F-DA69-56DB5113CD93}"/>
                  </a:ext>
                </a:extLst>
              </p:cNvPr>
              <p:cNvSpPr txBox="1"/>
              <p:nvPr/>
            </p:nvSpPr>
            <p:spPr>
              <a:xfrm>
                <a:off x="1340112" y="2114189"/>
                <a:ext cx="4235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2</a:t>
                </a:r>
              </a:p>
            </p:txBody>
          </p:sp>
        </p:grp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2082461-12A6-9BF8-2F33-0A2D613ECED4}"/>
                </a:ext>
              </a:extLst>
            </p:cNvPr>
            <p:cNvSpPr txBox="1"/>
            <p:nvPr/>
          </p:nvSpPr>
          <p:spPr>
            <a:xfrm>
              <a:off x="2250299" y="221481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Carregamento rápido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68ACEF5-5621-EFFA-D013-FCF9740B1572}"/>
              </a:ext>
            </a:extLst>
          </p:cNvPr>
          <p:cNvGrpSpPr/>
          <p:nvPr/>
        </p:nvGrpSpPr>
        <p:grpSpPr>
          <a:xfrm>
            <a:off x="1126831" y="4626557"/>
            <a:ext cx="4169067" cy="850074"/>
            <a:chOff x="1126833" y="2043095"/>
            <a:chExt cx="4169067" cy="850074"/>
          </a:xfrm>
        </p:grpSpPr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39C6D617-CA47-685F-7361-BE14DC8BFC25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15B3AA66-BD15-6939-BDD5-F49D7EECE827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E6D108F6-895F-59D5-065D-66C4ACD94772}"/>
                  </a:ext>
                </a:extLst>
              </p:cNvPr>
              <p:cNvSpPr txBox="1"/>
              <p:nvPr/>
            </p:nvSpPr>
            <p:spPr>
              <a:xfrm>
                <a:off x="1340914" y="2114189"/>
                <a:ext cx="4219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3</a:t>
                </a:r>
              </a:p>
            </p:txBody>
          </p:sp>
        </p:grp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6C4034E3-9725-76FA-212C-7EEA8CEB62D5}"/>
                </a:ext>
              </a:extLst>
            </p:cNvPr>
            <p:cNvSpPr txBox="1"/>
            <p:nvPr/>
          </p:nvSpPr>
          <p:spPr>
            <a:xfrm>
              <a:off x="2250299" y="220846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estável</a:t>
              </a: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EEE744E8-44B4-BCF6-15DE-CB5FD0EFC8C5}"/>
              </a:ext>
            </a:extLst>
          </p:cNvPr>
          <p:cNvGrpSpPr/>
          <p:nvPr/>
        </p:nvGrpSpPr>
        <p:grpSpPr>
          <a:xfrm>
            <a:off x="5717497" y="2047926"/>
            <a:ext cx="4169067" cy="954107"/>
            <a:chOff x="1126833" y="2041937"/>
            <a:chExt cx="4169067" cy="954107"/>
          </a:xfrm>
        </p:grpSpPr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83000979-3358-1B25-C9B7-AE980FAC297D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78" name="Elipse 77">
                <a:extLst>
                  <a:ext uri="{FF2B5EF4-FFF2-40B4-BE49-F238E27FC236}">
                    <a16:creationId xmlns:a16="http://schemas.microsoft.com/office/drawing/2014/main" id="{D1520C22-1F13-1D05-144E-F682696A0527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67C2FE52-8429-A800-864F-76632BC0EC42}"/>
                  </a:ext>
                </a:extLst>
              </p:cNvPr>
              <p:cNvSpPr txBox="1"/>
              <p:nvPr/>
            </p:nvSpPr>
            <p:spPr>
              <a:xfrm>
                <a:off x="1324082" y="2114189"/>
                <a:ext cx="4555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4</a:t>
                </a:r>
              </a:p>
            </p:txBody>
          </p:sp>
        </p:grp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689B3382-1C97-221A-7BD2-E7B8C1B6250A}"/>
                </a:ext>
              </a:extLst>
            </p:cNvPr>
            <p:cNvSpPr txBox="1"/>
            <p:nvPr/>
          </p:nvSpPr>
          <p:spPr>
            <a:xfrm>
              <a:off x="2250299" y="2041937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Banco de dados seguro e confiável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B730252D-DD43-6BF6-1727-418A079D5614}"/>
              </a:ext>
            </a:extLst>
          </p:cNvPr>
          <p:cNvGrpSpPr/>
          <p:nvPr/>
        </p:nvGrpSpPr>
        <p:grpSpPr>
          <a:xfrm>
            <a:off x="5717496" y="3340815"/>
            <a:ext cx="4169067" cy="850074"/>
            <a:chOff x="1126833" y="2043095"/>
            <a:chExt cx="4169067" cy="850074"/>
          </a:xfrm>
        </p:grpSpPr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808A81F7-F3F8-5604-B75C-3320E82421D2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83" name="Elipse 82">
                <a:extLst>
                  <a:ext uri="{FF2B5EF4-FFF2-40B4-BE49-F238E27FC236}">
                    <a16:creationId xmlns:a16="http://schemas.microsoft.com/office/drawing/2014/main" id="{B4C48194-25C2-6B5E-ED04-0B274722EEF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4" name="CaixaDeTexto 83">
                <a:extLst>
                  <a:ext uri="{FF2B5EF4-FFF2-40B4-BE49-F238E27FC236}">
                    <a16:creationId xmlns:a16="http://schemas.microsoft.com/office/drawing/2014/main" id="{9BC0F8F4-F465-CDC7-C444-A38A6F179FB5}"/>
                  </a:ext>
                </a:extLst>
              </p:cNvPr>
              <p:cNvSpPr txBox="1"/>
              <p:nvPr/>
            </p:nvSpPr>
            <p:spPr>
              <a:xfrm>
                <a:off x="1336105" y="2114189"/>
                <a:ext cx="4315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5</a:t>
                </a:r>
              </a:p>
            </p:txBody>
          </p:sp>
        </p:grp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295CCB6D-2B9A-DA2E-F63F-F925BFA0611F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Fácil manutenção</a:t>
              </a: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6FD96F9B-4E3D-5AAD-5932-1BAE2D9E75A1}"/>
              </a:ext>
            </a:extLst>
          </p:cNvPr>
          <p:cNvGrpSpPr/>
          <p:nvPr/>
        </p:nvGrpSpPr>
        <p:grpSpPr>
          <a:xfrm>
            <a:off x="5717495" y="4632546"/>
            <a:ext cx="4169067" cy="850074"/>
            <a:chOff x="1126833" y="2043095"/>
            <a:chExt cx="4169067" cy="850074"/>
          </a:xfrm>
        </p:grpSpPr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B49B56F6-501D-E292-7A9F-5142E6CC33CF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88" name="Elipse 87">
                <a:extLst>
                  <a:ext uri="{FF2B5EF4-FFF2-40B4-BE49-F238E27FC236}">
                    <a16:creationId xmlns:a16="http://schemas.microsoft.com/office/drawing/2014/main" id="{82DB32CE-7A1C-BC28-D0FC-F4CE32384A05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9" name="CaixaDeTexto 88">
                <a:extLst>
                  <a:ext uri="{FF2B5EF4-FFF2-40B4-BE49-F238E27FC236}">
                    <a16:creationId xmlns:a16="http://schemas.microsoft.com/office/drawing/2014/main" id="{6DCCCBE3-5CD0-980B-FF69-BDD9D9539506}"/>
                  </a:ext>
                </a:extLst>
              </p:cNvPr>
              <p:cNvSpPr txBox="1"/>
              <p:nvPr/>
            </p:nvSpPr>
            <p:spPr>
              <a:xfrm>
                <a:off x="1323281" y="2114189"/>
                <a:ext cx="4571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6</a:t>
                </a:r>
              </a:p>
            </p:txBody>
          </p:sp>
        </p:grp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1D027C4-E528-4EAD-CCD0-ECD8180F0F2B}"/>
                </a:ext>
              </a:extLst>
            </p:cNvPr>
            <p:cNvSpPr txBox="1"/>
            <p:nvPr/>
          </p:nvSpPr>
          <p:spPr>
            <a:xfrm>
              <a:off x="2250299" y="2209357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Escalabilidade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059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9E1C7-B505-B334-C033-56294141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A1CCA82A-F5AD-88D2-736E-2DC92E29B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7A0896B-9BE8-5AFA-E310-CAB76EFB7686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3EC7780-A0E5-F870-7B16-A95DEC47781C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90039F1-8956-D1A6-A156-1F71DAC3A04C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C7721D4-3544-136F-4666-0D8A6B7999D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933F88-1F13-5F32-F207-061342350A37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B1941F-413E-5B88-1E50-01209D812EA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9865947-F28D-2FC3-7EAB-CAF5FEFF91E1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2A38A05-7A95-4D32-E0B1-F26A6BAEE110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894C92-1336-8610-C657-961DCCC413D7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C7D11CC2-8D7D-53C9-19B7-1A41AFCE79D3}"/>
              </a:ext>
            </a:extLst>
          </p:cNvPr>
          <p:cNvGrpSpPr/>
          <p:nvPr/>
        </p:nvGrpSpPr>
        <p:grpSpPr>
          <a:xfrm rot="27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491500F-93F2-1C59-1A76-704F3B80DFB9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505E148-D927-CCB4-1D4F-847D2C983AEF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FB2605DC-39AB-F1F9-7831-C7AD4CD2D3BC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F5B8364-9956-4E0E-CF80-D1548EEB1BB4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047CDF9-3FFB-E4CD-680E-8010BF4D1EA6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E7AF30-906D-0FB2-64C2-F65D76B7C6C3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9A42867-6DCF-1808-4016-0FB9D011DCE9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D17E156-EBB7-DA28-F921-C6940F796217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CE121FC8-A7DB-BE1F-932F-20F28EE6A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78" y="4172935"/>
            <a:ext cx="965200" cy="110308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5DDF840D-A4D7-A6DD-F2C2-263D2AB37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001" y="7308505"/>
            <a:ext cx="963358" cy="110098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6F59D78A-3023-8FBA-5D13-18FE06F23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898" y="2798843"/>
            <a:ext cx="1103084" cy="11030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EE86978-EA95-3DA7-537F-CA287A0C1F33}"/>
              </a:ext>
            </a:extLst>
          </p:cNvPr>
          <p:cNvSpPr txBox="1"/>
          <p:nvPr/>
        </p:nvSpPr>
        <p:spPr>
          <a:xfrm>
            <a:off x="5627790" y="1754013"/>
            <a:ext cx="1119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PHP 8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0AC0674-BD01-095A-DBB7-C1BFBC4515E2}"/>
              </a:ext>
            </a:extLst>
          </p:cNvPr>
          <p:cNvSpPr txBox="1"/>
          <p:nvPr/>
        </p:nvSpPr>
        <p:spPr>
          <a:xfrm>
            <a:off x="-9792526" y="958879"/>
            <a:ext cx="454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 Não Funcionais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342C73BB-8871-94BE-5D8C-1C9993215795}"/>
              </a:ext>
            </a:extLst>
          </p:cNvPr>
          <p:cNvGrpSpPr/>
          <p:nvPr/>
        </p:nvGrpSpPr>
        <p:grpSpPr>
          <a:xfrm>
            <a:off x="-9668993" y="2024316"/>
            <a:ext cx="4169067" cy="954107"/>
            <a:chOff x="1126833" y="2024316"/>
            <a:chExt cx="4169067" cy="95410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0A1B3BE9-250F-3B36-4CE0-95A80CDB8503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74D4F047-092F-6739-B2E9-FB425C7DC48C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4024D7A4-3B64-0AA0-2580-94D1BABAF3CD}"/>
                  </a:ext>
                </a:extLst>
              </p:cNvPr>
              <p:cNvSpPr txBox="1"/>
              <p:nvPr/>
            </p:nvSpPr>
            <p:spPr>
              <a:xfrm>
                <a:off x="1400225" y="2114189"/>
                <a:ext cx="3032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1</a:t>
                </a:r>
              </a:p>
            </p:txBody>
          </p:sp>
        </p:grp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DFEDF45-7374-F4C8-B2C3-78D568D5F7C6}"/>
                </a:ext>
              </a:extLst>
            </p:cNvPr>
            <p:cNvSpPr txBox="1"/>
            <p:nvPr/>
          </p:nvSpPr>
          <p:spPr>
            <a:xfrm>
              <a:off x="2250299" y="2024316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Interface responsiva com todas as telas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7320FE3-ED43-4073-2A4E-57C008313E31}"/>
              </a:ext>
            </a:extLst>
          </p:cNvPr>
          <p:cNvGrpSpPr/>
          <p:nvPr/>
        </p:nvGrpSpPr>
        <p:grpSpPr>
          <a:xfrm>
            <a:off x="-9668994" y="3334826"/>
            <a:ext cx="4169067" cy="850074"/>
            <a:chOff x="1126833" y="2043095"/>
            <a:chExt cx="4169067" cy="850074"/>
          </a:xfrm>
        </p:grpSpPr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B038809A-FB9C-33F0-F758-DBB85A5C06D4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365A9DD4-C341-768D-AD58-9A13A038C32A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8EA35AF7-7C27-866E-68D9-4B27F5008AE6}"/>
                  </a:ext>
                </a:extLst>
              </p:cNvPr>
              <p:cNvSpPr txBox="1"/>
              <p:nvPr/>
            </p:nvSpPr>
            <p:spPr>
              <a:xfrm>
                <a:off x="1340112" y="2114189"/>
                <a:ext cx="42351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2</a:t>
                </a:r>
              </a:p>
            </p:txBody>
          </p:sp>
        </p:grp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8DE197B-8061-4972-D53B-51A99E453E53}"/>
                </a:ext>
              </a:extLst>
            </p:cNvPr>
            <p:cNvSpPr txBox="1"/>
            <p:nvPr/>
          </p:nvSpPr>
          <p:spPr>
            <a:xfrm>
              <a:off x="2250299" y="221481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Carregamento rápido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691D1097-D33E-B4A6-C1C3-C6F865753DC9}"/>
              </a:ext>
            </a:extLst>
          </p:cNvPr>
          <p:cNvGrpSpPr/>
          <p:nvPr/>
        </p:nvGrpSpPr>
        <p:grpSpPr>
          <a:xfrm>
            <a:off x="-9668995" y="4626557"/>
            <a:ext cx="4169067" cy="850074"/>
            <a:chOff x="1126833" y="2043095"/>
            <a:chExt cx="4169067" cy="850074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7A3E3C0C-8DD4-84FD-7AD6-35A46472662B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D2E10BCF-8871-A98A-21D5-7531B95A7163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78BEF173-AA48-96C8-5CE1-472D4B55EEC2}"/>
                  </a:ext>
                </a:extLst>
              </p:cNvPr>
              <p:cNvSpPr txBox="1"/>
              <p:nvPr/>
            </p:nvSpPr>
            <p:spPr>
              <a:xfrm>
                <a:off x="1340914" y="2114189"/>
                <a:ext cx="4219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3</a:t>
                </a: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44BBA92-3356-4F24-D539-02EA8A529861}"/>
                </a:ext>
              </a:extLst>
            </p:cNvPr>
            <p:cNvSpPr txBox="1"/>
            <p:nvPr/>
          </p:nvSpPr>
          <p:spPr>
            <a:xfrm>
              <a:off x="2250299" y="2208466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Sistema estável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445932A0-EF63-2D9B-10F8-2CE5493715D4}"/>
              </a:ext>
            </a:extLst>
          </p:cNvPr>
          <p:cNvGrpSpPr/>
          <p:nvPr/>
        </p:nvGrpSpPr>
        <p:grpSpPr>
          <a:xfrm>
            <a:off x="-5078329" y="2047926"/>
            <a:ext cx="4169067" cy="954107"/>
            <a:chOff x="1126833" y="2041937"/>
            <a:chExt cx="4169067" cy="954107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4DCF817B-8E8E-DC55-E3BD-C5CB3919DBFA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1FBC0D6-63C1-EB0D-8BC3-CDB2FC9FE996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48445CBB-1C66-3C0A-E6F6-FD4F01468FE7}"/>
                  </a:ext>
                </a:extLst>
              </p:cNvPr>
              <p:cNvSpPr txBox="1"/>
              <p:nvPr/>
            </p:nvSpPr>
            <p:spPr>
              <a:xfrm>
                <a:off x="1324082" y="2114189"/>
                <a:ext cx="4555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4</a:t>
                </a:r>
              </a:p>
            </p:txBody>
          </p:sp>
        </p:grp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E6021E9-C4C6-828E-8CD0-9734712CC8A3}"/>
                </a:ext>
              </a:extLst>
            </p:cNvPr>
            <p:cNvSpPr txBox="1"/>
            <p:nvPr/>
          </p:nvSpPr>
          <p:spPr>
            <a:xfrm>
              <a:off x="2250299" y="2041937"/>
              <a:ext cx="30456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Banco de dados seguro e confiável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FB2A4D43-533F-DBC6-D986-442B5537133C}"/>
              </a:ext>
            </a:extLst>
          </p:cNvPr>
          <p:cNvGrpSpPr/>
          <p:nvPr/>
        </p:nvGrpSpPr>
        <p:grpSpPr>
          <a:xfrm>
            <a:off x="-5078330" y="3340815"/>
            <a:ext cx="4169067" cy="850074"/>
            <a:chOff x="1126833" y="2043095"/>
            <a:chExt cx="4169067" cy="850074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AB3B42DF-03A2-EEBE-4914-4E757DE1C8B2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31946C5F-4DE3-5736-2289-EBB3DF6A159E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4AE196A4-E08F-4834-D118-F929B8359BDD}"/>
                  </a:ext>
                </a:extLst>
              </p:cNvPr>
              <p:cNvSpPr txBox="1"/>
              <p:nvPr/>
            </p:nvSpPr>
            <p:spPr>
              <a:xfrm>
                <a:off x="1336105" y="2114189"/>
                <a:ext cx="4315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5</a:t>
                </a:r>
              </a:p>
            </p:txBody>
          </p:sp>
        </p:grp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B7DC4358-7A97-1DA1-6F7B-F3BDEC08695F}"/>
                </a:ext>
              </a:extLst>
            </p:cNvPr>
            <p:cNvSpPr txBox="1"/>
            <p:nvPr/>
          </p:nvSpPr>
          <p:spPr>
            <a:xfrm>
              <a:off x="2250299" y="2209358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Fácil manutenção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AB5E3E64-EB75-0323-F676-D4C813D47035}"/>
              </a:ext>
            </a:extLst>
          </p:cNvPr>
          <p:cNvGrpSpPr/>
          <p:nvPr/>
        </p:nvGrpSpPr>
        <p:grpSpPr>
          <a:xfrm>
            <a:off x="-5078331" y="4632546"/>
            <a:ext cx="4169067" cy="850074"/>
            <a:chOff x="1126833" y="2043095"/>
            <a:chExt cx="4169067" cy="850074"/>
          </a:xfrm>
        </p:grpSpPr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9A1440EA-A6B6-0657-0993-1B69CDD1CB13}"/>
                </a:ext>
              </a:extLst>
            </p:cNvPr>
            <p:cNvGrpSpPr/>
            <p:nvPr/>
          </p:nvGrpSpPr>
          <p:grpSpPr>
            <a:xfrm>
              <a:off x="1126833" y="2043095"/>
              <a:ext cx="850074" cy="850074"/>
              <a:chOff x="1126833" y="2043095"/>
              <a:chExt cx="850074" cy="850074"/>
            </a:xfrm>
          </p:grpSpPr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82DB4EA9-81DE-CF27-E5BD-482F460402DA}"/>
                  </a:ext>
                </a:extLst>
              </p:cNvPr>
              <p:cNvSpPr/>
              <p:nvPr/>
            </p:nvSpPr>
            <p:spPr>
              <a:xfrm rot="10800000">
                <a:off x="1126833" y="2043095"/>
                <a:ext cx="850074" cy="850074"/>
              </a:xfrm>
              <a:prstGeom prst="ellipse">
                <a:avLst/>
              </a:prstGeom>
              <a:gradFill>
                <a:gsLst>
                  <a:gs pos="100000">
                    <a:srgbClr val="E4EFD1">
                      <a:alpha val="5000"/>
                    </a:srgbClr>
                  </a:gs>
                  <a:gs pos="0">
                    <a:schemeClr val="bg1">
                      <a:alpha val="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6167FC53-BFE2-FEAE-14C3-9F03B0F82077}"/>
                  </a:ext>
                </a:extLst>
              </p:cNvPr>
              <p:cNvSpPr txBox="1"/>
              <p:nvPr/>
            </p:nvSpPr>
            <p:spPr>
              <a:xfrm>
                <a:off x="1323281" y="2114189"/>
                <a:ext cx="45717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6</a:t>
                </a:r>
              </a:p>
            </p:txBody>
          </p:sp>
        </p:grp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C11F0ADB-4B64-3822-0D4D-CDCFF34172B1}"/>
                </a:ext>
              </a:extLst>
            </p:cNvPr>
            <p:cNvSpPr txBox="1"/>
            <p:nvPr/>
          </p:nvSpPr>
          <p:spPr>
            <a:xfrm>
              <a:off x="2250299" y="2209357"/>
              <a:ext cx="304560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Escalabilidade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6EE574-8D50-EEEF-C0EB-426E5250C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E49618EB-F7F8-09A5-E320-553093D30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33462C-94E5-5D17-0FB2-35AAAE5B85CC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0DCEF0D-7736-6B22-9EAA-0D6EADCDB150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060BEC3-2BB2-8CA0-401F-60F3824D8DFF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59886E1-94C6-26F5-47E8-F12B1BECA6A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5E13DC-7E8D-5DD8-8CE3-4D1B40D81899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6CF5F6-E85B-4CFC-F361-64E5637A6E5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F4A389C-BD9C-4F93-A740-82DF7B5055CD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79CF2E0-0D06-36F6-E166-FE61ADC0AE90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6D4614-6FE6-7F79-42AD-8FBF54BCF268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B3078A0-AF1F-9D4E-9842-B92A78639470}"/>
              </a:ext>
            </a:extLst>
          </p:cNvPr>
          <p:cNvGrpSpPr/>
          <p:nvPr/>
        </p:nvGrpSpPr>
        <p:grpSpPr>
          <a:xfrm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70564EF-B992-1F3E-93BE-097BAF06F091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94ECEB2-205A-DBDD-BB55-776A17B3CC70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EE67DCB-4915-2778-52E6-8AB3C21DB43B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0D4FF4C-2DF6-34B5-99F6-3A4631CFE15B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5375A34-2D5C-D28C-B83D-E823653857C0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5BE0C92-980E-3528-48F5-6983C390B39B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CB3C735-3BA9-9547-99AB-A1DBC06BCE4C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0D10616-42B6-F04F-7568-B3DE48ECDA0B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7B299614-9779-ABA6-54A0-8CB2E204C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840" y="2798843"/>
            <a:ext cx="965200" cy="110308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D2A20A8-5684-DAB9-F267-B475B27CE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585" y="4130444"/>
            <a:ext cx="963358" cy="110098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D036AA0-ECCD-4401-CC80-CDD7B1CCF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7189" y="7262389"/>
            <a:ext cx="1100981" cy="110098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2FF50292-913A-ED4A-1969-70FB1985D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066" y="4128345"/>
            <a:ext cx="1103084" cy="110308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91EE2EF-188F-CB52-19D7-EA4BA9CC6638}"/>
              </a:ext>
            </a:extLst>
          </p:cNvPr>
          <p:cNvSpPr txBox="1"/>
          <p:nvPr/>
        </p:nvSpPr>
        <p:spPr>
          <a:xfrm>
            <a:off x="5592525" y="175401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HTML5</a:t>
            </a:r>
          </a:p>
        </p:txBody>
      </p:sp>
    </p:spTree>
    <p:extLst>
      <p:ext uri="{BB962C8B-B14F-4D97-AF65-F5344CB8AC3E}">
        <p14:creationId xmlns:p14="http://schemas.microsoft.com/office/powerpoint/2010/main" val="1136236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3675A-08D6-A627-B67A-BD5461D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7B79B784-97FA-A200-76F3-A88B774C6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793CD5-0E5F-A0AF-345C-CE09168405A2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B437A3D-C83E-3F9E-743D-E3256D3F1F13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79A271A-9910-D7A1-96A0-D05305BD8773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364F397-8D70-ABBA-D9ED-CFF5BAD8CB55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5F65E34-60B7-CE66-65A3-90146556F79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7519E1-0A8E-856D-EF04-432480788F1F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C2182B9-6991-B8B8-CBF3-95BE1113BBA0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647EC16-E985-D7D1-F832-10CDE5B140D3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670B17A-B8BC-C387-FB03-721F5002D5E2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DE19380-6555-18AF-F61E-F6127D7424B2}"/>
              </a:ext>
            </a:extLst>
          </p:cNvPr>
          <p:cNvGrpSpPr/>
          <p:nvPr/>
        </p:nvGrpSpPr>
        <p:grpSpPr>
          <a:xfrm rot="-27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8B93CABB-E2CC-DC86-720B-9E83A102CAAC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202321F-02FB-76EC-F05B-3934B535E985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3B23B6E-5F9A-76E1-31CE-17BEDAD5A4DC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1C34F4D-827B-FC09-026F-8A227594FB0D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4B4589-CEA6-15F5-0554-509C2F05C31C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C28AA461-1B51-AB01-3CD1-E4CC79A9034F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D4C1A17-F03A-3626-7779-ABF8CE21A4E4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25C93C7-3938-B192-E7E8-CF4701460F0F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3D0770DC-B7CE-5866-4FCA-BC9807498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67" y="4130444"/>
            <a:ext cx="965200" cy="110308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11DFC8C-4EAD-56C7-4E17-7CE18248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570" y="2828633"/>
            <a:ext cx="963358" cy="110098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59D55108-05DB-EAC9-9E49-9C0BE2FB6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2522" y="4106975"/>
            <a:ext cx="1100981" cy="1100981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0EE3030A-428B-7BA6-BF06-EB631A71FF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9788" y="7261497"/>
            <a:ext cx="1103084" cy="110308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9F3AE0-BF0F-E6C1-7030-E772715981A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293000"/>
                    </a14:imgEffect>
                    <a14:imgEffect>
                      <a14:brightnessContrast bright="9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4262" y="7230848"/>
            <a:ext cx="1133733" cy="11337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AE07506-19EE-A102-2C36-D664E3D16BDC}"/>
              </a:ext>
            </a:extLst>
          </p:cNvPr>
          <p:cNvSpPr txBox="1"/>
          <p:nvPr/>
        </p:nvSpPr>
        <p:spPr>
          <a:xfrm>
            <a:off x="5693514" y="1754013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CSS3</a:t>
            </a:r>
          </a:p>
        </p:txBody>
      </p:sp>
    </p:spTree>
    <p:extLst>
      <p:ext uri="{BB962C8B-B14F-4D97-AF65-F5344CB8AC3E}">
        <p14:creationId xmlns:p14="http://schemas.microsoft.com/office/powerpoint/2010/main" val="314792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A9E87-2B0A-52E6-DFEB-16FCC62D0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32A34842-62AE-BEFB-680F-D462ED8B3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DEF3EA9-6DB6-F385-786B-CBAED4DA3A65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91FD05-89FB-1386-2BC1-4EED4A80C909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B140107-DE53-EC9A-E304-A49AC6A631B2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136B7EE-C051-8CF0-C625-570A2271BCD2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0B10E0B-B880-45CF-15CA-4BF441F32F14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BA2ECCE-7714-3F1A-7B8F-6B429C599F89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5631693-D3BF-F259-F627-6192B3238C7A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659F337-5DEF-818F-E8A6-9365FF80F442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AC96733-12EC-EE48-99AC-81DC463EE813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FFC2D59-2257-474E-DCD2-56A353088DF7}"/>
              </a:ext>
            </a:extLst>
          </p:cNvPr>
          <p:cNvGrpSpPr/>
          <p:nvPr/>
        </p:nvGrpSpPr>
        <p:grpSpPr>
          <a:xfrm rot="-54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E4B1463-D570-1EFC-6FBA-59585C05C828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AAD7CE9-D3AB-2D03-D59F-E215A5AC4BF6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6B857B2-E8DE-11FA-85B7-5ED4BCE53DC3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1FA17A9-F5F8-5342-414C-A562143C0CAB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641E57B-28B6-3FD6-5DD0-A1A504164B9D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86F34CD-28DD-E8FF-F64E-887A5BC7AC18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64F26C6-D22E-A765-4C32-9BF5E5A56E61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63A59D2-53CC-1802-C06F-5AAC4A4F7E22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1" name="Imagem 30">
            <a:extLst>
              <a:ext uri="{FF2B5EF4-FFF2-40B4-BE49-F238E27FC236}">
                <a16:creationId xmlns:a16="http://schemas.microsoft.com/office/drawing/2014/main" id="{293C6671-ACA4-82E5-C683-7A03400E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81" y="7274558"/>
            <a:ext cx="965200" cy="1103084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BDD1166F-F896-AF88-0239-EAF15DAF1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0188" y="4154119"/>
            <a:ext cx="963358" cy="110098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64980444-AA8D-5C78-7599-920CC2B1A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7758" y="2828633"/>
            <a:ext cx="1100981" cy="11009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1058A5B-CD7B-89BE-757C-16756116132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293000"/>
                    </a14:imgEffect>
                    <a14:imgEffect>
                      <a14:brightnessContrast bright="9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76146" y="4090599"/>
            <a:ext cx="1133733" cy="11337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520B8A-F0CE-E2B3-94ED-589FAD1BF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0638" y="7261513"/>
            <a:ext cx="1100981" cy="1100981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918A23B4-DE7B-FBE6-E2DD-449FE84D8D0C}"/>
              </a:ext>
            </a:extLst>
          </p:cNvPr>
          <p:cNvSpPr txBox="1"/>
          <p:nvPr/>
        </p:nvSpPr>
        <p:spPr>
          <a:xfrm>
            <a:off x="5128458" y="1754013"/>
            <a:ext cx="2117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234900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6CDB2F-E902-4CDA-1235-EF6DDCAEF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35C404C1-7618-5751-732E-DEB0187895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2F25B4DB-26A1-B5EB-D3F1-EDBAE562A846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5BC484-73AA-505E-0B2C-61131C6636F7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C98E3814-6491-05C4-FBC2-A5482A0DB155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A79F53E-4958-035B-92A0-50F3248637F7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8BB764-9A97-B978-07D7-1EF884B9273B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2CCFA8-E6F8-D5D8-15BB-74532521483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E8689D0-22C9-B337-5846-065BA7599CDF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F529391-C65A-3A6A-E0E2-AFC5223C97EE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D1809FD-8EED-F665-06C1-57DA2F1E28F4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FEC0C4D-F99A-5FD9-1930-E616528F1AB4}"/>
              </a:ext>
            </a:extLst>
          </p:cNvPr>
          <p:cNvGrpSpPr/>
          <p:nvPr/>
        </p:nvGrpSpPr>
        <p:grpSpPr>
          <a:xfrm rot="-81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7F0B677-66B9-8334-BF73-465C671680E7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6F5627E-AB0B-C653-F557-AEE4446C61B8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4111824-0BF8-CF58-123D-655960BE1BF3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1C2C8B0-78F5-1A33-C356-22EF3643FFAD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F0B8961-9F06-0464-3FD0-92447E26623A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F52CBC3-5EDA-B943-F768-4748C7C5F1EA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797739A-1D90-67EA-0519-2BC405C20599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375389C-4F4A-1E76-A14B-EB453B99CCA4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35308798-58E7-5342-2264-8BA841C67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02" y="7261091"/>
            <a:ext cx="963358" cy="1100981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E6B710D-B187-853E-0335-93EC2D456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76" y="4123351"/>
            <a:ext cx="1100981" cy="11009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91E8435-28B8-9784-6A95-B5AD0846012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293000"/>
                    </a14:imgEffect>
                    <a14:imgEffect>
                      <a14:brightnessContrast bright="9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8092" y="2812483"/>
            <a:ext cx="1133733" cy="11337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8CA3C14-3591-645F-72BC-DF4EACAAE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2522" y="4106975"/>
            <a:ext cx="1100981" cy="1100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9D80EAC-5FF9-B6CB-0D1B-6103BEC9BB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86903" y="7252902"/>
            <a:ext cx="1112391" cy="111735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8D5E0D7-0C5F-CC84-AFA4-1748C6A5FF7C}"/>
              </a:ext>
            </a:extLst>
          </p:cNvPr>
          <p:cNvSpPr txBox="1"/>
          <p:nvPr/>
        </p:nvSpPr>
        <p:spPr>
          <a:xfrm>
            <a:off x="5489935" y="1754013"/>
            <a:ext cx="13949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765750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D5CC82-AF83-96E1-AF5C-58B7BC2F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255FD53C-D1DB-71EC-157A-D2A212EF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2D242D-E22E-E4D3-D518-00ABA9220C33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2428561-CF58-F402-6962-65B7BDF9AFFD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45245BB-231F-3514-17E3-8AD889F89F6D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8FCF16C-32DB-13B0-E169-E93C1457AA6B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31B337-8E33-106A-8FCC-E8164A6C0604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F64B99E-4F4E-175D-6225-FA8D74FBE322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E2D0AF-986F-F86A-D6DA-6CA753CB5077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DBE8B8A-C0D8-080F-72B5-83823638AA05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E1E378-44D5-1F5D-F68C-47C9D73CB131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BFFA638-48AF-F9B4-3049-C812CA5CCDE0}"/>
              </a:ext>
            </a:extLst>
          </p:cNvPr>
          <p:cNvGrpSpPr/>
          <p:nvPr/>
        </p:nvGrpSpPr>
        <p:grpSpPr>
          <a:xfrm rot="-108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14B9EEA-151C-5570-3F7F-8AE86A2FACA1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9D8DD53B-0218-A0BD-C55C-5063B9250681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41936AD2-DE36-5C61-4465-DB1461D852CD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5EA388F-4110-46EE-6D42-ACC090313098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317E495-8525-D5CC-50C0-F93A2016E396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D983461-49C8-5E8E-EEF0-C881CF417380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BE11B258-E480-0265-B46A-40859D22F69E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D5925573-25B8-EA80-27D9-EDC23F2C031E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62B64619-992D-2BC7-A862-5C020AA9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709" y="7269278"/>
            <a:ext cx="1100981" cy="110098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78DB9CD-C841-F13A-27F2-CB4C50358DB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93000"/>
                    </a14:imgEffect>
                    <a14:imgEffect>
                      <a14:brightnessContrast bright="9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6512" y="4090598"/>
            <a:ext cx="1133733" cy="11337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D3AF6DF-B0E9-E323-9B9B-702BEF2B5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5186" y="2799894"/>
            <a:ext cx="1100981" cy="1100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BAC64E-1F87-DBAD-B17C-438D26A5D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542" y="4128823"/>
            <a:ext cx="1112391" cy="11173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FCCA02E-34B7-ABA9-6EE8-CA3D9195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888" y="7232834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D32D9EC-5D1B-66CB-0000-9E3A01F2EDF9}"/>
              </a:ext>
            </a:extLst>
          </p:cNvPr>
          <p:cNvSpPr txBox="1"/>
          <p:nvPr/>
        </p:nvSpPr>
        <p:spPr>
          <a:xfrm>
            <a:off x="5555656" y="1754013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29399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1A815-5D3A-22B3-5E6B-D740DBD2C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82E864A4-A860-2094-EDD6-2A618AD7D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6809DFC-A642-EE7D-D02F-ADD751FAABF8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6A09008-F8BE-F800-62B6-6EAAFD8C30A3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4C743F2-56C0-B3D7-9D6D-532881C52F56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5C52D71-3E71-A219-C210-419C59FFE70C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E3ADF84-0038-8BF8-ABA1-27114C1C67C2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E883048-A636-BCF5-2D35-77A3D565634B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8F815CA-9EA1-45B2-B41C-F741D6489977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41783A2-02AB-F231-2FE0-35FB4A4C1D54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C6E6F2E-BD6E-D63F-81D8-203F4623A47D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EC8E4EC-87B1-970C-183F-9B13511E820D}"/>
              </a:ext>
            </a:extLst>
          </p:cNvPr>
          <p:cNvGrpSpPr/>
          <p:nvPr/>
        </p:nvGrpSpPr>
        <p:grpSpPr>
          <a:xfrm rot="-135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E6BCA9A2-159B-0E62-FEB9-A3C2D29E5B48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3B0BA6C-3907-9E14-8846-D0B732DCB3EF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286F8915-8A4E-A358-8B55-1997540E0E99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9674BC-13AD-C6B7-BCCB-9C04D512E0EC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B48578E-C85E-524A-5A69-BF3EBFABA2DA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C365FCE-5DE6-56CF-3A63-08FA08C4A924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A951547D-7D83-D34F-1DFC-32029414D5B8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A2CDD9F-1B78-1EDF-61D5-CD8254DE8C13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8362DAEE-AB99-C9B8-B769-411D35F08BB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93000"/>
                    </a14:imgEffect>
                    <a14:imgEffect>
                      <a14:brightnessContrast bright="9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6258" y="7254683"/>
            <a:ext cx="1133733" cy="113373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EBD0FD-558A-D1FF-DFAF-8B106AE50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1376" y="4106975"/>
            <a:ext cx="1100981" cy="1100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B49BBD9-245F-2767-7F1C-92C1A0EA4E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636" y="2773301"/>
            <a:ext cx="1112391" cy="11173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93F38C-1CB2-7A0F-F0C8-6297663DC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73" y="4079674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 - Social media &amp; Logos Icons">
            <a:extLst>
              <a:ext uri="{FF2B5EF4-FFF2-40B4-BE49-F238E27FC236}">
                <a16:creationId xmlns:a16="http://schemas.microsoft.com/office/drawing/2014/main" id="{E1F93B27-F860-4286-7F9C-2845A7A17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7294" y="7243758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18E3FC6-2235-BA35-5715-6E33417F24C3}"/>
              </a:ext>
            </a:extLst>
          </p:cNvPr>
          <p:cNvSpPr txBox="1"/>
          <p:nvPr/>
        </p:nvSpPr>
        <p:spPr>
          <a:xfrm>
            <a:off x="5509170" y="1754013"/>
            <a:ext cx="1356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XAMPP</a:t>
            </a:r>
          </a:p>
        </p:txBody>
      </p:sp>
    </p:spTree>
    <p:extLst>
      <p:ext uri="{BB962C8B-B14F-4D97-AF65-F5344CB8AC3E}">
        <p14:creationId xmlns:p14="http://schemas.microsoft.com/office/powerpoint/2010/main" val="332731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166C5-95BB-979E-6DD8-8B93C011E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24BC0DA9-3DA2-0F50-FE52-C1C94DE6F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22AFEA-2FCD-15FA-5631-AC9D812119E7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DBF569B-584F-6427-D664-D9D922051A1B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974A7C9-BA96-4379-8BCC-A4D02E580746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B80870D-4F3B-9052-3D96-E226C0EDE36F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430BC0-2DEC-F33E-9DF4-6C54569E1FD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C497DE1-1526-CF52-40DE-6EA69871FA1F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1F76B47-C34B-9B1E-9197-24D1C81B187E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0298C62-790B-4D71-8921-C9A4F5621746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FBAE3BD-2FC7-2E4F-EB46-D16D4033EB80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F16AA07B-CC8C-0D61-3842-18FAF353666F}"/>
              </a:ext>
            </a:extLst>
          </p:cNvPr>
          <p:cNvGrpSpPr/>
          <p:nvPr/>
        </p:nvGrpSpPr>
        <p:grpSpPr>
          <a:xfrm rot="-162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4CD361E-71DB-30FA-AD49-6C9F9081F988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69287F-1683-CF9F-2420-322B0D80F143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6D87CE0-8C2E-72C3-9CE0-41F636002AD4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82F0699-E450-133B-78FA-7C75CC07615D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CE698F7-734F-6A69-84AD-5DA198D1B87D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3854EAF-C95F-1B37-0DA4-341AD854DBA5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4476EEE-683E-E8DE-6860-DADA00DF576E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BD1E7C8E-E46A-79C2-639F-435023EA6F9F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9" name="Imagem 8">
            <a:extLst>
              <a:ext uri="{FF2B5EF4-FFF2-40B4-BE49-F238E27FC236}">
                <a16:creationId xmlns:a16="http://schemas.microsoft.com/office/drawing/2014/main" id="{8C816EF2-F87A-DB50-9DE5-773C1812C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634" y="7271058"/>
            <a:ext cx="1100981" cy="11009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4D0745-A465-B9DA-7E6E-C1F838ECB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671" y="4101531"/>
            <a:ext cx="1112391" cy="11173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246FC8-69CD-FB3D-F597-66EC9615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2754189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 - Social media &amp; Logos Icons">
            <a:extLst>
              <a:ext uri="{FF2B5EF4-FFF2-40B4-BE49-F238E27FC236}">
                <a16:creationId xmlns:a16="http://schemas.microsoft.com/office/drawing/2014/main" id="{63596731-0176-B90E-FFCA-9D812E95D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808" y="4079635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C25E11B-D8C8-C34A-36A8-735F1DAA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040" y="7261526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5EDB6460-01F2-941C-C61E-0B94DD0A6E6C}"/>
              </a:ext>
            </a:extLst>
          </p:cNvPr>
          <p:cNvSpPr txBox="1"/>
          <p:nvPr/>
        </p:nvSpPr>
        <p:spPr>
          <a:xfrm>
            <a:off x="4484052" y="1754013"/>
            <a:ext cx="3406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507387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03A3E2-5F92-ED1A-1DE4-F912C406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794CECF4-C45B-3361-4402-C06B111C4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570B062F-2F2B-D8AF-2E08-0387F5847B67}"/>
              </a:ext>
            </a:extLst>
          </p:cNvPr>
          <p:cNvSpPr txBox="1"/>
          <p:nvPr/>
        </p:nvSpPr>
        <p:spPr>
          <a:xfrm>
            <a:off x="703650" y="155425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D8CECAA-BF87-9FC5-9819-E400439F8A0B}"/>
              </a:ext>
            </a:extLst>
          </p:cNvPr>
          <p:cNvSpPr txBox="1"/>
          <p:nvPr/>
        </p:nvSpPr>
        <p:spPr>
          <a:xfrm>
            <a:off x="5019771" y="29643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BD60BB1-B66E-F89F-1DFC-C3BA4E831E9B}"/>
              </a:ext>
            </a:extLst>
          </p:cNvPr>
          <p:cNvSpPr txBox="1"/>
          <p:nvPr/>
        </p:nvSpPr>
        <p:spPr>
          <a:xfrm>
            <a:off x="732509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BF6817-A3A4-4200-444A-903A78551E71}"/>
              </a:ext>
            </a:extLst>
          </p:cNvPr>
          <p:cNvSpPr txBox="1"/>
          <p:nvPr/>
        </p:nvSpPr>
        <p:spPr>
          <a:xfrm>
            <a:off x="963041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C89CDEF-CF0B-FE08-9F51-7A010A367720}"/>
              </a:ext>
            </a:extLst>
          </p:cNvPr>
          <p:cNvSpPr/>
          <p:nvPr/>
        </p:nvSpPr>
        <p:spPr>
          <a:xfrm>
            <a:off x="-2384425" y="-9264650"/>
            <a:ext cx="16960850" cy="920750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1A220C"/>
              </a:gs>
              <a:gs pos="0">
                <a:srgbClr val="43571F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0F868CB-7B7A-7FBE-307F-5568ABD2C162}"/>
              </a:ext>
            </a:extLst>
          </p:cNvPr>
          <p:cNvGrpSpPr/>
          <p:nvPr/>
        </p:nvGrpSpPr>
        <p:grpSpPr>
          <a:xfrm>
            <a:off x="2294326" y="-6737042"/>
            <a:ext cx="7603363" cy="4152285"/>
            <a:chOff x="2294326" y="1785253"/>
            <a:chExt cx="7603363" cy="4152285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9B1A37E-8A79-493A-B7B4-8610F8DCE164}"/>
                </a:ext>
              </a:extLst>
            </p:cNvPr>
            <p:cNvGrpSpPr/>
            <p:nvPr/>
          </p:nvGrpSpPr>
          <p:grpSpPr>
            <a:xfrm>
              <a:off x="2294326" y="1785253"/>
              <a:ext cx="7603363" cy="1764685"/>
              <a:chOff x="2294326" y="1652756"/>
              <a:chExt cx="7603363" cy="1764685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2F3E099-654A-E196-C63B-CC54FE1ACA37}"/>
                  </a:ext>
                </a:extLst>
              </p:cNvPr>
              <p:cNvSpPr txBox="1"/>
              <p:nvPr/>
            </p:nvSpPr>
            <p:spPr>
              <a:xfrm>
                <a:off x="5030644" y="1652756"/>
                <a:ext cx="213071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Escola:</a:t>
                </a:r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C3E02B5-1848-AE44-D20A-A950E7F5BCEC}"/>
                  </a:ext>
                </a:extLst>
              </p:cNvPr>
              <p:cNvSpPr txBox="1"/>
              <p:nvPr/>
            </p:nvSpPr>
            <p:spPr>
              <a:xfrm>
                <a:off x="2294326" y="2709555"/>
                <a:ext cx="760336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Joaquim de Moura Candelária Professor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C116161B-828A-D1E2-FD1F-0802462FF94F}"/>
                </a:ext>
              </a:extLst>
            </p:cNvPr>
            <p:cNvGrpSpPr/>
            <p:nvPr/>
          </p:nvGrpSpPr>
          <p:grpSpPr>
            <a:xfrm>
              <a:off x="2889886" y="4163328"/>
              <a:ext cx="6490879" cy="1774210"/>
              <a:chOff x="2889886" y="4163328"/>
              <a:chExt cx="6490879" cy="1774210"/>
            </a:xfrm>
          </p:grpSpPr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946C361F-9BA3-CD45-32B8-064F9A4D39F8}"/>
                  </a:ext>
                </a:extLst>
              </p:cNvPr>
              <p:cNvSpPr txBox="1"/>
              <p:nvPr/>
            </p:nvSpPr>
            <p:spPr>
              <a:xfrm>
                <a:off x="5217446" y="4163328"/>
                <a:ext cx="183575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6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Curso:</a:t>
                </a:r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B030AF41-7F89-DA38-B3DC-4F8B75497C64}"/>
                  </a:ext>
                </a:extLst>
              </p:cNvPr>
              <p:cNvSpPr txBox="1"/>
              <p:nvPr/>
            </p:nvSpPr>
            <p:spPr>
              <a:xfrm>
                <a:off x="2889886" y="5229652"/>
                <a:ext cx="64908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pt-BR" sz="4000" dirty="0" err="1">
                    <a:solidFill>
                      <a:schemeClr val="bg1"/>
                    </a:solidFill>
                    <a:latin typeface="Trak" panose="02000506090000090004" pitchFamily="2" charset="0"/>
                  </a:rPr>
                  <a:t>Etec</a:t>
                </a:r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 </a:t>
                </a:r>
                <a:r>
                  <a:rPr lang="pt-BR" sz="4000" dirty="0" err="1">
                    <a:solidFill>
                      <a:schemeClr val="bg1"/>
                    </a:solidFill>
                    <a:latin typeface="Trak" panose="02000506090000090004" pitchFamily="2" charset="0"/>
                  </a:rPr>
                  <a:t>Prof</a:t>
                </a:r>
                <a:r>
                  <a:rPr lang="pt-BR" sz="4000" dirty="0">
                    <a:solidFill>
                      <a:schemeClr val="bg1"/>
                    </a:solidFill>
                    <a:latin typeface="Trak" panose="02000506090000090004" pitchFamily="2" charset="0"/>
                  </a:rPr>
                  <a:t> Ilza Nascimento </a:t>
                </a:r>
                <a:r>
                  <a:rPr lang="pt-BR" sz="4000" dirty="0" err="1">
                    <a:solidFill>
                      <a:schemeClr val="bg1"/>
                    </a:solidFill>
                    <a:latin typeface="Trak" panose="02000506090000090004" pitchFamily="2" charset="0"/>
                  </a:rPr>
                  <a:t>Pintus</a:t>
                </a:r>
                <a:endParaRPr lang="pt-BR" sz="4000" dirty="0">
                  <a:solidFill>
                    <a:schemeClr val="bg1"/>
                  </a:solidFill>
                  <a:latin typeface="Trak" panose="02000506090000090004" pitchFamily="2" charset="0"/>
                </a:endParaRPr>
              </a:p>
            </p:txBody>
          </p:sp>
        </p:grp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C6EE0B2-7E55-F9E0-479A-25016E7ECE53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99AC952-A61B-9C80-7CD4-F49D680DC6E3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D128E5-ADDF-E5A3-A49D-E20D95E88438}"/>
              </a:ext>
            </a:extLst>
          </p:cNvPr>
          <p:cNvSpPr txBox="1"/>
          <p:nvPr/>
        </p:nvSpPr>
        <p:spPr>
          <a:xfrm>
            <a:off x="1220152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556EB2B-12A9-6733-248D-B94A6D653DB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85F09464-6052-7E4F-BA94-FB6288C32470}"/>
              </a:ext>
            </a:extLst>
          </p:cNvPr>
          <p:cNvGrpSpPr/>
          <p:nvPr/>
        </p:nvGrpSpPr>
        <p:grpSpPr>
          <a:xfrm>
            <a:off x="4688004" y="1800225"/>
            <a:ext cx="2815992" cy="4079132"/>
            <a:chOff x="1631004" y="1800225"/>
            <a:chExt cx="2815992" cy="407913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D7CB7AC6-8FF2-CB19-31C3-5F2E4A191320}"/>
                </a:ext>
              </a:extLst>
            </p:cNvPr>
            <p:cNvSpPr/>
            <p:nvPr/>
          </p:nvSpPr>
          <p:spPr>
            <a:xfrm>
              <a:off x="163100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141FA9D4-9DAB-7826-2298-7997C5A206CB}"/>
                </a:ext>
              </a:extLst>
            </p:cNvPr>
            <p:cNvSpPr txBox="1"/>
            <p:nvPr/>
          </p:nvSpPr>
          <p:spPr>
            <a:xfrm>
              <a:off x="2218102" y="2047969"/>
              <a:ext cx="16417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Brian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Monteiro Cardoso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FAF2517-900A-989F-D7C9-2C3E398B60D5}"/>
                </a:ext>
              </a:extLst>
            </p:cNvPr>
            <p:cNvSpPr txBox="1"/>
            <p:nvPr/>
          </p:nvSpPr>
          <p:spPr>
            <a:xfrm>
              <a:off x="1858997" y="298967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17A471A-4B1D-E97B-B487-33EAF3B7B641}"/>
              </a:ext>
            </a:extLst>
          </p:cNvPr>
          <p:cNvGrpSpPr/>
          <p:nvPr/>
        </p:nvGrpSpPr>
        <p:grpSpPr>
          <a:xfrm>
            <a:off x="8690917" y="1800225"/>
            <a:ext cx="2815992" cy="4079132"/>
            <a:chOff x="5030644" y="1800225"/>
            <a:chExt cx="2815992" cy="407913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1A9624D2-DCB8-3E40-DA8B-93077B749765}"/>
                </a:ext>
              </a:extLst>
            </p:cNvPr>
            <p:cNvSpPr/>
            <p:nvPr/>
          </p:nvSpPr>
          <p:spPr>
            <a:xfrm>
              <a:off x="503064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791980A-D5AC-8EE4-99D9-9A41E9D582CB}"/>
                </a:ext>
              </a:extLst>
            </p:cNvPr>
            <p:cNvSpPr txBox="1"/>
            <p:nvPr/>
          </p:nvSpPr>
          <p:spPr>
            <a:xfrm>
              <a:off x="5570456" y="2047969"/>
              <a:ext cx="173637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Kelwin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Felipe Rocha Silva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E2968F06-83EA-5836-700C-0C05F86CD64C}"/>
                </a:ext>
              </a:extLst>
            </p:cNvPr>
            <p:cNvSpPr txBox="1"/>
            <p:nvPr/>
          </p:nvSpPr>
          <p:spPr>
            <a:xfrm>
              <a:off x="525863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Coordenação da equipe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42A7B47-2E09-9DA1-3402-FEC5020E2D5F}"/>
              </a:ext>
            </a:extLst>
          </p:cNvPr>
          <p:cNvGrpSpPr/>
          <p:nvPr/>
        </p:nvGrpSpPr>
        <p:grpSpPr>
          <a:xfrm>
            <a:off x="12693830" y="1800225"/>
            <a:ext cx="2815992" cy="4079132"/>
            <a:chOff x="8430284" y="1800225"/>
            <a:chExt cx="2815992" cy="407913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4E0F182-3B52-0F8E-2CF5-CF36C46469DB}"/>
                </a:ext>
              </a:extLst>
            </p:cNvPr>
            <p:cNvSpPr/>
            <p:nvPr/>
          </p:nvSpPr>
          <p:spPr>
            <a:xfrm>
              <a:off x="843028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0632F-05A0-A299-67EE-A407439819DD}"/>
                </a:ext>
              </a:extLst>
            </p:cNvPr>
            <p:cNvSpPr txBox="1"/>
            <p:nvPr/>
          </p:nvSpPr>
          <p:spPr>
            <a:xfrm>
              <a:off x="9270657" y="2047969"/>
              <a:ext cx="11352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Vinicius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Souza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5639DDF-D408-8D19-C59B-90FE60E68890}"/>
                </a:ext>
              </a:extLst>
            </p:cNvPr>
            <p:cNvSpPr txBox="1"/>
            <p:nvPr/>
          </p:nvSpPr>
          <p:spPr>
            <a:xfrm>
              <a:off x="8658277" y="298967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4B665FAA-4C6F-A55F-91DC-91DCCE59215B}"/>
              </a:ext>
            </a:extLst>
          </p:cNvPr>
          <p:cNvGrpSpPr/>
          <p:nvPr/>
        </p:nvGrpSpPr>
        <p:grpSpPr>
          <a:xfrm>
            <a:off x="16696744" y="1800225"/>
            <a:ext cx="2815992" cy="4079132"/>
            <a:chOff x="11829924" y="1800225"/>
            <a:chExt cx="2815992" cy="407913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3BD4782-BF03-FB02-2F39-668615A73151}"/>
                </a:ext>
              </a:extLst>
            </p:cNvPr>
            <p:cNvSpPr/>
            <p:nvPr/>
          </p:nvSpPr>
          <p:spPr>
            <a:xfrm>
              <a:off x="1182992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10D076B-4C69-D47B-7909-645A0D1B6D16}"/>
                </a:ext>
              </a:extLst>
            </p:cNvPr>
            <p:cNvSpPr txBox="1"/>
            <p:nvPr/>
          </p:nvSpPr>
          <p:spPr>
            <a:xfrm>
              <a:off x="12314431" y="2047969"/>
              <a:ext cx="18469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Pedro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Miguel Silva Chaves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74FD33F-CCB0-DC76-B282-552CD3D621DF}"/>
                </a:ext>
              </a:extLst>
            </p:cNvPr>
            <p:cNvSpPr txBox="1"/>
            <p:nvPr/>
          </p:nvSpPr>
          <p:spPr>
            <a:xfrm>
              <a:off x="1205791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38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9E0CF3-BDA6-527B-EC4A-D5B5C32B1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2BBE5845-C5C1-B50A-5FD9-5FFFE561E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46B230-FB80-14E5-4583-32BCC2E5DE46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BB48C02-4AEF-51D8-B6B5-278200AB9BF6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A77EE82-7B4C-045F-CB70-8DA9D292B179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B8246B5-077C-7051-521C-E0DB0976A72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8C4766-F66A-DD94-532E-1FC9387ED43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28A0107-08FC-711A-1161-F89348164FC1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7227C2-8A44-A0DE-7425-74FC8D80E42F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15C1E4-F0EC-2FB0-8E28-B5E9C00396BD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AD8E3F8-866D-BC9F-42AE-38BB42611991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29A36B0-2283-2437-FDB9-A3071AF0E583}"/>
              </a:ext>
            </a:extLst>
          </p:cNvPr>
          <p:cNvGrpSpPr/>
          <p:nvPr/>
        </p:nvGrpSpPr>
        <p:grpSpPr>
          <a:xfrm rot="-189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55EC5BBE-9398-6B5C-2035-A4CE601F8120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6BD389D4-CC22-E33A-2A27-8B824B60AA57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EF8AC473-F075-A6A1-2429-3208F7F3B9EB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C46B7D32-C680-16A6-1C5E-DA69EC95C084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2FCC96B-EC24-1D65-BA7B-85B625D1EC4D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32FF860-CFB9-6D3B-67D6-74FFFF784212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52824D2-3AB7-B3F7-0BF4-6555C68A2234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D621919-73AC-384F-2D24-037A34D4F335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B5809F58-5B63-EFD8-B48A-75EEB69B2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29" y="7261526"/>
            <a:ext cx="1112391" cy="111735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94D8B61-0A7C-B49F-46B0-524969451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966" y="4079635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 - Social media &amp; Logos Icons">
            <a:extLst>
              <a:ext uri="{FF2B5EF4-FFF2-40B4-BE49-F238E27FC236}">
                <a16:creationId xmlns:a16="http://schemas.microsoft.com/office/drawing/2014/main" id="{66499972-A74F-21F9-443C-464BC3DA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2804052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AE2AA0C-1C06-6249-6508-DA6A2FEAC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764" y="4108663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A09B4CD-986E-AF13-6BA8-8DA18DED7BCA}"/>
              </a:ext>
            </a:extLst>
          </p:cNvPr>
          <p:cNvSpPr txBox="1"/>
          <p:nvPr/>
        </p:nvSpPr>
        <p:spPr>
          <a:xfrm>
            <a:off x="4483251" y="1754013"/>
            <a:ext cx="3408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MYSQL WORKBENCH</a:t>
            </a:r>
          </a:p>
        </p:txBody>
      </p:sp>
    </p:spTree>
    <p:extLst>
      <p:ext uri="{BB962C8B-B14F-4D97-AF65-F5344CB8AC3E}">
        <p14:creationId xmlns:p14="http://schemas.microsoft.com/office/powerpoint/2010/main" val="280478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96AAA-7AA1-9820-406E-1EF06DBF1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4D33503B-D7C4-3A81-492E-B91A74B3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3FD329D-DD63-59E7-DAF5-2517446F9458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C22DA8C-DEAC-9E6D-0B25-B8CC233437B4}"/>
              </a:ext>
            </a:extLst>
          </p:cNvPr>
          <p:cNvSpPr txBox="1"/>
          <p:nvPr/>
        </p:nvSpPr>
        <p:spPr>
          <a:xfrm>
            <a:off x="616273" y="154799"/>
            <a:ext cx="243960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5CA472E-5A5C-B080-4775-3E465CC3AB49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ACE6D12-DB7D-E15B-A9F1-C23F119B1ECC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49B1778-796E-008F-9949-CC00CED81292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7513373-E4FC-625E-1BF4-64AAEF591C02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ACD19C-9A57-F12A-8A91-9B011C45BFC0}"/>
              </a:ext>
            </a:extLst>
          </p:cNvPr>
          <p:cNvSpPr txBox="1"/>
          <p:nvPr/>
        </p:nvSpPr>
        <p:spPr>
          <a:xfrm>
            <a:off x="7446964" y="300337"/>
            <a:ext cx="2439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24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9B6FD6-DCE3-EDB8-EC75-D8A8215FCAE2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17C5880-1545-0FD6-D66B-1817D820D08D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6D08B34F-B68F-A337-2917-E5AAEA38C97B}"/>
              </a:ext>
            </a:extLst>
          </p:cNvPr>
          <p:cNvGrpSpPr/>
          <p:nvPr/>
        </p:nvGrpSpPr>
        <p:grpSpPr>
          <a:xfrm rot="-21600000">
            <a:off x="789940" y="2413125"/>
            <a:ext cx="10795000" cy="10799829"/>
            <a:chOff x="789940" y="2413125"/>
            <a:chExt cx="10795000" cy="1079982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4824B6F-3C00-3462-C71A-285F9140A254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E035646-6E59-1CA0-24DC-583C5802140B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7B71346-A1B5-9DC1-782E-42AE5E57C4CE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AE89E6D-9575-7F9A-C352-A9E3E97825E7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616CC62-F07F-7ACC-4570-E054388997D1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658C95E-2C60-8124-7001-97047DE44EE9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D1C0C6F-8FCC-91E4-60AC-1DDD818DEE9C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E05F4EF-6D77-2D43-D2B9-F00F4558442A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20BE5B-EE75-F7D8-5D3A-3C530FEC4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90" y="7235208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ysql workbench - Social media &amp; Logos Icons">
            <a:extLst>
              <a:ext uri="{FF2B5EF4-FFF2-40B4-BE49-F238E27FC236}">
                <a16:creationId xmlns:a16="http://schemas.microsoft.com/office/drawing/2014/main" id="{34E359C8-4397-86A1-F934-E83066953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127" y="4129538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790EF1B-362C-24BA-19FA-7FFFC4BAC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937" y="2877527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D993EF9-DC2C-8F15-8E11-87669E7DAD8D}"/>
              </a:ext>
            </a:extLst>
          </p:cNvPr>
          <p:cNvSpPr txBox="1"/>
          <p:nvPr/>
        </p:nvSpPr>
        <p:spPr>
          <a:xfrm>
            <a:off x="4979378" y="1754013"/>
            <a:ext cx="2416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BOOTSTRAP 5</a:t>
            </a:r>
          </a:p>
        </p:txBody>
      </p:sp>
      <p:sp>
        <p:nvSpPr>
          <p:cNvPr id="5" name="Triângulo isósceles 4">
            <a:extLst>
              <a:ext uri="{FF2B5EF4-FFF2-40B4-BE49-F238E27FC236}">
                <a16:creationId xmlns:a16="http://schemas.microsoft.com/office/drawing/2014/main" id="{090BCA2D-ED59-FEBF-FD58-A54BC2B94752}"/>
              </a:ext>
            </a:extLst>
          </p:cNvPr>
          <p:cNvSpPr/>
          <p:nvPr/>
        </p:nvSpPr>
        <p:spPr>
          <a:xfrm>
            <a:off x="22613789" y="23062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BAFBB1-532C-4AD6-9AC4-639929AD3905}"/>
              </a:ext>
            </a:extLst>
          </p:cNvPr>
          <p:cNvSpPr txBox="1"/>
          <p:nvPr/>
        </p:nvSpPr>
        <p:spPr>
          <a:xfrm>
            <a:off x="21826249" y="172150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Abril / Maio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8C4158-A2DE-C780-8CBA-D3EE1BDBBD6D}"/>
              </a:ext>
            </a:extLst>
          </p:cNvPr>
          <p:cNvSpPr txBox="1"/>
          <p:nvPr/>
        </p:nvSpPr>
        <p:spPr>
          <a:xfrm>
            <a:off x="21886310" y="2864064"/>
            <a:ext cx="5729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Escolha do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Escolha do nome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da logo e paleta de cores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4ABD1A6-53CC-8984-CC1B-3B65EC2DC716}"/>
              </a:ext>
            </a:extLst>
          </p:cNvPr>
          <p:cNvSpPr/>
          <p:nvPr/>
        </p:nvSpPr>
        <p:spPr>
          <a:xfrm>
            <a:off x="13088746" y="25983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323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31A70-EF4F-2AB6-3E79-8C7EE6EB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2275280D-D357-A66D-9353-C3B81FD4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E01788-A3E3-89CD-A7BB-E7CF48256F17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55C8FC-7190-4614-7012-84475162C6DA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7C542C66-6B43-B152-62E6-63CC1EA41544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B511628-6BFC-82F9-A62E-97B0E839638B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ABD5ED-B9E1-BFB6-8ECB-AD134212FE64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7833684-6E96-5FE2-28DA-2A03A0343DAE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C253B45-21F6-DEA5-F433-684B21018C47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F3973AF-9D4D-25E1-0921-907347423872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8FFEF5-0BCB-944F-FC95-971867E44F52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356E23-85FF-6AAF-64C7-3AB56466877C}"/>
              </a:ext>
            </a:extLst>
          </p:cNvPr>
          <p:cNvGrpSpPr/>
          <p:nvPr/>
        </p:nvGrpSpPr>
        <p:grpSpPr>
          <a:xfrm rot="-27000000">
            <a:off x="789940" y="4381625"/>
            <a:ext cx="10795000" cy="10799829"/>
            <a:chOff x="789940" y="2413125"/>
            <a:chExt cx="10795000" cy="1079982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3FCD9E3E-D6F1-C7C4-0D6D-F58056EA9061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69D98038-1625-4DAA-1631-2DE6E5635C78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0DE1EE45-18D4-6C5C-3FB6-2EA90A88DBDA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2E45496-37BC-5D12-2F65-6E8C7D0E5B95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38E228B-0292-8105-96A4-C66EAC6488E2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57F7C59-99D5-7153-0994-3F55D041415F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4C74282-0A3F-1F45-5D82-37A0A4767221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49A7215-CF5F-24AC-87DA-DFC7C68FB8D7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4312458B-F417-64C7-C8E9-E1BBEBBB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13663987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ysql workbench - Social media &amp; Logos Icons">
            <a:extLst>
              <a:ext uri="{FF2B5EF4-FFF2-40B4-BE49-F238E27FC236}">
                <a16:creationId xmlns:a16="http://schemas.microsoft.com/office/drawing/2014/main" id="{53D075C0-AD6B-28A7-290C-2B5B37729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4" y="12336046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32DABF5-6C73-5F1A-C76D-8AEFD48E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0" y="9230570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1FBA512-D96C-69E6-F00C-0EF8441A62DF}"/>
              </a:ext>
            </a:extLst>
          </p:cNvPr>
          <p:cNvSpPr/>
          <p:nvPr/>
        </p:nvSpPr>
        <p:spPr>
          <a:xfrm>
            <a:off x="2458846" y="25983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51BCCD51-CEB4-9F6A-38DE-653982FCFE70}"/>
              </a:ext>
            </a:extLst>
          </p:cNvPr>
          <p:cNvSpPr/>
          <p:nvPr/>
        </p:nvSpPr>
        <p:spPr>
          <a:xfrm>
            <a:off x="4884589" y="23062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434CE54-92CE-5461-1D0F-D69033E314D5}"/>
              </a:ext>
            </a:extLst>
          </p:cNvPr>
          <p:cNvSpPr txBox="1"/>
          <p:nvPr/>
        </p:nvSpPr>
        <p:spPr>
          <a:xfrm>
            <a:off x="4097049" y="172150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Abril / Maio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8FF38A6-E09A-61F0-4FC8-071966AC6404}"/>
              </a:ext>
            </a:extLst>
          </p:cNvPr>
          <p:cNvSpPr txBox="1"/>
          <p:nvPr/>
        </p:nvSpPr>
        <p:spPr>
          <a:xfrm>
            <a:off x="3230010" y="2864064"/>
            <a:ext cx="5729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Escolha do tema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Escolha do nome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da logo e paleta de cores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355F8D8-064F-E964-357B-15880AE9ED84}"/>
              </a:ext>
            </a:extLst>
          </p:cNvPr>
          <p:cNvSpPr txBox="1"/>
          <p:nvPr/>
        </p:nvSpPr>
        <p:spPr>
          <a:xfrm>
            <a:off x="12923549" y="172150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Junho / Julho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744D7DF-AFCD-BD7B-C9DC-380CFC9012C2}"/>
              </a:ext>
            </a:extLst>
          </p:cNvPr>
          <p:cNvSpPr txBox="1"/>
          <p:nvPr/>
        </p:nvSpPr>
        <p:spPr>
          <a:xfrm>
            <a:off x="12348610" y="2864064"/>
            <a:ext cx="6763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dos primeiros protótipos de telas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desenvolvimento front-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6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6DB0B-A521-F6C9-24F1-475B639A0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0FEA9D8D-7A22-72B3-E8DF-E7832EBA2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A1B16D-C191-91E9-CD11-D94C65CCF728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71A84A7-1C1C-6FE2-AAE5-7479F2E7D5D1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762A090-5509-21ED-B84E-8635186E28FC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5C0CFB0D-F7F9-07E2-3651-6C0E74F4AA45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1AFA1BB-809B-4ED7-DBDE-99C2E1843A12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EDEF3F-366E-F1EF-F6C9-8A2EDBF896DC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D7423-0B14-211D-6A42-B7E5366023B0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4AA5113-B10B-0899-16E6-02D415B40D85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4F21740-FD49-C187-0AEE-CDF64D4F5117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C2F2C6F-F021-1E83-02B0-581A6C3C6113}"/>
              </a:ext>
            </a:extLst>
          </p:cNvPr>
          <p:cNvGrpSpPr/>
          <p:nvPr/>
        </p:nvGrpSpPr>
        <p:grpSpPr>
          <a:xfrm rot="-27000000">
            <a:off x="789940" y="4381625"/>
            <a:ext cx="10795000" cy="10799829"/>
            <a:chOff x="789940" y="2413125"/>
            <a:chExt cx="10795000" cy="1079982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295B90FD-4FE8-DAAE-8926-70D035B0C78F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8D9A8DF-C1FE-003A-BAB3-EECB7279B447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4CFF8F4-5879-7376-8341-6092EF493954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ABD899A-ABDF-C9AB-B48A-3D9696D3DEB4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B0A1E0-C2F6-CEF0-7A0A-CB0BE2BB95AC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E93BABA-45DE-9133-C6A5-3F722BB6CEDF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1EDE87C-9CA7-4B47-07C2-9F6811F8A34A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4B7E13DD-8964-D1B6-E1F9-F5815993E238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66BB9986-1216-72E8-6697-9CA74443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13663987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ysql workbench - Social media &amp; Logos Icons">
            <a:extLst>
              <a:ext uri="{FF2B5EF4-FFF2-40B4-BE49-F238E27FC236}">
                <a16:creationId xmlns:a16="http://schemas.microsoft.com/office/drawing/2014/main" id="{803384AC-31F5-A0D6-4E51-D4708DC5B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4" y="12336046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EC535015-0714-008E-1323-E02F202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0" y="9230570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ADCACCFB-D636-ADBB-B370-7DBB3C7F0168}"/>
              </a:ext>
            </a:extLst>
          </p:cNvPr>
          <p:cNvSpPr/>
          <p:nvPr/>
        </p:nvSpPr>
        <p:spPr>
          <a:xfrm>
            <a:off x="4884589" y="23062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94A18FB-7598-BFE9-6742-109AD6DC47AA}"/>
              </a:ext>
            </a:extLst>
          </p:cNvPr>
          <p:cNvSpPr txBox="1"/>
          <p:nvPr/>
        </p:nvSpPr>
        <p:spPr>
          <a:xfrm>
            <a:off x="3957349" y="1721502"/>
            <a:ext cx="2173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Junho / Julho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B20220-6DDC-9063-442F-435A3661A111}"/>
              </a:ext>
            </a:extLst>
          </p:cNvPr>
          <p:cNvSpPr txBox="1"/>
          <p:nvPr/>
        </p:nvSpPr>
        <p:spPr>
          <a:xfrm>
            <a:off x="3382410" y="2864064"/>
            <a:ext cx="67633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dos primeiros protótipos de telas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desenvolvimento front-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AA436427-F3B3-0806-9666-D07DA84E894C}"/>
              </a:ext>
            </a:extLst>
          </p:cNvPr>
          <p:cNvSpPr/>
          <p:nvPr/>
        </p:nvSpPr>
        <p:spPr>
          <a:xfrm>
            <a:off x="2458846" y="25983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712417-A403-84D1-DE5C-F91804D7EAA5}"/>
              </a:ext>
            </a:extLst>
          </p:cNvPr>
          <p:cNvSpPr txBox="1"/>
          <p:nvPr/>
        </p:nvSpPr>
        <p:spPr>
          <a:xfrm>
            <a:off x="12707649" y="1721502"/>
            <a:ext cx="312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Agosto / Setembro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4DFDB2-8A56-9924-B1A1-5C54B37895C8}"/>
              </a:ext>
            </a:extLst>
          </p:cNvPr>
          <p:cNvSpPr txBox="1"/>
          <p:nvPr/>
        </p:nvSpPr>
        <p:spPr>
          <a:xfrm>
            <a:off x="12640710" y="2864064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e integração do banco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desenvolvimento 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back-end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uso do PHP para otimizar tarefas	</a:t>
            </a:r>
          </a:p>
        </p:txBody>
      </p:sp>
    </p:spTree>
    <p:extLst>
      <p:ext uri="{BB962C8B-B14F-4D97-AF65-F5344CB8AC3E}">
        <p14:creationId xmlns:p14="http://schemas.microsoft.com/office/powerpoint/2010/main" val="2728781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75868-16F2-5EE5-8827-EA3965C51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41DDC707-3945-7C03-9690-B86F7AFA6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3463C00C-8A3B-FE2E-BAC5-5C8A946AD9C0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4DD45EB-4260-E567-D5FB-727582C76EA6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83A7B07-D4DA-6B2D-7CEC-1409F8C7CC2B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662F377-3411-715A-BE62-3871F1FCE273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CE2A863-973E-7DF9-EC97-3499834B1331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A5D10D7-021A-2E0A-67C4-366B0C7D43D2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555F3B-F431-CA93-D9C0-EED754498795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F6C992-CF95-5645-8D45-1DEE5D9FE708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3185E6C-9BEE-07D2-C9E4-E34DAAC48557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AE183A7-C62B-1D65-A283-4F668AD6EF28}"/>
              </a:ext>
            </a:extLst>
          </p:cNvPr>
          <p:cNvGrpSpPr/>
          <p:nvPr/>
        </p:nvGrpSpPr>
        <p:grpSpPr>
          <a:xfrm rot="-27000000">
            <a:off x="789940" y="4381625"/>
            <a:ext cx="10795000" cy="10799829"/>
            <a:chOff x="789940" y="2413125"/>
            <a:chExt cx="10795000" cy="1079982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D1127D11-0BD2-F1AD-0ADE-19620FC243D5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7D3440F-E027-39CD-ED15-A5AEC7F0B970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B4C68C2-CB9B-0429-A698-28C499225D84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416346D-035C-1CF7-F5DD-AC89ABA23912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061C5F0-C312-A627-03E9-285BA0FA58C2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80DC591-CF3E-05AE-973C-08C480F1CF07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488B5897-71E5-FDE4-7F1C-BA66F048F4C0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F546A07-305E-61F2-C0D2-BFB231921A79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362AA7F1-3F0F-4A7B-67C1-544F41BB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13663987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ysql workbench - Social media &amp; Logos Icons">
            <a:extLst>
              <a:ext uri="{FF2B5EF4-FFF2-40B4-BE49-F238E27FC236}">
                <a16:creationId xmlns:a16="http://schemas.microsoft.com/office/drawing/2014/main" id="{0E39228C-CCC2-16D2-EE1C-AFB4F5AC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4" y="12336046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BF86FB8-0BBB-DCB5-50BD-D13AF490C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0" y="9230570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063E4045-942D-7735-D228-9641821118D8}"/>
              </a:ext>
            </a:extLst>
          </p:cNvPr>
          <p:cNvSpPr/>
          <p:nvPr/>
        </p:nvSpPr>
        <p:spPr>
          <a:xfrm>
            <a:off x="4884589" y="23062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C9B091B-CB87-D976-2549-E1939361B926}"/>
              </a:ext>
            </a:extLst>
          </p:cNvPr>
          <p:cNvSpPr txBox="1"/>
          <p:nvPr/>
        </p:nvSpPr>
        <p:spPr>
          <a:xfrm>
            <a:off x="3487449" y="1721502"/>
            <a:ext cx="3126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Agosto / Setembro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6BA7E5F-D6A4-13C1-8C0D-8F00E6CE9842}"/>
              </a:ext>
            </a:extLst>
          </p:cNvPr>
          <p:cNvSpPr txBox="1"/>
          <p:nvPr/>
        </p:nvSpPr>
        <p:spPr>
          <a:xfrm>
            <a:off x="3420510" y="2864064"/>
            <a:ext cx="7571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Criação e integração do banco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desenvolvimento 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back-end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Início do uso do PHP para otimizar tarefas	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F2F1F3D3-58B3-A5E6-C49B-2E1E5845066B}"/>
              </a:ext>
            </a:extLst>
          </p:cNvPr>
          <p:cNvSpPr/>
          <p:nvPr/>
        </p:nvSpPr>
        <p:spPr>
          <a:xfrm>
            <a:off x="2458846" y="25983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5B4C28D-2BAB-9904-7641-FD3444D9995E}"/>
              </a:ext>
            </a:extLst>
          </p:cNvPr>
          <p:cNvSpPr txBox="1"/>
          <p:nvPr/>
        </p:nvSpPr>
        <p:spPr>
          <a:xfrm>
            <a:off x="12264128" y="1721502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Outubro até Dezembro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6CA0815-3BAA-D7BD-B3B1-F936EA149FAB}"/>
              </a:ext>
            </a:extLst>
          </p:cNvPr>
          <p:cNvSpPr txBox="1"/>
          <p:nvPr/>
        </p:nvSpPr>
        <p:spPr>
          <a:xfrm>
            <a:off x="12424810" y="2864064"/>
            <a:ext cx="72587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Finalizar todas as telas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Implementação de todas as 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Aplicação da paleta de cores no front-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Polimento visual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Arrumar problemas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Preparação para a apresentação final</a:t>
            </a:r>
          </a:p>
        </p:txBody>
      </p:sp>
    </p:spTree>
    <p:extLst>
      <p:ext uri="{BB962C8B-B14F-4D97-AF65-F5344CB8AC3E}">
        <p14:creationId xmlns:p14="http://schemas.microsoft.com/office/powerpoint/2010/main" val="3863242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864AF-26B0-2B0D-0D8D-3D42BB0C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B9937E45-1573-A63D-CCBC-419C6FEE0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EAC5844-B648-9782-E479-3EDD46E7CD22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5924BCB-3316-FE26-4BF7-FFD2800E5BA3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AABBD44-32D1-0628-A23A-2FCD6A6E0BF8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11A8BA-AE29-8A5A-E84D-4200E20EA4A1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4AB01B1-3822-8C2D-4102-54569DB4FE6D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29C99C-1B88-94D6-296D-87C4D3B08317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A6B8D61-A0F5-AEA6-7EF4-E0ED2DB5E413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C6D21B-46DA-82F6-73ED-8B791D793145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C91FBA-3C42-40D2-32E5-55B0734234F4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F9AABBF-1930-6606-5FD3-2517682E58DE}"/>
              </a:ext>
            </a:extLst>
          </p:cNvPr>
          <p:cNvGrpSpPr/>
          <p:nvPr/>
        </p:nvGrpSpPr>
        <p:grpSpPr>
          <a:xfrm rot="-27000000">
            <a:off x="789940" y="4381625"/>
            <a:ext cx="10795000" cy="10799829"/>
            <a:chOff x="789940" y="2413125"/>
            <a:chExt cx="10795000" cy="10799829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A2731AF2-E245-B02B-6377-5D279F8EB31A}"/>
                </a:ext>
              </a:extLst>
            </p:cNvPr>
            <p:cNvSpPr/>
            <p:nvPr/>
          </p:nvSpPr>
          <p:spPr>
            <a:xfrm>
              <a:off x="5250180" y="241312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84910A3-9DB7-B1DE-7F26-DD9CA5E1A86B}"/>
                </a:ext>
              </a:extLst>
            </p:cNvPr>
            <p:cNvSpPr/>
            <p:nvPr/>
          </p:nvSpPr>
          <p:spPr>
            <a:xfrm>
              <a:off x="9710420" y="6878194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97BE8A8-CB3C-3C30-2A01-B2E9B383A41D}"/>
                </a:ext>
              </a:extLst>
            </p:cNvPr>
            <p:cNvSpPr/>
            <p:nvPr/>
          </p:nvSpPr>
          <p:spPr>
            <a:xfrm>
              <a:off x="789940" y="687819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28C1138-0588-3993-FD66-F344A1B8E896}"/>
                </a:ext>
              </a:extLst>
            </p:cNvPr>
            <p:cNvSpPr/>
            <p:nvPr/>
          </p:nvSpPr>
          <p:spPr>
            <a:xfrm>
              <a:off x="5250180" y="11338434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B9CCC59B-0EAC-7A5D-0DEC-ACE76B7CF0B2}"/>
                </a:ext>
              </a:extLst>
            </p:cNvPr>
            <p:cNvSpPr/>
            <p:nvPr/>
          </p:nvSpPr>
          <p:spPr>
            <a:xfrm>
              <a:off x="8386004" y="10010139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B31B518-4B72-FAAB-8250-20546240AE95}"/>
                </a:ext>
              </a:extLst>
            </p:cNvPr>
            <p:cNvSpPr/>
            <p:nvPr/>
          </p:nvSpPr>
          <p:spPr>
            <a:xfrm>
              <a:off x="8386004" y="3741100"/>
              <a:ext cx="1874520" cy="187452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F8F1A0-D3FA-955C-0E67-747D3F586B53}"/>
                </a:ext>
              </a:extLst>
            </p:cNvPr>
            <p:cNvSpPr/>
            <p:nvPr/>
          </p:nvSpPr>
          <p:spPr>
            <a:xfrm>
              <a:off x="2117882" y="10010139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2417DA50-5376-0594-D786-2A5F3C8F9F15}"/>
                </a:ext>
              </a:extLst>
            </p:cNvPr>
            <p:cNvSpPr/>
            <p:nvPr/>
          </p:nvSpPr>
          <p:spPr>
            <a:xfrm>
              <a:off x="2113348" y="3739005"/>
              <a:ext cx="1874520" cy="1874520"/>
            </a:xfrm>
            <a:prstGeom prst="ellipse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3C623F49-650D-D000-9387-7FA3840C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1" y="13663987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Mysql workbench - Social media &amp; Logos Icons">
            <a:extLst>
              <a:ext uri="{FF2B5EF4-FFF2-40B4-BE49-F238E27FC236}">
                <a16:creationId xmlns:a16="http://schemas.microsoft.com/office/drawing/2014/main" id="{B0A138BC-C37B-4566-A50D-0D18D3D8B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4" y="12336046"/>
            <a:ext cx="1155582" cy="1155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1FAB448-13C8-CD88-82A5-ACF5E14FE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40" y="9230570"/>
            <a:ext cx="1384090" cy="110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riângulo isósceles 22">
            <a:extLst>
              <a:ext uri="{FF2B5EF4-FFF2-40B4-BE49-F238E27FC236}">
                <a16:creationId xmlns:a16="http://schemas.microsoft.com/office/drawing/2014/main" id="{7756C01B-7BEA-DF10-1398-1F65EFF9A1BB}"/>
              </a:ext>
            </a:extLst>
          </p:cNvPr>
          <p:cNvSpPr/>
          <p:nvPr/>
        </p:nvSpPr>
        <p:spPr>
          <a:xfrm>
            <a:off x="4884589" y="23062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F8A8D89-89D8-B1E7-CA87-D26A2AD1D513}"/>
              </a:ext>
            </a:extLst>
          </p:cNvPr>
          <p:cNvSpPr txBox="1"/>
          <p:nvPr/>
        </p:nvSpPr>
        <p:spPr>
          <a:xfrm>
            <a:off x="3259828" y="1721502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Outubro até Dezembro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F388E9C-4CFA-F7BA-A464-8D174FED25E6}"/>
              </a:ext>
            </a:extLst>
          </p:cNvPr>
          <p:cNvSpPr txBox="1"/>
          <p:nvPr/>
        </p:nvSpPr>
        <p:spPr>
          <a:xfrm>
            <a:off x="3420510" y="2864064"/>
            <a:ext cx="72587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Finalizar todas as telas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Implementação de todas as 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Aplicação da paleta de cores no front-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Polimento visual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Arrumar problemas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Preparação para a apresentação final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6C8415D6-DB75-573A-EC74-0552B16C32A9}"/>
              </a:ext>
            </a:extLst>
          </p:cNvPr>
          <p:cNvSpPr/>
          <p:nvPr/>
        </p:nvSpPr>
        <p:spPr>
          <a:xfrm>
            <a:off x="2458846" y="25983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98EEA0D5-2887-A99A-1E98-C4CD1A2937C9}"/>
              </a:ext>
            </a:extLst>
          </p:cNvPr>
          <p:cNvSpPr/>
          <p:nvPr/>
        </p:nvSpPr>
        <p:spPr>
          <a:xfrm>
            <a:off x="12732766" y="1174044"/>
            <a:ext cx="4682033" cy="5212650"/>
          </a:xfrm>
          <a:prstGeom prst="roundRect">
            <a:avLst>
              <a:gd name="adj" fmla="val 9750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 descr="Logotipo&#10;&#10;O conteúdo gerado por IA pode estar incorreto.">
            <a:extLst>
              <a:ext uri="{FF2B5EF4-FFF2-40B4-BE49-F238E27FC236}">
                <a16:creationId xmlns:a16="http://schemas.microsoft.com/office/drawing/2014/main" id="{17CF3F82-C28A-2781-61E4-5FFD921B5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7778" y="1761389"/>
            <a:ext cx="2612008" cy="1142924"/>
          </a:xfrm>
          <a:prstGeom prst="rect">
            <a:avLst/>
          </a:prstGeom>
        </p:spPr>
      </p:pic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69979BF-3042-DE62-664E-5A686F49FF83}"/>
              </a:ext>
            </a:extLst>
          </p:cNvPr>
          <p:cNvSpPr/>
          <p:nvPr/>
        </p:nvSpPr>
        <p:spPr>
          <a:xfrm>
            <a:off x="18438029" y="1174044"/>
            <a:ext cx="5092700" cy="2317614"/>
          </a:xfrm>
          <a:prstGeom prst="roundRect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2B8F7FF0-4328-2A01-BC52-B5F6F06190B0}"/>
              </a:ext>
            </a:extLst>
          </p:cNvPr>
          <p:cNvSpPr txBox="1"/>
          <p:nvPr/>
        </p:nvSpPr>
        <p:spPr>
          <a:xfrm>
            <a:off x="18621162" y="1348533"/>
            <a:ext cx="288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Paleta de cores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566CD04-D2AC-C1F0-CC3D-B0A76BA3C500}"/>
              </a:ext>
            </a:extLst>
          </p:cNvPr>
          <p:cNvSpPr/>
          <p:nvPr/>
        </p:nvSpPr>
        <p:spPr>
          <a:xfrm>
            <a:off x="18621161" y="2269600"/>
            <a:ext cx="864000" cy="864000"/>
          </a:xfrm>
          <a:prstGeom prst="roundRect">
            <a:avLst/>
          </a:prstGeom>
          <a:solidFill>
            <a:srgbClr val="2730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EB83831-B504-1E64-B1C9-B91E9446DD4D}"/>
              </a:ext>
            </a:extLst>
          </p:cNvPr>
          <p:cNvSpPr/>
          <p:nvPr/>
        </p:nvSpPr>
        <p:spPr>
          <a:xfrm>
            <a:off x="22443861" y="2269600"/>
            <a:ext cx="864000" cy="864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7601DD52-FA4B-10EC-22FE-A9B84170A670}"/>
              </a:ext>
            </a:extLst>
          </p:cNvPr>
          <p:cNvSpPr/>
          <p:nvPr/>
        </p:nvSpPr>
        <p:spPr>
          <a:xfrm>
            <a:off x="20532511" y="2269600"/>
            <a:ext cx="864000" cy="86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15BDA842-3081-B0C3-33B5-8F603357AA19}"/>
              </a:ext>
            </a:extLst>
          </p:cNvPr>
          <p:cNvSpPr/>
          <p:nvPr/>
        </p:nvSpPr>
        <p:spPr>
          <a:xfrm>
            <a:off x="18438029" y="3864573"/>
            <a:ext cx="5092700" cy="2522122"/>
          </a:xfrm>
          <a:prstGeom prst="roundRect">
            <a:avLst>
              <a:gd name="adj" fmla="val 5411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0926267-B412-F8FA-CA45-27EE13B73E1E}"/>
              </a:ext>
            </a:extLst>
          </p:cNvPr>
          <p:cNvSpPr txBox="1"/>
          <p:nvPr/>
        </p:nvSpPr>
        <p:spPr>
          <a:xfrm>
            <a:off x="18621161" y="3964189"/>
            <a:ext cx="331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Tipografias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7CF51608-5E22-89F0-4B52-4C1AA9FA182A}"/>
              </a:ext>
            </a:extLst>
          </p:cNvPr>
          <p:cNvSpPr txBox="1"/>
          <p:nvPr/>
        </p:nvSpPr>
        <p:spPr>
          <a:xfrm>
            <a:off x="18621162" y="4710135"/>
            <a:ext cx="46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Trak" panose="02000506090000090004" pitchFamily="2" charset="0"/>
              </a:rPr>
              <a:t>Trak</a:t>
            </a:r>
            <a:r>
              <a:rPr lang="pt-BR" sz="4000" dirty="0">
                <a:solidFill>
                  <a:schemeClr val="bg1"/>
                </a:solidFill>
                <a:latin typeface="Trak" panose="02000506090000090004" pitchFamily="2" charset="0"/>
              </a:rPr>
              <a:t> – Semi Bold </a:t>
            </a:r>
            <a:r>
              <a:rPr lang="pt-BR" sz="4000" dirty="0" err="1">
                <a:solidFill>
                  <a:schemeClr val="bg1"/>
                </a:solidFill>
                <a:latin typeface="Trak" panose="02000506090000090004" pitchFamily="2" charset="0"/>
              </a:rPr>
              <a:t>Italic</a:t>
            </a:r>
            <a:endParaRPr lang="pt-BR" sz="40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9B94A8B-DE5E-5B04-927F-6AECB6605B6E}"/>
              </a:ext>
            </a:extLst>
          </p:cNvPr>
          <p:cNvSpPr txBox="1"/>
          <p:nvPr/>
        </p:nvSpPr>
        <p:spPr>
          <a:xfrm>
            <a:off x="18621161" y="5418021"/>
            <a:ext cx="2424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Inter</a:t>
            </a:r>
            <a:endParaRPr lang="pt-BR" sz="4800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0" name="Imagem 39" descr="Ícone&#10;&#10;O conteúdo gerado por IA pode estar incorreto.">
            <a:extLst>
              <a:ext uri="{FF2B5EF4-FFF2-40B4-BE49-F238E27FC236}">
                <a16:creationId xmlns:a16="http://schemas.microsoft.com/office/drawing/2014/main" id="{4958B9C1-F1DB-941F-48E6-A32D9BA09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138" y="4257190"/>
            <a:ext cx="869461" cy="1426766"/>
          </a:xfrm>
          <a:prstGeom prst="rect">
            <a:avLst/>
          </a:prstGeom>
        </p:spPr>
      </p:pic>
      <p:pic>
        <p:nvPicPr>
          <p:cNvPr id="41" name="Imagem 40" descr="Ícone&#10;&#10;O conteúdo gerado por IA pode estar incorreto.">
            <a:extLst>
              <a:ext uri="{FF2B5EF4-FFF2-40B4-BE49-F238E27FC236}">
                <a16:creationId xmlns:a16="http://schemas.microsoft.com/office/drawing/2014/main" id="{50245EDA-5FD2-A10B-15E8-D8581C7819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8829" y="4257190"/>
            <a:ext cx="1426766" cy="142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0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7B6FF-102D-474E-4896-7489766B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63CA11F8-B458-7920-5CB0-E10CF7959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88F28B0C-29E3-566F-844E-A67287F0ECE1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03AEC2E-B34F-9C83-BA81-B23CAD96A226}"/>
              </a:ext>
            </a:extLst>
          </p:cNvPr>
          <p:cNvSpPr txBox="1"/>
          <p:nvPr/>
        </p:nvSpPr>
        <p:spPr>
          <a:xfrm>
            <a:off x="616273" y="154799"/>
            <a:ext cx="31842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57E96E-6C86-2F19-7E3F-20C88483F877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69EEE15-839B-BFCF-BB99-D425364707BC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917BAC1-F770-CB81-19BA-03C9C2255E2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D34118B-7811-E072-D2F8-AB444B8ED62D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6B1F477-0B89-2450-DBE2-7F4EFBD54D19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9513485-E178-96F4-475C-394987B83E6A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501D440-2582-E536-5EC4-0DE7470E8A45}"/>
              </a:ext>
            </a:extLst>
          </p:cNvPr>
          <p:cNvSpPr/>
          <p:nvPr/>
        </p:nvSpPr>
        <p:spPr>
          <a:xfrm>
            <a:off x="883666" y="1174044"/>
            <a:ext cx="4682033" cy="5212650"/>
          </a:xfrm>
          <a:prstGeom prst="roundRect">
            <a:avLst>
              <a:gd name="adj" fmla="val 9750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Logotipo&#10;&#10;O conteúdo gerado por IA pode estar incorreto.">
            <a:extLst>
              <a:ext uri="{FF2B5EF4-FFF2-40B4-BE49-F238E27FC236}">
                <a16:creationId xmlns:a16="http://schemas.microsoft.com/office/drawing/2014/main" id="{FF2A247D-3068-6ECD-F51B-008CAFF85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78" y="1761389"/>
            <a:ext cx="2612008" cy="1142924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4E9B9D6-AED0-9E1E-E8DA-3E461C1A1418}"/>
              </a:ext>
            </a:extLst>
          </p:cNvPr>
          <p:cNvSpPr/>
          <p:nvPr/>
        </p:nvSpPr>
        <p:spPr>
          <a:xfrm>
            <a:off x="6588929" y="1174044"/>
            <a:ext cx="5092700" cy="2317614"/>
          </a:xfrm>
          <a:prstGeom prst="roundRect">
            <a:avLst/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498CA4-1B1C-DD87-9017-1A6213CCEBC1}"/>
              </a:ext>
            </a:extLst>
          </p:cNvPr>
          <p:cNvSpPr txBox="1"/>
          <p:nvPr/>
        </p:nvSpPr>
        <p:spPr>
          <a:xfrm>
            <a:off x="6772062" y="1348533"/>
            <a:ext cx="2880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Paleta de cores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1505C83-3BA1-56AA-9431-9C64DC571D85}"/>
              </a:ext>
            </a:extLst>
          </p:cNvPr>
          <p:cNvSpPr/>
          <p:nvPr/>
        </p:nvSpPr>
        <p:spPr>
          <a:xfrm>
            <a:off x="6772061" y="2269600"/>
            <a:ext cx="864000" cy="864000"/>
          </a:xfrm>
          <a:prstGeom prst="roundRect">
            <a:avLst/>
          </a:prstGeom>
          <a:solidFill>
            <a:srgbClr val="27302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BE1C507-58D9-742B-E3A6-9F0242F9CC64}"/>
              </a:ext>
            </a:extLst>
          </p:cNvPr>
          <p:cNvSpPr/>
          <p:nvPr/>
        </p:nvSpPr>
        <p:spPr>
          <a:xfrm>
            <a:off x="10594761" y="2269600"/>
            <a:ext cx="864000" cy="864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A1F4258-B0A8-36EB-6F4F-104D12ABBBA2}"/>
              </a:ext>
            </a:extLst>
          </p:cNvPr>
          <p:cNvSpPr/>
          <p:nvPr/>
        </p:nvSpPr>
        <p:spPr>
          <a:xfrm>
            <a:off x="8683411" y="2269600"/>
            <a:ext cx="864000" cy="86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9732680-BA4A-19B8-01D0-39F918431139}"/>
              </a:ext>
            </a:extLst>
          </p:cNvPr>
          <p:cNvSpPr/>
          <p:nvPr/>
        </p:nvSpPr>
        <p:spPr>
          <a:xfrm>
            <a:off x="6588929" y="3864573"/>
            <a:ext cx="5092700" cy="2522122"/>
          </a:xfrm>
          <a:prstGeom prst="roundRect">
            <a:avLst>
              <a:gd name="adj" fmla="val 5411"/>
            </a:avLst>
          </a:prstGeom>
          <a:gradFill>
            <a:gsLst>
              <a:gs pos="100000">
                <a:schemeClr val="bg1">
                  <a:alpha val="5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bg1"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9804C4F-C68D-658D-B1F6-F6FCF31EEF39}"/>
              </a:ext>
            </a:extLst>
          </p:cNvPr>
          <p:cNvSpPr txBox="1"/>
          <p:nvPr/>
        </p:nvSpPr>
        <p:spPr>
          <a:xfrm>
            <a:off x="6772061" y="3964189"/>
            <a:ext cx="331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Tipografias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C7CA3D-EF4D-E13C-4B19-243DC850B0DA}"/>
              </a:ext>
            </a:extLst>
          </p:cNvPr>
          <p:cNvSpPr txBox="1"/>
          <p:nvPr/>
        </p:nvSpPr>
        <p:spPr>
          <a:xfrm>
            <a:off x="6772062" y="4710135"/>
            <a:ext cx="46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solidFill>
                  <a:schemeClr val="bg1"/>
                </a:solidFill>
                <a:latin typeface="Trak" panose="02000506090000090004" pitchFamily="2" charset="0"/>
              </a:rPr>
              <a:t>Trak</a:t>
            </a:r>
            <a:r>
              <a:rPr lang="pt-BR" sz="4000" dirty="0">
                <a:solidFill>
                  <a:schemeClr val="bg1"/>
                </a:solidFill>
                <a:latin typeface="Trak" panose="02000506090000090004" pitchFamily="2" charset="0"/>
              </a:rPr>
              <a:t> – Semi Bold </a:t>
            </a:r>
            <a:r>
              <a:rPr lang="pt-BR" sz="4000" dirty="0" err="1">
                <a:solidFill>
                  <a:schemeClr val="bg1"/>
                </a:solidFill>
                <a:latin typeface="Trak" panose="02000506090000090004" pitchFamily="2" charset="0"/>
              </a:rPr>
              <a:t>Italic</a:t>
            </a:r>
            <a:endParaRPr lang="pt-BR" sz="40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43CABD-A4D1-E776-DCD2-E3312A484990}"/>
              </a:ext>
            </a:extLst>
          </p:cNvPr>
          <p:cNvSpPr txBox="1"/>
          <p:nvPr/>
        </p:nvSpPr>
        <p:spPr>
          <a:xfrm>
            <a:off x="6772061" y="5418021"/>
            <a:ext cx="2424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Inter</a:t>
            </a:r>
            <a:endParaRPr lang="pt-BR" sz="4800" dirty="0">
              <a:solidFill>
                <a:schemeClr val="bg1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B455A18F-7424-D3C6-9B7C-3771AFDA8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8" y="4257190"/>
            <a:ext cx="869461" cy="1426766"/>
          </a:xfrm>
          <a:prstGeom prst="rect">
            <a:avLst/>
          </a:prstGeom>
        </p:spPr>
      </p:pic>
      <p:pic>
        <p:nvPicPr>
          <p:cNvPr id="25" name="Imagem 24" descr="Ícone&#10;&#10;O conteúdo gerado por IA pode estar incorreto.">
            <a:extLst>
              <a:ext uri="{FF2B5EF4-FFF2-40B4-BE49-F238E27FC236}">
                <a16:creationId xmlns:a16="http://schemas.microsoft.com/office/drawing/2014/main" id="{C07B5F92-B55C-D58D-77F4-A53352E1D3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729" y="4257190"/>
            <a:ext cx="1426766" cy="1426766"/>
          </a:xfrm>
          <a:prstGeom prst="rect">
            <a:avLst/>
          </a:prstGeom>
        </p:spPr>
      </p:pic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34B977A7-34C6-AC75-6C2E-A2769FEE9ADD}"/>
              </a:ext>
            </a:extLst>
          </p:cNvPr>
          <p:cNvSpPr/>
          <p:nvPr/>
        </p:nvSpPr>
        <p:spPr>
          <a:xfrm>
            <a:off x="4884589" y="7589477"/>
            <a:ext cx="329610" cy="2921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7442A1-8F97-6506-58DB-C972FE0779AC}"/>
              </a:ext>
            </a:extLst>
          </p:cNvPr>
          <p:cNvSpPr txBox="1"/>
          <p:nvPr/>
        </p:nvSpPr>
        <p:spPr>
          <a:xfrm>
            <a:off x="3259828" y="7004702"/>
            <a:ext cx="3581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Outubro até Dezembro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A3B6913-1C30-A5AA-A987-7D66EA15DF77}"/>
              </a:ext>
            </a:extLst>
          </p:cNvPr>
          <p:cNvSpPr txBox="1"/>
          <p:nvPr/>
        </p:nvSpPr>
        <p:spPr>
          <a:xfrm>
            <a:off x="3420510" y="8147264"/>
            <a:ext cx="725871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Finalizar todas as telas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Implementação de todas as funcionalidades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Aplicação da paleta de cores no front-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end</a:t>
            </a:r>
            <a:endParaRPr lang="pt-BR" sz="3200" dirty="0">
              <a:solidFill>
                <a:schemeClr val="bg1"/>
              </a:solidFill>
              <a:latin typeface="Trak" panose="02000506090000090004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Polimento visual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Arrumar problemas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Preparação para a apresentação final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1BB338F6-514E-DAA4-5E30-BA6E7C8C7BE5}"/>
              </a:ext>
            </a:extLst>
          </p:cNvPr>
          <p:cNvSpPr/>
          <p:nvPr/>
        </p:nvSpPr>
        <p:spPr>
          <a:xfrm>
            <a:off x="2458846" y="7881577"/>
            <a:ext cx="12348254" cy="5562600"/>
          </a:xfrm>
          <a:prstGeom prst="roundRect">
            <a:avLst>
              <a:gd name="adj" fmla="val 22147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A070DA0-DCCB-95E2-6DA1-07699492C180}"/>
              </a:ext>
            </a:extLst>
          </p:cNvPr>
          <p:cNvGrpSpPr/>
          <p:nvPr/>
        </p:nvGrpSpPr>
        <p:grpSpPr>
          <a:xfrm>
            <a:off x="12887124" y="1737389"/>
            <a:ext cx="2815992" cy="3383223"/>
            <a:chOff x="4688004" y="1800225"/>
            <a:chExt cx="2815992" cy="2497455"/>
          </a:xfrm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DF7DA74B-6BCD-0A67-9D18-9BCD0C4A7AC9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4CFECE93-C4BB-1C14-BAEC-A5D97F190DE7}"/>
                </a:ext>
              </a:extLst>
            </p:cNvPr>
            <p:cNvSpPr txBox="1"/>
            <p:nvPr/>
          </p:nvSpPr>
          <p:spPr>
            <a:xfrm>
              <a:off x="4960619" y="1856981"/>
              <a:ext cx="2270762" cy="33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usuarios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00C1409-26A3-E0A2-2240-FBF839AE6B1A}"/>
                </a:ext>
              </a:extLst>
            </p:cNvPr>
            <p:cNvSpPr txBox="1"/>
            <p:nvPr/>
          </p:nvSpPr>
          <p:spPr>
            <a:xfrm>
              <a:off x="4915997" y="2338274"/>
              <a:ext cx="2360006" cy="188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id (PRIMARY KEY)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nome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telefone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cpf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email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senha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data_nascimento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data_criacao_conta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328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2B8A8-B0F0-822F-EECC-8F2E5670C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50DCB344-1F7F-D961-AEF2-2A397A180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E004E589-16FD-7DAD-4B57-A4435CE66997}"/>
              </a:ext>
            </a:extLst>
          </p:cNvPr>
          <p:cNvSpPr txBox="1"/>
          <p:nvPr/>
        </p:nvSpPr>
        <p:spPr>
          <a:xfrm>
            <a:off x="533325" y="-675780"/>
            <a:ext cx="326715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algn="ctr"/>
            <a:endParaRPr lang="pt-BR" sz="36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AE425E2-544C-FBBC-4E44-F47BC0FC186F}"/>
              </a:ext>
            </a:extLst>
          </p:cNvPr>
          <p:cNvSpPr txBox="1"/>
          <p:nvPr/>
        </p:nvSpPr>
        <p:spPr>
          <a:xfrm>
            <a:off x="616273" y="154799"/>
            <a:ext cx="31842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F6B06C1-9FEE-B9A8-B325-A1261CB251A9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6DE9603-C814-138E-9C48-403E9FA36B41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582C0B9-6C0C-E8B9-2053-177E6691B299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6F8819-BCAD-2E00-2EDA-BD086192111A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77EF3B3-2E06-02BB-751D-111D75E052A5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C1C1477-F4F2-C70D-E139-33F26F67AA69}"/>
              </a:ext>
            </a:extLst>
          </p:cNvPr>
          <p:cNvGrpSpPr/>
          <p:nvPr/>
        </p:nvGrpSpPr>
        <p:grpSpPr>
          <a:xfrm>
            <a:off x="4688004" y="1737389"/>
            <a:ext cx="2815992" cy="3383223"/>
            <a:chOff x="4688004" y="1800225"/>
            <a:chExt cx="2815992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B1DA613-E9CF-252E-F481-BDE473F196A0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5BB83345-33B3-EE2E-EAA7-B8C60DCEEF36}"/>
                </a:ext>
              </a:extLst>
            </p:cNvPr>
            <p:cNvSpPr txBox="1"/>
            <p:nvPr/>
          </p:nvSpPr>
          <p:spPr>
            <a:xfrm>
              <a:off x="4960619" y="1856981"/>
              <a:ext cx="2270762" cy="33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usuarios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8853CF5-A019-2CD9-8D17-C90ED01B8CC7}"/>
                </a:ext>
              </a:extLst>
            </p:cNvPr>
            <p:cNvSpPr txBox="1"/>
            <p:nvPr/>
          </p:nvSpPr>
          <p:spPr>
            <a:xfrm>
              <a:off x="4915997" y="2338274"/>
              <a:ext cx="2360006" cy="188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id (PRIMARY KEY)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nome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telefone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cpf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email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senha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data_nascimento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data_criacao_conta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CFACC51A-3996-687F-DD4F-75418898A461}"/>
              </a:ext>
            </a:extLst>
          </p:cNvPr>
          <p:cNvSpPr txBox="1"/>
          <p:nvPr/>
        </p:nvSpPr>
        <p:spPr>
          <a:xfrm>
            <a:off x="12532345" y="3075057"/>
            <a:ext cx="5354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rak" panose="02000506090000090004" pitchFamily="2" charset="0"/>
              </a:rPr>
              <a:t>Momento</a:t>
            </a:r>
            <a:r>
              <a:rPr lang="en-US" sz="4000" dirty="0">
                <a:solidFill>
                  <a:schemeClr val="bg1"/>
                </a:solidFill>
                <a:latin typeface="Trak" panose="02000506090000090004" pitchFamily="2" charset="0"/>
              </a:rPr>
              <a:t> da </a:t>
            </a:r>
            <a:r>
              <a:rPr lang="en-US" sz="4000" dirty="0" err="1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  <a:endParaRPr lang="pt-BR" sz="40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245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DE189-3942-CBC4-7F65-E708B357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5DF08F6A-4177-1BE0-2604-8F93C17AC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497EBF-1876-2900-D80E-8649FF8DC2CA}"/>
              </a:ext>
            </a:extLst>
          </p:cNvPr>
          <p:cNvSpPr txBox="1"/>
          <p:nvPr/>
        </p:nvSpPr>
        <p:spPr>
          <a:xfrm>
            <a:off x="533325" y="-675780"/>
            <a:ext cx="326715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Banco de Dados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8FDF8B7-D793-EB18-442F-0756F1E23F8D}"/>
              </a:ext>
            </a:extLst>
          </p:cNvPr>
          <p:cNvSpPr txBox="1"/>
          <p:nvPr/>
        </p:nvSpPr>
        <p:spPr>
          <a:xfrm>
            <a:off x="616273" y="154799"/>
            <a:ext cx="28794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5CD4E53-062F-130F-FEC4-5B26FD374328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DDACABC-5978-790E-75E1-0A624F17E2A8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F5D44B0-7341-34A1-855B-08D7CB2338F5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FF0566-A081-F2C9-DE70-D38FBFA2C5D3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D7641F7-1229-B2BA-2CA5-F118B708AAB3}"/>
              </a:ext>
            </a:extLst>
          </p:cNvPr>
          <p:cNvGrpSpPr/>
          <p:nvPr/>
        </p:nvGrpSpPr>
        <p:grpSpPr>
          <a:xfrm>
            <a:off x="-3152976" y="1737389"/>
            <a:ext cx="2815992" cy="3383223"/>
            <a:chOff x="4688004" y="1800225"/>
            <a:chExt cx="2815992" cy="2497455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AE25DA0B-88F0-38B1-B1C8-378BB44F43B1}"/>
                </a:ext>
              </a:extLst>
            </p:cNvPr>
            <p:cNvSpPr/>
            <p:nvPr/>
          </p:nvSpPr>
          <p:spPr>
            <a:xfrm>
              <a:off x="4688004" y="1800225"/>
              <a:ext cx="2815992" cy="2497455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661644D-326A-2500-0A60-41AA11731551}"/>
                </a:ext>
              </a:extLst>
            </p:cNvPr>
            <p:cNvSpPr txBox="1"/>
            <p:nvPr/>
          </p:nvSpPr>
          <p:spPr>
            <a:xfrm>
              <a:off x="4960619" y="1856981"/>
              <a:ext cx="2270762" cy="33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usuarios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6B4FEE6-A820-3B1D-8B68-6DFDB2573517}"/>
                </a:ext>
              </a:extLst>
            </p:cNvPr>
            <p:cNvSpPr txBox="1"/>
            <p:nvPr/>
          </p:nvSpPr>
          <p:spPr>
            <a:xfrm>
              <a:off x="4915997" y="2338274"/>
              <a:ext cx="2360006" cy="1885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id (PRIMARY KEY)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nome</a:t>
              </a: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telefone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cpf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email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>
                  <a:solidFill>
                    <a:schemeClr val="bg1"/>
                  </a:solidFill>
                  <a:latin typeface="Trak" panose="02000506090000090004" pitchFamily="2" charset="0"/>
                </a:rPr>
                <a:t>senha</a:t>
              </a: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data_nascimento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r>
                <a:rPr lang="pt-BR" sz="2000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data_criacao_conta</a:t>
              </a:r>
              <a:endParaRPr lang="pt-BR" sz="20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223D35-B775-D1DE-2B34-24F5AD57F6C5}"/>
              </a:ext>
            </a:extLst>
          </p:cNvPr>
          <p:cNvSpPr txBox="1"/>
          <p:nvPr/>
        </p:nvSpPr>
        <p:spPr>
          <a:xfrm>
            <a:off x="3418825" y="3075057"/>
            <a:ext cx="5354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Trak" panose="02000506090000090004" pitchFamily="2" charset="0"/>
              </a:rPr>
              <a:t>Momento</a:t>
            </a:r>
            <a:r>
              <a:rPr lang="en-US" sz="4000" dirty="0">
                <a:solidFill>
                  <a:schemeClr val="bg1"/>
                </a:solidFill>
                <a:latin typeface="Trak" panose="02000506090000090004" pitchFamily="2" charset="0"/>
              </a:rPr>
              <a:t> da </a:t>
            </a:r>
            <a:r>
              <a:rPr lang="en-US" sz="4000" dirty="0" err="1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  <a:endParaRPr lang="pt-BR" sz="4000" dirty="0">
              <a:solidFill>
                <a:schemeClr val="bg1"/>
              </a:solidFill>
              <a:latin typeface="Trak" panose="02000506090000090004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423F9A-94E9-4F48-68CE-C30623973197}"/>
              </a:ext>
            </a:extLst>
          </p:cNvPr>
          <p:cNvSpPr txBox="1"/>
          <p:nvPr/>
        </p:nvSpPr>
        <p:spPr>
          <a:xfrm>
            <a:off x="13072570" y="1486744"/>
            <a:ext cx="91507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O desenvolvimento do 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Fahren</a:t>
            </a: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 tem nos proporcionado um grande aprendizado prático, desde a idealização até a implementação das primeiras funcionalidades. Mesmo ainda em fase de construção, já conseguimos estabelecer a base do projeto e visualizar seu potencial para melhorar a forma como compradores e vendedores se conectam online. Com as próximas etapas, esperamos entregar uma plataforma completa, funcional e confiável, capaz de oferecer uma experiência mais intuitiva e eficiente para todos os usuários.</a:t>
            </a:r>
          </a:p>
        </p:txBody>
      </p:sp>
    </p:spTree>
    <p:extLst>
      <p:ext uri="{BB962C8B-B14F-4D97-AF65-F5344CB8AC3E}">
        <p14:creationId xmlns:p14="http://schemas.microsoft.com/office/powerpoint/2010/main" val="3180323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6697B-9832-A64B-B562-1898837A9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89686A6A-C9B0-0A73-8782-4DF1FE3A5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51A49D4-1788-9856-A6E1-835608ED548D}"/>
              </a:ext>
            </a:extLst>
          </p:cNvPr>
          <p:cNvSpPr txBox="1"/>
          <p:nvPr/>
        </p:nvSpPr>
        <p:spPr>
          <a:xfrm>
            <a:off x="533325" y="-675780"/>
            <a:ext cx="296235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Demonstração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AB9E4B5-B87B-AC44-DEC9-6BDE8D9D5708}"/>
              </a:ext>
            </a:extLst>
          </p:cNvPr>
          <p:cNvSpPr txBox="1"/>
          <p:nvPr/>
        </p:nvSpPr>
        <p:spPr>
          <a:xfrm>
            <a:off x="616273" y="154799"/>
            <a:ext cx="287940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6857EDE-5030-79E3-9B49-CC1ABB44D001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8AC6506-9916-6170-DB01-DEC2C67BB3E4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C5A84F0-E283-0FE2-D975-623E09B410B8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731F6C-8C0F-0AFF-7E1C-85A9EF573AA6}"/>
              </a:ext>
            </a:extLst>
          </p:cNvPr>
          <p:cNvSpPr txBox="1"/>
          <p:nvPr/>
        </p:nvSpPr>
        <p:spPr>
          <a:xfrm>
            <a:off x="1520650" y="1486744"/>
            <a:ext cx="915070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O desenvolvimento do </a:t>
            </a:r>
            <a:r>
              <a:rPr lang="pt-BR" sz="3200" dirty="0" err="1">
                <a:solidFill>
                  <a:schemeClr val="bg1"/>
                </a:solidFill>
                <a:latin typeface="Trak" panose="02000506090000090004" pitchFamily="2" charset="0"/>
              </a:rPr>
              <a:t>Fahren</a:t>
            </a:r>
            <a:r>
              <a:rPr lang="pt-BR" sz="3200" dirty="0">
                <a:solidFill>
                  <a:schemeClr val="bg1"/>
                </a:solidFill>
                <a:latin typeface="Trak" panose="02000506090000090004" pitchFamily="2" charset="0"/>
              </a:rPr>
              <a:t> tem nos proporcionado um grande aprendizado prático, desde a idealização até a implementação das primeiras funcionalidades. Mesmo ainda em fase de construção, já conseguimos estabelecer a base do projeto e visualizar seu potencial para melhorar a forma como compradores e vendedores se conectam online. Com as próximas etapas, esperamos entregar uma plataforma completa, funcional e confiável, capaz de oferecer uma experiência mais intuitiva e eficiente para todos os usuários.</a:t>
            </a:r>
          </a:p>
        </p:txBody>
      </p:sp>
    </p:spTree>
    <p:extLst>
      <p:ext uri="{BB962C8B-B14F-4D97-AF65-F5344CB8AC3E}">
        <p14:creationId xmlns:p14="http://schemas.microsoft.com/office/powerpoint/2010/main" val="230665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61E98-A189-98DA-9523-D1B08AD3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3F8E2E11-2B3F-BC3E-0BBC-3EC176719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1CC34D-112C-5D22-31C6-EA8D2871985D}"/>
              </a:ext>
            </a:extLst>
          </p:cNvPr>
          <p:cNvSpPr txBox="1"/>
          <p:nvPr/>
        </p:nvSpPr>
        <p:spPr>
          <a:xfrm>
            <a:off x="703650" y="155425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B4C540-C99D-243C-A904-1677E16123CA}"/>
              </a:ext>
            </a:extLst>
          </p:cNvPr>
          <p:cNvSpPr txBox="1"/>
          <p:nvPr/>
        </p:nvSpPr>
        <p:spPr>
          <a:xfrm>
            <a:off x="5019771" y="29643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F0C3FCD-0A4B-B63C-BCD6-AB9043A9B1D4}"/>
              </a:ext>
            </a:extLst>
          </p:cNvPr>
          <p:cNvSpPr txBox="1"/>
          <p:nvPr/>
        </p:nvSpPr>
        <p:spPr>
          <a:xfrm>
            <a:off x="732509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6A94CE-BD70-616D-D054-0B86C961D0BA}"/>
              </a:ext>
            </a:extLst>
          </p:cNvPr>
          <p:cNvSpPr txBox="1"/>
          <p:nvPr/>
        </p:nvSpPr>
        <p:spPr>
          <a:xfrm>
            <a:off x="963041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CF2E79A-6A11-DDF6-CEE8-E3F4FFD70880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65D6F5AA-495B-98EF-355A-37D773E26129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A587BCE-697B-D13B-BF61-BDD0023F89E9}"/>
              </a:ext>
            </a:extLst>
          </p:cNvPr>
          <p:cNvSpPr txBox="1"/>
          <p:nvPr/>
        </p:nvSpPr>
        <p:spPr>
          <a:xfrm>
            <a:off x="1220152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4552E4-BDF3-3FE8-27C1-6FC5CBFE97D2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707536E-6241-1640-DF7A-4E26E59F862A}"/>
              </a:ext>
            </a:extLst>
          </p:cNvPr>
          <p:cNvGrpSpPr/>
          <p:nvPr/>
        </p:nvGrpSpPr>
        <p:grpSpPr>
          <a:xfrm>
            <a:off x="-3017721" y="1800225"/>
            <a:ext cx="2815992" cy="4079132"/>
            <a:chOff x="1631004" y="1800225"/>
            <a:chExt cx="2815992" cy="407913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69E32047-EB07-FCC3-33C6-5D0542F674F5}"/>
                </a:ext>
              </a:extLst>
            </p:cNvPr>
            <p:cNvSpPr/>
            <p:nvPr/>
          </p:nvSpPr>
          <p:spPr>
            <a:xfrm>
              <a:off x="163100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83985D68-A4F4-0123-2555-0900347064FC}"/>
                </a:ext>
              </a:extLst>
            </p:cNvPr>
            <p:cNvSpPr txBox="1"/>
            <p:nvPr/>
          </p:nvSpPr>
          <p:spPr>
            <a:xfrm>
              <a:off x="2218102" y="2047969"/>
              <a:ext cx="16417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Brian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Monteiro Cardoso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BA1F896C-EB8C-4D7F-3539-4F4DEE5F6084}"/>
                </a:ext>
              </a:extLst>
            </p:cNvPr>
            <p:cNvSpPr txBox="1"/>
            <p:nvPr/>
          </p:nvSpPr>
          <p:spPr>
            <a:xfrm>
              <a:off x="1858997" y="298967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D27492D-1724-FCDB-89C2-35EEF545FCF8}"/>
              </a:ext>
            </a:extLst>
          </p:cNvPr>
          <p:cNvGrpSpPr/>
          <p:nvPr/>
        </p:nvGrpSpPr>
        <p:grpSpPr>
          <a:xfrm>
            <a:off x="4757092" y="1800225"/>
            <a:ext cx="2815992" cy="4079132"/>
            <a:chOff x="5030644" y="1800225"/>
            <a:chExt cx="2815992" cy="407913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069537A-1317-B28C-056D-0A42F32FB4A5}"/>
                </a:ext>
              </a:extLst>
            </p:cNvPr>
            <p:cNvSpPr/>
            <p:nvPr/>
          </p:nvSpPr>
          <p:spPr>
            <a:xfrm>
              <a:off x="503064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069AFFE-87DA-626C-1674-94F0A4A387B4}"/>
                </a:ext>
              </a:extLst>
            </p:cNvPr>
            <p:cNvSpPr txBox="1"/>
            <p:nvPr/>
          </p:nvSpPr>
          <p:spPr>
            <a:xfrm>
              <a:off x="5570456" y="2047969"/>
              <a:ext cx="173637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Kelwin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Felipe Rocha Silva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83FD70A-D775-86DA-6036-744E09DB4AE7}"/>
                </a:ext>
              </a:extLst>
            </p:cNvPr>
            <p:cNvSpPr txBox="1"/>
            <p:nvPr/>
          </p:nvSpPr>
          <p:spPr>
            <a:xfrm>
              <a:off x="525863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Coordenação da equipe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59E269D-F212-C0CE-758F-DC18168A85B7}"/>
              </a:ext>
            </a:extLst>
          </p:cNvPr>
          <p:cNvGrpSpPr/>
          <p:nvPr/>
        </p:nvGrpSpPr>
        <p:grpSpPr>
          <a:xfrm>
            <a:off x="8760005" y="1800225"/>
            <a:ext cx="2815992" cy="4079132"/>
            <a:chOff x="8430284" y="1800225"/>
            <a:chExt cx="2815992" cy="407913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DED72C1-33C6-B803-F299-1B2F27B9E227}"/>
                </a:ext>
              </a:extLst>
            </p:cNvPr>
            <p:cNvSpPr/>
            <p:nvPr/>
          </p:nvSpPr>
          <p:spPr>
            <a:xfrm>
              <a:off x="843028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DB9CC1C-1BF3-AF3F-9EB1-84FC851ACAB7}"/>
                </a:ext>
              </a:extLst>
            </p:cNvPr>
            <p:cNvSpPr txBox="1"/>
            <p:nvPr/>
          </p:nvSpPr>
          <p:spPr>
            <a:xfrm>
              <a:off x="9270657" y="2047969"/>
              <a:ext cx="11352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Vinicius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Souza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B3D41DA-53CC-EA50-E83E-5FEB06FA4009}"/>
                </a:ext>
              </a:extLst>
            </p:cNvPr>
            <p:cNvSpPr txBox="1"/>
            <p:nvPr/>
          </p:nvSpPr>
          <p:spPr>
            <a:xfrm>
              <a:off x="8658277" y="298967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5EF0523-1BB2-3DD0-3BD4-498EDBB4C3F6}"/>
              </a:ext>
            </a:extLst>
          </p:cNvPr>
          <p:cNvGrpSpPr/>
          <p:nvPr/>
        </p:nvGrpSpPr>
        <p:grpSpPr>
          <a:xfrm>
            <a:off x="12848644" y="1800225"/>
            <a:ext cx="2815992" cy="4079132"/>
            <a:chOff x="11829924" y="1800225"/>
            <a:chExt cx="2815992" cy="407913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0482B2C-4ABF-94C8-5E4A-48680072D837}"/>
                </a:ext>
              </a:extLst>
            </p:cNvPr>
            <p:cNvSpPr/>
            <p:nvPr/>
          </p:nvSpPr>
          <p:spPr>
            <a:xfrm>
              <a:off x="1182992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9793E2C-EBD3-C348-F367-DD6B473CECCC}"/>
                </a:ext>
              </a:extLst>
            </p:cNvPr>
            <p:cNvSpPr txBox="1"/>
            <p:nvPr/>
          </p:nvSpPr>
          <p:spPr>
            <a:xfrm>
              <a:off x="12314431" y="2047969"/>
              <a:ext cx="18469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Pedro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Miguel Silva Chaves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26C4E8F-9B4B-6B76-141C-2E56FB55B4B6}"/>
                </a:ext>
              </a:extLst>
            </p:cNvPr>
            <p:cNvSpPr txBox="1"/>
            <p:nvPr/>
          </p:nvSpPr>
          <p:spPr>
            <a:xfrm>
              <a:off x="1205791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3015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EC1D9-DA56-79BA-3D2A-EDAAE02CB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E2596CE8-454A-A051-BFBE-5EAC80481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9179CBE-3B0F-5767-3AD7-4891C7AF4CB1}"/>
              </a:ext>
            </a:extLst>
          </p:cNvPr>
          <p:cNvSpPr txBox="1"/>
          <p:nvPr/>
        </p:nvSpPr>
        <p:spPr>
          <a:xfrm>
            <a:off x="703650" y="155425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7F0F5C-909A-6E4D-F234-E1D70097EACD}"/>
              </a:ext>
            </a:extLst>
          </p:cNvPr>
          <p:cNvSpPr txBox="1"/>
          <p:nvPr/>
        </p:nvSpPr>
        <p:spPr>
          <a:xfrm>
            <a:off x="5019771" y="29643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783A73-7740-7C2B-711F-4ED0F0C28161}"/>
              </a:ext>
            </a:extLst>
          </p:cNvPr>
          <p:cNvSpPr txBox="1"/>
          <p:nvPr/>
        </p:nvSpPr>
        <p:spPr>
          <a:xfrm>
            <a:off x="732509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46CFB69-0743-0086-7214-AEED9844BE8A}"/>
              </a:ext>
            </a:extLst>
          </p:cNvPr>
          <p:cNvSpPr txBox="1"/>
          <p:nvPr/>
        </p:nvSpPr>
        <p:spPr>
          <a:xfrm>
            <a:off x="963041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7B535B7-F3AD-2566-670C-F9CFADDB26F8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3DF58CD-7E24-A435-0D14-DD04CB646DE9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EC25F38-AD1B-5117-6B47-8DD54EC3800B}"/>
              </a:ext>
            </a:extLst>
          </p:cNvPr>
          <p:cNvSpPr txBox="1"/>
          <p:nvPr/>
        </p:nvSpPr>
        <p:spPr>
          <a:xfrm>
            <a:off x="1220152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D1E0BBA-F7EA-1CB1-7029-8375EBCA5643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2B9618A-CE3D-96BB-916A-33EB504862B1}"/>
              </a:ext>
            </a:extLst>
          </p:cNvPr>
          <p:cNvGrpSpPr/>
          <p:nvPr/>
        </p:nvGrpSpPr>
        <p:grpSpPr>
          <a:xfrm>
            <a:off x="-3017721" y="1800225"/>
            <a:ext cx="2815992" cy="4079132"/>
            <a:chOff x="1631004" y="1800225"/>
            <a:chExt cx="2815992" cy="407913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2D8BDF0-1D1E-1E53-0FDF-677537F2A39A}"/>
                </a:ext>
              </a:extLst>
            </p:cNvPr>
            <p:cNvSpPr/>
            <p:nvPr/>
          </p:nvSpPr>
          <p:spPr>
            <a:xfrm>
              <a:off x="163100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7D23863-C85C-C8D4-75D4-02D3707F83AF}"/>
                </a:ext>
              </a:extLst>
            </p:cNvPr>
            <p:cNvSpPr txBox="1"/>
            <p:nvPr/>
          </p:nvSpPr>
          <p:spPr>
            <a:xfrm>
              <a:off x="2218102" y="2047969"/>
              <a:ext cx="16417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Brian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Monteiro Cardoso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6BE0DED0-E455-3861-F223-428C7C07B459}"/>
                </a:ext>
              </a:extLst>
            </p:cNvPr>
            <p:cNvSpPr txBox="1"/>
            <p:nvPr/>
          </p:nvSpPr>
          <p:spPr>
            <a:xfrm>
              <a:off x="1858997" y="298967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6F8123B-6EF7-BF5A-45EA-0D2F2405E3EF}"/>
              </a:ext>
            </a:extLst>
          </p:cNvPr>
          <p:cNvGrpSpPr/>
          <p:nvPr/>
        </p:nvGrpSpPr>
        <p:grpSpPr>
          <a:xfrm>
            <a:off x="-3024833" y="1800225"/>
            <a:ext cx="2815992" cy="4079132"/>
            <a:chOff x="5030644" y="1800225"/>
            <a:chExt cx="2815992" cy="407913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5BC1B6F-A7F2-B714-749F-C9F3F49872E6}"/>
                </a:ext>
              </a:extLst>
            </p:cNvPr>
            <p:cNvSpPr/>
            <p:nvPr/>
          </p:nvSpPr>
          <p:spPr>
            <a:xfrm>
              <a:off x="503064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11FFAFF-7A5A-9508-B866-0079AB895776}"/>
                </a:ext>
              </a:extLst>
            </p:cNvPr>
            <p:cNvSpPr txBox="1"/>
            <p:nvPr/>
          </p:nvSpPr>
          <p:spPr>
            <a:xfrm>
              <a:off x="5570456" y="2047969"/>
              <a:ext cx="173637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Kelwin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Felipe Rocha Silva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7AE2D64-BDB1-8E7F-9548-C5318376A73E}"/>
                </a:ext>
              </a:extLst>
            </p:cNvPr>
            <p:cNvSpPr txBox="1"/>
            <p:nvPr/>
          </p:nvSpPr>
          <p:spPr>
            <a:xfrm>
              <a:off x="525863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Coordenação da equipe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723A9CD-21A9-EEAF-95D9-60EF4C229D88}"/>
              </a:ext>
            </a:extLst>
          </p:cNvPr>
          <p:cNvGrpSpPr/>
          <p:nvPr/>
        </p:nvGrpSpPr>
        <p:grpSpPr>
          <a:xfrm>
            <a:off x="4616630" y="1800225"/>
            <a:ext cx="2815992" cy="4079132"/>
            <a:chOff x="8430284" y="1800225"/>
            <a:chExt cx="2815992" cy="407913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C0D7450-903D-6D51-F001-23404051C310}"/>
                </a:ext>
              </a:extLst>
            </p:cNvPr>
            <p:cNvSpPr/>
            <p:nvPr/>
          </p:nvSpPr>
          <p:spPr>
            <a:xfrm>
              <a:off x="843028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2619129-6703-92AF-EED2-2641CBE70C0D}"/>
                </a:ext>
              </a:extLst>
            </p:cNvPr>
            <p:cNvSpPr txBox="1"/>
            <p:nvPr/>
          </p:nvSpPr>
          <p:spPr>
            <a:xfrm>
              <a:off x="9270657" y="2047969"/>
              <a:ext cx="11352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Vinicius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Souza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B913DCF-950E-3B2F-0531-8D9095EDEA37}"/>
                </a:ext>
              </a:extLst>
            </p:cNvPr>
            <p:cNvSpPr txBox="1"/>
            <p:nvPr/>
          </p:nvSpPr>
          <p:spPr>
            <a:xfrm>
              <a:off x="8658277" y="298967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F77D984-1F52-63A8-0884-207F834DEB26}"/>
              </a:ext>
            </a:extLst>
          </p:cNvPr>
          <p:cNvGrpSpPr/>
          <p:nvPr/>
        </p:nvGrpSpPr>
        <p:grpSpPr>
          <a:xfrm>
            <a:off x="8705269" y="1800225"/>
            <a:ext cx="2815992" cy="4079132"/>
            <a:chOff x="11829924" y="1800225"/>
            <a:chExt cx="2815992" cy="407913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D32894D-6A3B-81BB-995B-035CD1676C60}"/>
                </a:ext>
              </a:extLst>
            </p:cNvPr>
            <p:cNvSpPr/>
            <p:nvPr/>
          </p:nvSpPr>
          <p:spPr>
            <a:xfrm>
              <a:off x="1182992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9CFE8C3-9DBC-C0B7-1F32-065FEAAD8465}"/>
                </a:ext>
              </a:extLst>
            </p:cNvPr>
            <p:cNvSpPr txBox="1"/>
            <p:nvPr/>
          </p:nvSpPr>
          <p:spPr>
            <a:xfrm>
              <a:off x="12314431" y="2047969"/>
              <a:ext cx="18469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Pedro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Miguel Silva Chaves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C820B1E-FD69-62FC-E600-A70A3E1D6B91}"/>
                </a:ext>
              </a:extLst>
            </p:cNvPr>
            <p:cNvSpPr txBox="1"/>
            <p:nvPr/>
          </p:nvSpPr>
          <p:spPr>
            <a:xfrm>
              <a:off x="1205791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0300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22DE8D-F624-C59D-9187-90264F00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38BF898B-9329-6969-07A2-350F79D28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5C51EA-7705-2AE7-9BC2-CD57DF20E34F}"/>
              </a:ext>
            </a:extLst>
          </p:cNvPr>
          <p:cNvSpPr txBox="1"/>
          <p:nvPr/>
        </p:nvSpPr>
        <p:spPr>
          <a:xfrm>
            <a:off x="703650" y="155425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353D14-A89E-E9F1-28D4-136E625E19BC}"/>
              </a:ext>
            </a:extLst>
          </p:cNvPr>
          <p:cNvSpPr txBox="1"/>
          <p:nvPr/>
        </p:nvSpPr>
        <p:spPr>
          <a:xfrm>
            <a:off x="5019771" y="29643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FB86305-4C60-D1E6-FB10-BE6348225D28}"/>
              </a:ext>
            </a:extLst>
          </p:cNvPr>
          <p:cNvSpPr txBox="1"/>
          <p:nvPr/>
        </p:nvSpPr>
        <p:spPr>
          <a:xfrm>
            <a:off x="732509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4019E05-0C24-75E6-9477-6F422844832F}"/>
              </a:ext>
            </a:extLst>
          </p:cNvPr>
          <p:cNvSpPr txBox="1"/>
          <p:nvPr/>
        </p:nvSpPr>
        <p:spPr>
          <a:xfrm>
            <a:off x="963041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4A1D7A4-F1A0-22ED-CFFA-58C88CC09CC3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0966BBB2-F37D-354C-4A7E-E4F7D8D26E24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43EDB2F-EF8F-DA0F-6B61-664F78BE327C}"/>
              </a:ext>
            </a:extLst>
          </p:cNvPr>
          <p:cNvSpPr txBox="1"/>
          <p:nvPr/>
        </p:nvSpPr>
        <p:spPr>
          <a:xfrm>
            <a:off x="1220152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A8FF5E0-3C0A-5EF7-8B5F-E0CCF8166AD2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D98048A-D257-2F86-AC65-76124DA65B58}"/>
              </a:ext>
            </a:extLst>
          </p:cNvPr>
          <p:cNvGrpSpPr/>
          <p:nvPr/>
        </p:nvGrpSpPr>
        <p:grpSpPr>
          <a:xfrm>
            <a:off x="-3017721" y="1800225"/>
            <a:ext cx="2815992" cy="4079132"/>
            <a:chOff x="1631004" y="1800225"/>
            <a:chExt cx="2815992" cy="4079132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F3D90AE-85C2-D79C-52C5-B7424ACA5131}"/>
                </a:ext>
              </a:extLst>
            </p:cNvPr>
            <p:cNvSpPr/>
            <p:nvPr/>
          </p:nvSpPr>
          <p:spPr>
            <a:xfrm>
              <a:off x="163100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6430123-6315-26B9-F419-8C53E91B89FC}"/>
                </a:ext>
              </a:extLst>
            </p:cNvPr>
            <p:cNvSpPr txBox="1"/>
            <p:nvPr/>
          </p:nvSpPr>
          <p:spPr>
            <a:xfrm>
              <a:off x="2218102" y="2047969"/>
              <a:ext cx="164179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Brian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Monteiro Cardoso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8D7A28B-8C6B-3618-4587-A7D85EF5BA33}"/>
                </a:ext>
              </a:extLst>
            </p:cNvPr>
            <p:cNvSpPr txBox="1"/>
            <p:nvPr/>
          </p:nvSpPr>
          <p:spPr>
            <a:xfrm>
              <a:off x="1858997" y="2989675"/>
              <a:ext cx="23600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1E60910-249B-2A8F-5124-6DA77094AAF2}"/>
              </a:ext>
            </a:extLst>
          </p:cNvPr>
          <p:cNvGrpSpPr/>
          <p:nvPr/>
        </p:nvGrpSpPr>
        <p:grpSpPr>
          <a:xfrm>
            <a:off x="-3024833" y="1800225"/>
            <a:ext cx="2815992" cy="4079132"/>
            <a:chOff x="5030644" y="1800225"/>
            <a:chExt cx="2815992" cy="4079132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7612901C-1A57-6984-3DA0-97746B55D81A}"/>
                </a:ext>
              </a:extLst>
            </p:cNvPr>
            <p:cNvSpPr/>
            <p:nvPr/>
          </p:nvSpPr>
          <p:spPr>
            <a:xfrm>
              <a:off x="503064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4A82F68-0AB6-E4A8-F80F-8579D7254478}"/>
                </a:ext>
              </a:extLst>
            </p:cNvPr>
            <p:cNvSpPr txBox="1"/>
            <p:nvPr/>
          </p:nvSpPr>
          <p:spPr>
            <a:xfrm>
              <a:off x="5570456" y="2047969"/>
              <a:ext cx="173637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Kelwin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Felipe Rocha Silva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65BEF043-409F-C077-23AA-E1774EC0BA3E}"/>
                </a:ext>
              </a:extLst>
            </p:cNvPr>
            <p:cNvSpPr txBox="1"/>
            <p:nvPr/>
          </p:nvSpPr>
          <p:spPr>
            <a:xfrm>
              <a:off x="525863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Coordenação da equipe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FC8603B-7B3B-B06E-39AB-94A74C5EF0B4}"/>
              </a:ext>
            </a:extLst>
          </p:cNvPr>
          <p:cNvGrpSpPr/>
          <p:nvPr/>
        </p:nvGrpSpPr>
        <p:grpSpPr>
          <a:xfrm>
            <a:off x="-3041470" y="1800225"/>
            <a:ext cx="2815992" cy="4079132"/>
            <a:chOff x="8430284" y="1800225"/>
            <a:chExt cx="2815992" cy="4079132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D2A70299-4E3E-9C0E-241E-8EC5163B5568}"/>
                </a:ext>
              </a:extLst>
            </p:cNvPr>
            <p:cNvSpPr/>
            <p:nvPr/>
          </p:nvSpPr>
          <p:spPr>
            <a:xfrm>
              <a:off x="843028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D94BF2B-6C4C-6E64-DE4E-E90916367D4C}"/>
                </a:ext>
              </a:extLst>
            </p:cNvPr>
            <p:cNvSpPr txBox="1"/>
            <p:nvPr/>
          </p:nvSpPr>
          <p:spPr>
            <a:xfrm>
              <a:off x="9270657" y="2047969"/>
              <a:ext cx="1135246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Vinicius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Souza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D5D41FEF-05E0-7EB9-D987-6C6F3EFA7CB5}"/>
                </a:ext>
              </a:extLst>
            </p:cNvPr>
            <p:cNvSpPr txBox="1"/>
            <p:nvPr/>
          </p:nvSpPr>
          <p:spPr>
            <a:xfrm>
              <a:off x="8658277" y="2989675"/>
              <a:ext cx="2360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Modelagem do banco de dados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Back-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73A5203-32EF-AB75-F1B9-FDDA061FAF7D}"/>
              </a:ext>
            </a:extLst>
          </p:cNvPr>
          <p:cNvGrpSpPr/>
          <p:nvPr/>
        </p:nvGrpSpPr>
        <p:grpSpPr>
          <a:xfrm>
            <a:off x="4688004" y="1800225"/>
            <a:ext cx="2815992" cy="4079132"/>
            <a:chOff x="11829924" y="1800225"/>
            <a:chExt cx="2815992" cy="4079132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669C0710-9CD0-CC45-2CC1-E57DBFF0AA4A}"/>
                </a:ext>
              </a:extLst>
            </p:cNvPr>
            <p:cNvSpPr/>
            <p:nvPr/>
          </p:nvSpPr>
          <p:spPr>
            <a:xfrm>
              <a:off x="1182992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A5CB8D0-9385-059F-6D0C-7211B107D871}"/>
                </a:ext>
              </a:extLst>
            </p:cNvPr>
            <p:cNvSpPr txBox="1"/>
            <p:nvPr/>
          </p:nvSpPr>
          <p:spPr>
            <a:xfrm>
              <a:off x="12314431" y="2047969"/>
              <a:ext cx="18469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Pedro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Miguel Silva Chaves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12D311B8-7F96-4799-082D-6C462C05C612}"/>
                </a:ext>
              </a:extLst>
            </p:cNvPr>
            <p:cNvSpPr txBox="1"/>
            <p:nvPr/>
          </p:nvSpPr>
          <p:spPr>
            <a:xfrm>
              <a:off x="1205791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BCDC75-A116-CC5B-1F15-4D4C017461C4}"/>
              </a:ext>
            </a:extLst>
          </p:cNvPr>
          <p:cNvSpPr txBox="1"/>
          <p:nvPr/>
        </p:nvSpPr>
        <p:spPr>
          <a:xfrm>
            <a:off x="12676855" y="1604680"/>
            <a:ext cx="9220200" cy="784830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Capa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Apresentação da equipe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Principais requisitos de sistema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 adotadas para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 de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Modelo de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Demonstração do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37555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EA694-6DE8-C3B2-957C-5EAC9556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F432BF8E-4547-B487-42D9-0D63BC22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FA45680-981C-2DAB-6890-2E80232A3DA0}"/>
              </a:ext>
            </a:extLst>
          </p:cNvPr>
          <p:cNvSpPr txBox="1"/>
          <p:nvPr/>
        </p:nvSpPr>
        <p:spPr>
          <a:xfrm>
            <a:off x="703650" y="-663736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Participantes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4B0873E-BBE7-195D-61E6-2E21A6A9DDD2}"/>
              </a:ext>
            </a:extLst>
          </p:cNvPr>
          <p:cNvSpPr txBox="1"/>
          <p:nvPr/>
        </p:nvSpPr>
        <p:spPr>
          <a:xfrm>
            <a:off x="295276" y="155424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9D340DF-5EEB-1B25-5B16-C027D35D51A7}"/>
              </a:ext>
            </a:extLst>
          </p:cNvPr>
          <p:cNvSpPr txBox="1"/>
          <p:nvPr/>
        </p:nvSpPr>
        <p:spPr>
          <a:xfrm>
            <a:off x="4877172" y="300801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CF13B0C-8E6B-7C9A-18EC-CAB5C4BCFE8E}"/>
              </a:ext>
            </a:extLst>
          </p:cNvPr>
          <p:cNvSpPr txBox="1"/>
          <p:nvPr/>
        </p:nvSpPr>
        <p:spPr>
          <a:xfrm>
            <a:off x="718249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5BBFE42-E30F-CC13-51A8-A07B2D95296B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94C2B2B-8728-3AE2-7A4E-14E0F7D1D637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D2D83D-25DB-C81B-10DB-3B0FBE228EC4}"/>
              </a:ext>
            </a:extLst>
          </p:cNvPr>
          <p:cNvSpPr txBox="1"/>
          <p:nvPr/>
        </p:nvSpPr>
        <p:spPr>
          <a:xfrm>
            <a:off x="975360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CB11C2C-4B99-9136-587B-15BC6BAD7500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BA9C7A-7DF2-8B38-6B36-967CE93F17E6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C3E3F86-7469-217A-366A-339D4FF138E7}"/>
              </a:ext>
            </a:extLst>
          </p:cNvPr>
          <p:cNvGrpSpPr/>
          <p:nvPr/>
        </p:nvGrpSpPr>
        <p:grpSpPr>
          <a:xfrm>
            <a:off x="-3103446" y="1800225"/>
            <a:ext cx="2815992" cy="4079132"/>
            <a:chOff x="11829924" y="1800225"/>
            <a:chExt cx="2815992" cy="4079132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85BCF2E0-2302-4590-7797-4A9DF4E2BB20}"/>
                </a:ext>
              </a:extLst>
            </p:cNvPr>
            <p:cNvSpPr/>
            <p:nvPr/>
          </p:nvSpPr>
          <p:spPr>
            <a:xfrm>
              <a:off x="11829924" y="1800225"/>
              <a:ext cx="2815992" cy="4079132"/>
            </a:xfrm>
            <a:prstGeom prst="roundRect">
              <a:avLst/>
            </a:prstGeom>
            <a:gradFill>
              <a:gsLst>
                <a:gs pos="100000">
                  <a:srgbClr val="E4EFD1">
                    <a:alpha val="5000"/>
                  </a:srgbClr>
                </a:gs>
                <a:gs pos="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solidFill>
                <a:schemeClr val="bg1">
                  <a:alpha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27D134C-B610-2CDC-83EB-29CB25D827F1}"/>
                </a:ext>
              </a:extLst>
            </p:cNvPr>
            <p:cNvSpPr txBox="1"/>
            <p:nvPr/>
          </p:nvSpPr>
          <p:spPr>
            <a:xfrm>
              <a:off x="12314431" y="2047969"/>
              <a:ext cx="1846980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  <a:latin typeface="Trak" panose="02000506090000090004" pitchFamily="2" charset="0"/>
                </a:rPr>
                <a:t>Pedro</a:t>
              </a:r>
            </a:p>
            <a:p>
              <a:pPr algn="ctr"/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Miguel Silva Chaves</a:t>
              </a:r>
              <a:endParaRPr lang="pt-BR" sz="2800" dirty="0">
                <a:solidFill>
                  <a:schemeClr val="bg1"/>
                </a:solidFill>
                <a:latin typeface="Trak" panose="02000506090000090004" pitchFamily="2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2117B2FD-1F6B-5183-01BB-342004EA2C9F}"/>
                </a:ext>
              </a:extLst>
            </p:cNvPr>
            <p:cNvSpPr txBox="1"/>
            <p:nvPr/>
          </p:nvSpPr>
          <p:spPr>
            <a:xfrm>
              <a:off x="12057917" y="2989675"/>
              <a:ext cx="23600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Front-</a:t>
              </a:r>
              <a:r>
                <a:rPr lang="pt-BR" dirty="0" err="1">
                  <a:solidFill>
                    <a:schemeClr val="bg1"/>
                  </a:solidFill>
                  <a:latin typeface="Trak" panose="02000506090000090004" pitchFamily="2" charset="0"/>
                </a:rPr>
                <a:t>end</a:t>
              </a:r>
              <a:endParaRPr lang="pt-BR" dirty="0">
                <a:solidFill>
                  <a:schemeClr val="bg1"/>
                </a:solidFill>
                <a:latin typeface="Trak" panose="02000506090000090004" pitchFamily="2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Documentação técnica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dirty="0">
                  <a:solidFill>
                    <a:schemeClr val="bg1"/>
                  </a:solidFill>
                  <a:latin typeface="Trak" panose="02000506090000090004" pitchFamily="2" charset="0"/>
                </a:rPr>
                <a:t>Testador do site</a:t>
              </a: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21F6A45-E4CE-C7D5-83CC-6B2E10F74FC6}"/>
              </a:ext>
            </a:extLst>
          </p:cNvPr>
          <p:cNvSpPr txBox="1"/>
          <p:nvPr/>
        </p:nvSpPr>
        <p:spPr>
          <a:xfrm>
            <a:off x="1142079" y="1270844"/>
            <a:ext cx="9627321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Capa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Apresentação da equipe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Principais requisitos de sistema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 adotadas para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 de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Modelo de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Demonstração do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38255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4A500-935C-2860-A934-EDA70AFED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06D2188F-E1EB-22D6-58CC-D1CC96F76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DC138F71-8A70-E83B-DA4B-4B6C00AD201A}"/>
              </a:ext>
            </a:extLst>
          </p:cNvPr>
          <p:cNvSpPr txBox="1"/>
          <p:nvPr/>
        </p:nvSpPr>
        <p:spPr>
          <a:xfrm>
            <a:off x="295276" y="-673251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D5BFF78-D2B2-FDA0-2624-7695C97B562D}"/>
              </a:ext>
            </a:extLst>
          </p:cNvPr>
          <p:cNvSpPr txBox="1"/>
          <p:nvPr/>
        </p:nvSpPr>
        <p:spPr>
          <a:xfrm>
            <a:off x="533325" y="15480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CF8678E-87A5-AC9D-94C9-6F9819A3D809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E37BD73-5CF5-014F-AC4D-EE0555721030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7699DC6-D086-8446-4900-2D6E3F551B9A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F6FD1BA-F212-14B8-FD62-5E9506F6D90E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4A4006-65F6-3846-7BB5-8B8F0D58EADC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2D10EBD-75CC-1188-1679-BD06F43C6CF6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DAA43E-AE9A-D066-23E9-6BEDF49AEABD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4A7274F-BF8A-5DBC-3A8F-86F9ED48FEC1}"/>
              </a:ext>
            </a:extLst>
          </p:cNvPr>
          <p:cNvSpPr txBox="1"/>
          <p:nvPr/>
        </p:nvSpPr>
        <p:spPr>
          <a:xfrm>
            <a:off x="-9652921" y="1270844"/>
            <a:ext cx="9627321" cy="507831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Capa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Apresentação da equipe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Sumário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Principais requisitos de sistema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Tecnologias adotadas para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Cronograma de desenvolvimento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Identidade visual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Modelo de banco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Demonstração do projeto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Conclusão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C15896C-1FBE-1920-3F39-5985B5FA831B}"/>
              </a:ext>
            </a:extLst>
          </p:cNvPr>
          <p:cNvSpPr txBox="1"/>
          <p:nvPr/>
        </p:nvSpPr>
        <p:spPr>
          <a:xfrm>
            <a:off x="2180240" y="1804244"/>
            <a:ext cx="783152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 </a:t>
            </a:r>
            <a:r>
              <a:rPr lang="pt-BR" sz="3600" dirty="0" err="1">
                <a:solidFill>
                  <a:schemeClr val="bg1"/>
                </a:solidFill>
                <a:latin typeface="Trak" panose="02000506090000090004" pitchFamily="2" charset="0"/>
              </a:rPr>
              <a:t>Fahren</a:t>
            </a: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 é uma vitrine online que conecta compradores e vendedores de veículos. Facilitamos a busca oferecendo anúncios completos, filtros precisos e recomendações personalizadas que ajudam o usuário a encontrar o carro ideal para o seu uso — não apenas o modelo que ele já conhece.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87A64B-14AB-969F-4A04-DC36DECCE999}"/>
              </a:ext>
            </a:extLst>
          </p:cNvPr>
          <p:cNvSpPr txBox="1"/>
          <p:nvPr/>
        </p:nvSpPr>
        <p:spPr>
          <a:xfrm>
            <a:off x="12924440" y="1804244"/>
            <a:ext cx="783152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 escolha do tema surgiu do interesse da equipe pelo setor automotivo e pelo desejo de aplicar esse conhecimento em um projeto prático e útil.</a:t>
            </a:r>
          </a:p>
        </p:txBody>
      </p:sp>
    </p:spTree>
    <p:extLst>
      <p:ext uri="{BB962C8B-B14F-4D97-AF65-F5344CB8AC3E}">
        <p14:creationId xmlns:p14="http://schemas.microsoft.com/office/powerpoint/2010/main" val="262723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0">
              <a:srgbClr val="080C0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3317B6-A6E4-D0BF-63FB-AA5CE6ECB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 descr="Ícone&#10;&#10;O conteúdo gerado por IA pode estar incorreto.">
            <a:extLst>
              <a:ext uri="{FF2B5EF4-FFF2-40B4-BE49-F238E27FC236}">
                <a16:creationId xmlns:a16="http://schemas.microsoft.com/office/drawing/2014/main" id="{A9481A60-33E6-B001-5CE0-33C31D411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6" y="247651"/>
            <a:ext cx="325050" cy="533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D183BD-DEA4-CE1A-E772-FBE29AE0C5B9}"/>
              </a:ext>
            </a:extLst>
          </p:cNvPr>
          <p:cNvSpPr txBox="1"/>
          <p:nvPr/>
        </p:nvSpPr>
        <p:spPr>
          <a:xfrm>
            <a:off x="533325" y="-675780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Introdução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5DCBA12-FEC4-7CC7-DE89-3CB783979BF6}"/>
              </a:ext>
            </a:extLst>
          </p:cNvPr>
          <p:cNvSpPr txBox="1"/>
          <p:nvPr/>
        </p:nvSpPr>
        <p:spPr>
          <a:xfrm>
            <a:off x="616273" y="154799"/>
            <a:ext cx="24396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Justificativa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10B9D3-7F27-9989-673E-5B3453047D25}"/>
              </a:ext>
            </a:extLst>
          </p:cNvPr>
          <p:cNvSpPr/>
          <p:nvPr/>
        </p:nvSpPr>
        <p:spPr>
          <a:xfrm>
            <a:off x="403801" y="1174045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9F3E656-6D4D-2B1B-1409-C9391BC10C8F}"/>
              </a:ext>
            </a:extLst>
          </p:cNvPr>
          <p:cNvSpPr/>
          <p:nvPr/>
        </p:nvSpPr>
        <p:spPr>
          <a:xfrm>
            <a:off x="403801" y="6278694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B1832D3-D457-1E51-D0FF-6977D4E29993}"/>
              </a:ext>
            </a:extLst>
          </p:cNvPr>
          <p:cNvSpPr/>
          <p:nvPr/>
        </p:nvSpPr>
        <p:spPr>
          <a:xfrm>
            <a:off x="446888" y="1228045"/>
            <a:ext cx="18000" cy="5104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399087-B682-5541-F539-7380A7FEDAF6}"/>
              </a:ext>
            </a:extLst>
          </p:cNvPr>
          <p:cNvSpPr txBox="1"/>
          <p:nvPr/>
        </p:nvSpPr>
        <p:spPr>
          <a:xfrm>
            <a:off x="4875853" y="305166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Objetivos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72D8DF-A07D-F26E-70B9-614CD6A22F59}"/>
              </a:ext>
            </a:extLst>
          </p:cNvPr>
          <p:cNvSpPr txBox="1"/>
          <p:nvPr/>
        </p:nvSpPr>
        <p:spPr>
          <a:xfrm>
            <a:off x="744696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Metodologia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B03E6E4-5494-73A5-0ED1-BB0E625CA0F0}"/>
              </a:ext>
            </a:extLst>
          </p:cNvPr>
          <p:cNvSpPr txBox="1"/>
          <p:nvPr/>
        </p:nvSpPr>
        <p:spPr>
          <a:xfrm>
            <a:off x="975201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Requisitos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A9FD56D-2172-95B5-25AA-E2CD16A4A89C}"/>
              </a:ext>
            </a:extLst>
          </p:cNvPr>
          <p:cNvSpPr txBox="1"/>
          <p:nvPr/>
        </p:nvSpPr>
        <p:spPr>
          <a:xfrm>
            <a:off x="12058654" y="300337"/>
            <a:ext cx="24396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Trak" panose="02000506090000090004" pitchFamily="2" charset="0"/>
              </a:rPr>
              <a:t>Tecnologias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2720B9-96C1-06BF-E6C0-8A5950E85804}"/>
              </a:ext>
            </a:extLst>
          </p:cNvPr>
          <p:cNvSpPr txBox="1"/>
          <p:nvPr/>
        </p:nvSpPr>
        <p:spPr>
          <a:xfrm>
            <a:off x="2180240" y="1804244"/>
            <a:ext cx="7831520" cy="230832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A escolha do tema surgiu do interesse da equipe pelo setor automotivo e pelo desejo de aplicar esse conhecimento em um projeto prático e útil.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B13A406-7616-AD2B-2268-D7DC664519F3}"/>
              </a:ext>
            </a:extLst>
          </p:cNvPr>
          <p:cNvSpPr txBox="1"/>
          <p:nvPr/>
        </p:nvSpPr>
        <p:spPr>
          <a:xfrm>
            <a:off x="-8563960" y="1804244"/>
            <a:ext cx="7831520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 </a:t>
            </a:r>
            <a:r>
              <a:rPr lang="pt-BR" sz="3600" dirty="0" err="1">
                <a:solidFill>
                  <a:schemeClr val="bg1"/>
                </a:solidFill>
                <a:latin typeface="Trak" panose="02000506090000090004" pitchFamily="2" charset="0"/>
              </a:rPr>
              <a:t>Fahren</a:t>
            </a:r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 é uma vitrine online que conecta compradores e vendedores de veículos. Facilitamos a busca oferecendo anúncios completos, filtros precisos e recomendações personalizadas que ajudam o usuário a encontrar o carro ideal para o seu uso — não apenas o modelo que ele já conhece.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A531BB-4810-1083-1BD2-F4BFA8DC5A44}"/>
              </a:ext>
            </a:extLst>
          </p:cNvPr>
          <p:cNvSpPr txBox="1"/>
          <p:nvPr/>
        </p:nvSpPr>
        <p:spPr>
          <a:xfrm>
            <a:off x="12797440" y="1486744"/>
            <a:ext cx="7831520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BR" sz="3600" dirty="0">
                <a:solidFill>
                  <a:schemeClr val="bg1"/>
                </a:solidFill>
                <a:latin typeface="Trak" panose="02000506090000090004" pitchFamily="2" charset="0"/>
              </a:rPr>
              <a:t>Observamos que muitos veículos são negociados virtualmente, mas esse processo ainda não é explorado da melhor maneira possível. Enxergamos um grande potencial de crescimento nesse mercado, desde que seja aplicado de forma mais organizada, completa e intuitiva — algo que buscamos alcançar com o nosso projeto.</a:t>
            </a:r>
          </a:p>
        </p:txBody>
      </p:sp>
    </p:spTree>
    <p:extLst>
      <p:ext uri="{BB962C8B-B14F-4D97-AF65-F5344CB8AC3E}">
        <p14:creationId xmlns:p14="http://schemas.microsoft.com/office/powerpoint/2010/main" val="2352940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2448</Words>
  <Application>Microsoft Office PowerPoint</Application>
  <PresentationFormat>Widescreen</PresentationFormat>
  <Paragraphs>629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5" baseType="lpstr">
      <vt:lpstr>Inter</vt:lpstr>
      <vt:lpstr>Aptos</vt:lpstr>
      <vt:lpstr>Trak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Kelwin Felipe Rocha Silva</dc:creator>
  <cp:lastModifiedBy>Kelwin Felipe Rocha Silva</cp:lastModifiedBy>
  <cp:revision>35</cp:revision>
  <dcterms:created xsi:type="dcterms:W3CDTF">2025-09-11T20:16:20Z</dcterms:created>
  <dcterms:modified xsi:type="dcterms:W3CDTF">2025-09-12T10:21:09Z</dcterms:modified>
</cp:coreProperties>
</file>