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6"/>
  </p:notesMasterIdLst>
  <p:sldIdLst>
    <p:sldId id="310" r:id="rId2"/>
    <p:sldId id="327" r:id="rId3"/>
    <p:sldId id="328" r:id="rId4"/>
    <p:sldId id="326" r:id="rId5"/>
  </p:sldIdLst>
  <p:sldSz cx="9144000" cy="5143500" type="screen16x9"/>
  <p:notesSz cx="6858000" cy="9144000"/>
  <p:embeddedFontLst>
    <p:embeddedFont>
      <p:font typeface="Fira Code" panose="020B0604020202020204" charset="0"/>
      <p:regular r:id="rId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5" clrIdx="0">
    <p:extLst>
      <p:ext uri="{19B8F6BF-5375-455C-9EA6-DF929625EA0E}">
        <p15:presenceInfo xmlns:p15="http://schemas.microsoft.com/office/powerpoint/2012/main" userId="USU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B1E4C5-58AD-47BA-B8ED-BEC9707EF32B}">
  <a:tblStyle styleId="{0CB1E4C5-58AD-47BA-B8ED-BEC9707EF3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0275" autoAdjust="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15893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e7f9c668d6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e7f9c668d6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88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e7f9c668d6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e7f9c668d6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Cuando decimos flujo, nos</a:t>
            </a:r>
            <a:r>
              <a:rPr lang="es-MX" baseline="0" dirty="0"/>
              <a:t> referimos a la disposición que van a tener los elementos a medida los colocamos en nuestro documento HTML.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aseline="0" dirty="0"/>
              <a:t>Está también la propiedad </a:t>
            </a:r>
            <a:r>
              <a:rPr lang="es-MX" baseline="0" dirty="0" err="1"/>
              <a:t>static</a:t>
            </a:r>
            <a:r>
              <a:rPr lang="es-MX" baseline="0" dirty="0"/>
              <a:t> que es la que normalmente traen por defecto los elementos.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baseline="0" dirty="0"/>
          </a:p>
        </p:txBody>
      </p:sp>
    </p:spTree>
    <p:extLst>
      <p:ext uri="{BB962C8B-B14F-4D97-AF65-F5344CB8AC3E}">
        <p14:creationId xmlns:p14="http://schemas.microsoft.com/office/powerpoint/2010/main" val="1417134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e7f9c668d6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e7f9c668d6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Con esta propiedad lo que le decimos es que se posicione relativamente a su posición inicial,</a:t>
            </a:r>
            <a:r>
              <a:rPr lang="es-MX" baseline="0" dirty="0"/>
              <a:t> y utilizando este atributo, podemos hacer uso de las propiedades: top, </a:t>
            </a:r>
            <a:r>
              <a:rPr lang="es-MX" baseline="0" dirty="0" err="1"/>
              <a:t>left</a:t>
            </a:r>
            <a:r>
              <a:rPr lang="es-MX" baseline="0" dirty="0"/>
              <a:t>, </a:t>
            </a:r>
            <a:r>
              <a:rPr lang="es-MX" baseline="0" dirty="0" err="1"/>
              <a:t>bottom</a:t>
            </a:r>
            <a:r>
              <a:rPr lang="es-MX" baseline="0" dirty="0"/>
              <a:t> y </a:t>
            </a:r>
            <a:r>
              <a:rPr lang="es-MX" baseline="0" dirty="0" err="1"/>
              <a:t>right</a:t>
            </a:r>
            <a:r>
              <a:rPr lang="es-MX" baseline="0" dirty="0"/>
              <a:t> para modificar su posición.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972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e7f9c668d6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e7f9c668d6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2914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8" r:id="rId2"/>
    <p:sldLayoutId id="2147483669" r:id="rId3"/>
    <p:sldLayoutId id="2147483670" r:id="rId4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2"/>
          <p:cNvSpPr txBox="1">
            <a:spLocks noGrp="1"/>
          </p:cNvSpPr>
          <p:nvPr>
            <p:ph type="title"/>
          </p:nvPr>
        </p:nvSpPr>
        <p:spPr>
          <a:xfrm>
            <a:off x="1157725" y="115374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Etiqueta main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853" name="Google Shape;853;p42"/>
          <p:cNvSpPr txBox="1">
            <a:spLocks noGrp="1"/>
          </p:cNvSpPr>
          <p:nvPr>
            <p:ph type="subTitle" idx="1"/>
          </p:nvPr>
        </p:nvSpPr>
        <p:spPr>
          <a:xfrm>
            <a:off x="1518026" y="1484851"/>
            <a:ext cx="6852829" cy="29578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ES" sz="1600" dirty="0"/>
              <a:t>Se utiliza para envolver el contenido central de una página web como artículos, secciones, contenidos principales y otras secciones que son esenciales para el contenido principal de la página.</a:t>
            </a:r>
            <a:endParaRPr lang="es-HN" sz="1600" dirty="0">
              <a:solidFill>
                <a:schemeClr val="accent2"/>
              </a:solidFill>
            </a:endParaRPr>
          </a:p>
          <a:p>
            <a:pPr marL="0" lvl="0" indent="0" algn="just"/>
            <a:endParaRPr lang="es-HN" dirty="0"/>
          </a:p>
          <a:p>
            <a:pPr marL="0" lvl="0" indent="0" algn="just"/>
            <a:endParaRPr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858" name="Google Shape;858;p42"/>
          <p:cNvGrpSpPr/>
          <p:nvPr/>
        </p:nvGrpSpPr>
        <p:grpSpPr>
          <a:xfrm>
            <a:off x="1157725" y="2237930"/>
            <a:ext cx="506100" cy="1451688"/>
            <a:chOff x="1084825" y="2556550"/>
            <a:chExt cx="506100" cy="2013475"/>
          </a:xfrm>
        </p:grpSpPr>
        <p:sp>
          <p:nvSpPr>
            <p:cNvPr id="859" name="Google Shape;859;p4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860" name="Google Shape;860;p42"/>
            <p:cNvCxnSpPr/>
            <p:nvPr/>
          </p:nvCxnSpPr>
          <p:spPr>
            <a:xfrm>
              <a:off x="1337875" y="2556550"/>
              <a:ext cx="0" cy="1377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" name="Google Shape;460;p27"/>
          <p:cNvSpPr txBox="1">
            <a:spLocks/>
          </p:cNvSpPr>
          <p:nvPr/>
        </p:nvSpPr>
        <p:spPr>
          <a:xfrm>
            <a:off x="960120" y="4694724"/>
            <a:ext cx="3259183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00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lang="en-US"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1" name="Google Shape;466;p27"/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s-HN"/>
              <a:t>CEETI - FI</a:t>
            </a:r>
            <a:endParaRPr lang="es-HN" dirty="0"/>
          </a:p>
        </p:txBody>
      </p:sp>
      <p:pic>
        <p:nvPicPr>
          <p:cNvPr id="12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9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2"/>
          <p:cNvSpPr txBox="1">
            <a:spLocks noGrp="1"/>
          </p:cNvSpPr>
          <p:nvPr>
            <p:ph type="title"/>
          </p:nvPr>
        </p:nvSpPr>
        <p:spPr>
          <a:xfrm>
            <a:off x="1157725" y="395622"/>
            <a:ext cx="4991934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chemeClr val="tx2"/>
                </a:solidFill>
              </a:rPr>
              <a:t>Position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853" name="Google Shape;853;p42"/>
          <p:cNvSpPr txBox="1">
            <a:spLocks noGrp="1"/>
          </p:cNvSpPr>
          <p:nvPr>
            <p:ph type="subTitle" idx="1"/>
          </p:nvPr>
        </p:nvSpPr>
        <p:spPr>
          <a:xfrm>
            <a:off x="1533657" y="1533525"/>
            <a:ext cx="7391268" cy="27152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ES" sz="1600" dirty="0"/>
              <a:t>Es </a:t>
            </a:r>
            <a:r>
              <a:rPr lang="es-MX" sz="1600" dirty="0"/>
              <a:t>el estilo que va a definir el flujo de nuestros elementos </a:t>
            </a:r>
            <a:r>
              <a:rPr lang="es-MX" sz="1600" dirty="0" err="1"/>
              <a:t>html</a:t>
            </a:r>
            <a:r>
              <a:rPr lang="es-MX" sz="1600" dirty="0"/>
              <a:t>. </a:t>
            </a:r>
          </a:p>
          <a:p>
            <a:pPr marL="0" lvl="0" indent="0" algn="just"/>
            <a:endParaRPr lang="es-MX" sz="1600" dirty="0"/>
          </a:p>
          <a:p>
            <a:pPr marL="0" lvl="0" indent="0" algn="just"/>
            <a:r>
              <a:rPr lang="es-MX" sz="1600" dirty="0"/>
              <a:t>Este estilo le dice a cada elemento de nuestra página, qué referencia debe utilizar para poder posicionarse. </a:t>
            </a:r>
          </a:p>
          <a:p>
            <a:pPr marL="0" lvl="0" indent="0" algn="just"/>
            <a:endParaRPr lang="es-MX" sz="1600" dirty="0"/>
          </a:p>
          <a:p>
            <a:pPr marL="0" lvl="0" indent="0" algn="just"/>
            <a:r>
              <a:rPr lang="es-MX" sz="1600" dirty="0"/>
              <a:t>Vamos a definir 2 maneras de hacerlo:</a:t>
            </a:r>
          </a:p>
          <a:p>
            <a:pPr marL="342900" lvl="0" indent="-342900" algn="just">
              <a:buAutoNum type="arabicPeriod"/>
            </a:pPr>
            <a:r>
              <a:rPr lang="es-MX" sz="1600" dirty="0"/>
              <a:t>1. </a:t>
            </a:r>
            <a:r>
              <a:rPr lang="es-MX" sz="1600" dirty="0" err="1">
                <a:solidFill>
                  <a:schemeClr val="tx2"/>
                </a:solidFill>
              </a:rPr>
              <a:t>relative</a:t>
            </a:r>
            <a:endParaRPr lang="es-MX" sz="1600" dirty="0">
              <a:solidFill>
                <a:schemeClr val="tx2"/>
              </a:solidFill>
            </a:endParaRPr>
          </a:p>
          <a:p>
            <a:pPr marL="342900" lvl="0" indent="-342900" algn="just">
              <a:buAutoNum type="arabicPeriod"/>
            </a:pPr>
            <a:r>
              <a:rPr lang="es-MX" sz="1600" dirty="0"/>
              <a:t>2. </a:t>
            </a:r>
            <a:r>
              <a:rPr lang="es-MX" sz="1600" dirty="0" err="1">
                <a:solidFill>
                  <a:schemeClr val="tx2"/>
                </a:solidFill>
              </a:rPr>
              <a:t>static</a:t>
            </a:r>
            <a:endParaRPr lang="es-MX" sz="1600" dirty="0">
              <a:solidFill>
                <a:schemeClr val="tx2"/>
              </a:solidFill>
            </a:endParaRPr>
          </a:p>
          <a:p>
            <a:pPr marL="342900" lvl="0" indent="-342900" algn="just">
              <a:buAutoNum type="arabicPeriod"/>
            </a:pPr>
            <a:endParaRPr lang="es-MX" sz="1600" dirty="0"/>
          </a:p>
        </p:txBody>
      </p:sp>
      <p:grpSp>
        <p:nvGrpSpPr>
          <p:cNvPr id="858" name="Google Shape;858;p42"/>
          <p:cNvGrpSpPr/>
          <p:nvPr/>
        </p:nvGrpSpPr>
        <p:grpSpPr>
          <a:xfrm>
            <a:off x="1157725" y="1741011"/>
            <a:ext cx="506100" cy="3031825"/>
            <a:chOff x="1084825" y="2556550"/>
            <a:chExt cx="506100" cy="2013475"/>
          </a:xfrm>
        </p:grpSpPr>
        <p:sp>
          <p:nvSpPr>
            <p:cNvPr id="859" name="Google Shape;859;p4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860" name="Google Shape;860;p42"/>
            <p:cNvCxnSpPr/>
            <p:nvPr/>
          </p:nvCxnSpPr>
          <p:spPr>
            <a:xfrm>
              <a:off x="1337875" y="2556550"/>
              <a:ext cx="0" cy="1377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" name="Google Shape;460;p27"/>
          <p:cNvSpPr txBox="1">
            <a:spLocks/>
          </p:cNvSpPr>
          <p:nvPr/>
        </p:nvSpPr>
        <p:spPr>
          <a:xfrm>
            <a:off x="960120" y="4694724"/>
            <a:ext cx="3259183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00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lang="en-US"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1" name="Google Shape;466;p27"/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s-HN"/>
              <a:t>CEETI - FI</a:t>
            </a:r>
            <a:endParaRPr lang="es-HN" dirty="0"/>
          </a:p>
        </p:txBody>
      </p:sp>
      <p:pic>
        <p:nvPicPr>
          <p:cNvPr id="12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98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2"/>
          <p:cNvSpPr txBox="1">
            <a:spLocks noGrp="1"/>
          </p:cNvSpPr>
          <p:nvPr>
            <p:ph type="title"/>
          </p:nvPr>
        </p:nvSpPr>
        <p:spPr>
          <a:xfrm>
            <a:off x="1157725" y="395622"/>
            <a:ext cx="4991934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chemeClr val="tx2"/>
                </a:solidFill>
              </a:rPr>
              <a:t>Position: relative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853" name="Google Shape;853;p42"/>
          <p:cNvSpPr txBox="1">
            <a:spLocks noGrp="1"/>
          </p:cNvSpPr>
          <p:nvPr>
            <p:ph type="subTitle" idx="1"/>
          </p:nvPr>
        </p:nvSpPr>
        <p:spPr>
          <a:xfrm>
            <a:off x="1410775" y="1675925"/>
            <a:ext cx="7391268" cy="23131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MX" sz="1600" dirty="0"/>
              <a:t>Cuando hacemos uso de esta propiedad, le decimos a nuestro elemento que se posicione con respecto a su lugar natural.</a:t>
            </a:r>
            <a:endParaRPr lang="es-HN" sz="1600" dirty="0"/>
          </a:p>
          <a:p>
            <a:pPr marL="0" lvl="0" indent="0" algn="just"/>
            <a:endParaRPr lang="es-MX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lvl="0" indent="0" algn="just"/>
            <a:r>
              <a:rPr lang="es-ES" sz="1600" dirty="0"/>
              <a:t>Es útil utilizar position: relative cuando se desea posicionar un elemento de forma relativa a su posición original en el flujo del documento, sin afectar la posición de otros elementos en la página.</a:t>
            </a:r>
            <a:endParaRPr sz="1600" dirty="0"/>
          </a:p>
        </p:txBody>
      </p:sp>
      <p:grpSp>
        <p:nvGrpSpPr>
          <p:cNvPr id="858" name="Google Shape;858;p42"/>
          <p:cNvGrpSpPr/>
          <p:nvPr/>
        </p:nvGrpSpPr>
        <p:grpSpPr>
          <a:xfrm>
            <a:off x="1157725" y="1741011"/>
            <a:ext cx="506100" cy="3031825"/>
            <a:chOff x="1084825" y="2556550"/>
            <a:chExt cx="506100" cy="2013475"/>
          </a:xfrm>
        </p:grpSpPr>
        <p:sp>
          <p:nvSpPr>
            <p:cNvPr id="859" name="Google Shape;859;p4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860" name="Google Shape;860;p42"/>
            <p:cNvCxnSpPr/>
            <p:nvPr/>
          </p:nvCxnSpPr>
          <p:spPr>
            <a:xfrm>
              <a:off x="1337875" y="2556550"/>
              <a:ext cx="0" cy="1377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" name="Google Shape;460;p27"/>
          <p:cNvSpPr txBox="1">
            <a:spLocks/>
          </p:cNvSpPr>
          <p:nvPr/>
        </p:nvSpPr>
        <p:spPr>
          <a:xfrm>
            <a:off x="960120" y="4694724"/>
            <a:ext cx="3259183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00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lang="en-US"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1" name="Google Shape;466;p27"/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s-HN"/>
              <a:t>CEETI - FI</a:t>
            </a:r>
            <a:endParaRPr lang="es-HN" dirty="0"/>
          </a:p>
        </p:txBody>
      </p:sp>
      <p:pic>
        <p:nvPicPr>
          <p:cNvPr id="12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66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2"/>
          <p:cNvSpPr txBox="1">
            <a:spLocks noGrp="1"/>
          </p:cNvSpPr>
          <p:nvPr>
            <p:ph type="title"/>
          </p:nvPr>
        </p:nvSpPr>
        <p:spPr>
          <a:xfrm>
            <a:off x="1157725" y="395622"/>
            <a:ext cx="4991934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chemeClr val="tx2"/>
                </a:solidFill>
              </a:rPr>
              <a:t>Position: absolute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853" name="Google Shape;853;p42"/>
          <p:cNvSpPr txBox="1">
            <a:spLocks noGrp="1"/>
          </p:cNvSpPr>
          <p:nvPr>
            <p:ph type="subTitle" idx="1"/>
          </p:nvPr>
        </p:nvSpPr>
        <p:spPr>
          <a:xfrm>
            <a:off x="1533657" y="1533525"/>
            <a:ext cx="7391268" cy="27152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ES" sz="1600" dirty="0"/>
              <a:t>Es una propiedad de CSS que posiciona el elemento con relación al primer elemento "posicionado" en el documento.</a:t>
            </a:r>
          </a:p>
          <a:p>
            <a:pPr marL="0" lvl="0" indent="0" algn="just"/>
            <a:endParaRPr lang="es-ES" sz="1600" dirty="0"/>
          </a:p>
          <a:p>
            <a:pPr marL="0" lvl="0" indent="0" algn="just"/>
            <a:r>
              <a:rPr lang="es-ES" sz="1600" dirty="0"/>
              <a:t>Por ejemplo, si el padre tiene position: relative y el hijo tiene position: </a:t>
            </a:r>
            <a:r>
              <a:rPr lang="es-ES" sz="1600" dirty="0" err="1"/>
              <a:t>absolute</a:t>
            </a:r>
            <a:r>
              <a:rPr lang="es-ES" sz="1600" dirty="0"/>
              <a:t>, el hijo se posicionará en relación al padre. </a:t>
            </a:r>
          </a:p>
          <a:p>
            <a:pPr marL="0" lvl="0" indent="0" algn="just"/>
            <a:endParaRPr lang="es-ES" sz="1600" dirty="0"/>
          </a:p>
          <a:p>
            <a:pPr marL="0" lvl="0" indent="0" algn="just"/>
            <a:r>
              <a:rPr lang="es-ES" sz="1600" dirty="0"/>
              <a:t>Si no hay ningún padre posicionado, el hijo se posicionará en relación al </a:t>
            </a:r>
            <a:r>
              <a:rPr lang="es-ES" sz="1600" dirty="0" err="1"/>
              <a:t>body</a:t>
            </a:r>
            <a:r>
              <a:rPr lang="es-ES" sz="1600" dirty="0"/>
              <a:t>.</a:t>
            </a:r>
            <a:endParaRPr lang="es-HN" dirty="0"/>
          </a:p>
          <a:p>
            <a:pPr marL="0" lvl="0" indent="0" algn="just"/>
            <a:endParaRPr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858" name="Google Shape;858;p42"/>
          <p:cNvGrpSpPr/>
          <p:nvPr/>
        </p:nvGrpSpPr>
        <p:grpSpPr>
          <a:xfrm>
            <a:off x="1157725" y="1741011"/>
            <a:ext cx="506100" cy="3031825"/>
            <a:chOff x="1084825" y="2556550"/>
            <a:chExt cx="506100" cy="2013475"/>
          </a:xfrm>
        </p:grpSpPr>
        <p:sp>
          <p:nvSpPr>
            <p:cNvPr id="859" name="Google Shape;859;p4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860" name="Google Shape;860;p42"/>
            <p:cNvCxnSpPr/>
            <p:nvPr/>
          </p:nvCxnSpPr>
          <p:spPr>
            <a:xfrm>
              <a:off x="1337875" y="2556550"/>
              <a:ext cx="0" cy="1377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" name="Google Shape;460;p27"/>
          <p:cNvSpPr txBox="1">
            <a:spLocks/>
          </p:cNvSpPr>
          <p:nvPr/>
        </p:nvSpPr>
        <p:spPr>
          <a:xfrm>
            <a:off x="960120" y="4694724"/>
            <a:ext cx="3259183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000">
                <a:solidFill>
                  <a:schemeClr val="accent6">
                    <a:lumMod val="65000"/>
                  </a:schemeClr>
                </a:solidFill>
              </a:rPr>
              <a:t>Pedro Molina – instructor CEETI-FI</a:t>
            </a:r>
            <a:endParaRPr lang="en-US" sz="10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11" name="Google Shape;466;p27"/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Code"/>
              <a:buNone/>
              <a:defRPr sz="1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s-HN"/>
              <a:t>CEETI - FI</a:t>
            </a:r>
            <a:endParaRPr lang="es-HN" dirty="0"/>
          </a:p>
        </p:txBody>
      </p:sp>
      <p:pic>
        <p:nvPicPr>
          <p:cNvPr id="12" name="Picture 4" descr="Ini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" y="4578202"/>
            <a:ext cx="889453" cy="5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138345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331</Words>
  <Application>Microsoft Office PowerPoint</Application>
  <PresentationFormat>Presentación en pantalla (16:9)</PresentationFormat>
  <Paragraphs>38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Fira Code</vt:lpstr>
      <vt:lpstr>Programming Language Workshop for Beginners by Slidesgo</vt:lpstr>
      <vt:lpstr>Etiqueta main {</vt:lpstr>
      <vt:lpstr>Position {</vt:lpstr>
      <vt:lpstr>Position: relative {</vt:lpstr>
      <vt:lpstr>Position: absolute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Web con: HTML CSS Bootstrap</dc:title>
  <dc:creator>USUARIO</dc:creator>
  <cp:lastModifiedBy>pedro montoya</cp:lastModifiedBy>
  <cp:revision>67</cp:revision>
  <dcterms:modified xsi:type="dcterms:W3CDTF">2023-04-10T20:48:25Z</dcterms:modified>
</cp:coreProperties>
</file>