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24" r:id="rId5"/>
    <p:sldMasterId id="2147483723" r:id="rId6"/>
    <p:sldMasterId id="2147483725" r:id="rId7"/>
    <p:sldMasterId id="2147483722" r:id="rId8"/>
    <p:sldMasterId id="2147483721" r:id="rId9"/>
    <p:sldMasterId id="2147483728" r:id="rId10"/>
  </p:sldMasterIdLst>
  <p:notesMasterIdLst>
    <p:notesMasterId r:id="rId42"/>
  </p:notesMasterIdLst>
  <p:handoutMasterIdLst>
    <p:handoutMasterId r:id="rId43"/>
  </p:handoutMasterIdLst>
  <p:sldIdLst>
    <p:sldId id="330" r:id="rId11"/>
    <p:sldId id="360" r:id="rId12"/>
    <p:sldId id="258" r:id="rId13"/>
    <p:sldId id="362" r:id="rId14"/>
    <p:sldId id="372" r:id="rId15"/>
    <p:sldId id="368" r:id="rId16"/>
    <p:sldId id="369" r:id="rId17"/>
    <p:sldId id="371" r:id="rId18"/>
    <p:sldId id="370" r:id="rId19"/>
    <p:sldId id="383" r:id="rId20"/>
    <p:sldId id="390" r:id="rId21"/>
    <p:sldId id="391" r:id="rId22"/>
    <p:sldId id="373" r:id="rId23"/>
    <p:sldId id="375" r:id="rId24"/>
    <p:sldId id="376" r:id="rId25"/>
    <p:sldId id="377" r:id="rId26"/>
    <p:sldId id="389" r:id="rId27"/>
    <p:sldId id="384" r:id="rId28"/>
    <p:sldId id="392" r:id="rId29"/>
    <p:sldId id="393" r:id="rId30"/>
    <p:sldId id="386" r:id="rId31"/>
    <p:sldId id="387" r:id="rId32"/>
    <p:sldId id="394" r:id="rId33"/>
    <p:sldId id="395" r:id="rId34"/>
    <p:sldId id="388" r:id="rId35"/>
    <p:sldId id="378" r:id="rId36"/>
    <p:sldId id="374" r:id="rId37"/>
    <p:sldId id="379" r:id="rId38"/>
    <p:sldId id="380" r:id="rId39"/>
    <p:sldId id="381" r:id="rId40"/>
    <p:sldId id="297" r:id="rId4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arina Gaspar" initials="CG" lastIdx="6" clrIdx="0">
    <p:extLst>
      <p:ext uri="{19B8F6BF-5375-455C-9EA6-DF929625EA0E}">
        <p15:presenceInfo xmlns:p15="http://schemas.microsoft.com/office/powerpoint/2012/main" userId="S::catarina.gaspar@xpand-it.com::ed863cf7-33ed-4e8a-9e53-1799d39d13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1A9"/>
    <a:srgbClr val="029FA7"/>
    <a:srgbClr val="006B7D"/>
    <a:srgbClr val="5C5457"/>
    <a:srgbClr val="958B7F"/>
    <a:srgbClr val="4AC0BA"/>
    <a:srgbClr val="279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4DA40-56D7-384B-9E98-599B1185B8C7}" v="6" dt="2020-10-19T10:41:40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Estilo Médio 4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Estilo Escuro 1 - Destaqu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Destaque 3/Destaqu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Estilo Médio 3 - Destaqu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Estilo Claro 3 - Destaqu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édio 1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2"/>
    <p:restoredTop sz="96824"/>
  </p:normalViewPr>
  <p:slideViewPr>
    <p:cSldViewPr snapToGrid="0" snapToObjects="1">
      <p:cViewPr varScale="1">
        <p:scale>
          <a:sx n="111" d="100"/>
          <a:sy n="111" d="100"/>
        </p:scale>
        <p:origin x="696" y="96"/>
      </p:cViewPr>
      <p:guideLst/>
    </p:cSldViewPr>
  </p:slideViewPr>
  <p:outlineViewPr>
    <p:cViewPr>
      <p:scale>
        <a:sx n="33" d="100"/>
        <a:sy n="33" d="100"/>
      </p:scale>
      <p:origin x="0" y="-39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viewProps" Target="viewProp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4AA0FDC-DFD7-7B4E-AD6F-85792AE535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88AAD50-1787-764D-83D9-26AFB37765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7312-F598-AE4B-9859-5AFEDA0C8ABB}" type="datetimeFigureOut">
              <a:rPr lang="pt-PT" smtClean="0"/>
              <a:t>06/03/2023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BD3B97-DA19-FC40-AD54-EF21395E4F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978209-A650-1D47-BF4B-A8AC83C7A6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34D90-610D-6143-8F37-1805FAA4A3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5989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29AC7-0084-B14A-89C1-B4F27BDF7356}" type="datetimeFigureOut">
              <a:rPr lang="pt-PT" smtClean="0"/>
              <a:t>06/03/2023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9C31-68FD-9148-93F9-9FD510F03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8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xpand-it.com/" TargetMode="Externa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Pr>
        <a:gradFill>
          <a:gsLst>
            <a:gs pos="82000">
              <a:srgbClr val="029FA7"/>
            </a:gs>
            <a:gs pos="100000">
              <a:srgbClr val="02A1A9">
                <a:lumMod val="100000"/>
              </a:srgbClr>
            </a:gs>
            <a:gs pos="0">
              <a:srgbClr val="006B7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A859FED-8511-2C4C-A3BD-22C129E831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1C5A5-99F3-1045-9314-8A2B7A5D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901" y="2373922"/>
            <a:ext cx="10814516" cy="1266093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B2D9DBC-C84D-5A42-99A6-CE7A724386D6}"/>
              </a:ext>
            </a:extLst>
          </p:cNvPr>
          <p:cNvSpPr/>
          <p:nvPr userDrawn="1"/>
        </p:nvSpPr>
        <p:spPr>
          <a:xfrm>
            <a:off x="716118" y="3868983"/>
            <a:ext cx="1368637" cy="109535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B8030B51-07BC-764D-8B8C-206E81673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81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9EE8BCB5-3DA3-104D-A576-9F64E1DE5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925" y="2006601"/>
            <a:ext cx="10556875" cy="390588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754C87B3-A949-0D42-9930-FF3534AEE8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9EB40A2A-64A4-2E40-902E-893A921FE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449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Subtítulo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0" name="Marcador de Posição do Texto 3">
            <a:extLst>
              <a:ext uri="{FF2B5EF4-FFF2-40B4-BE49-F238E27FC236}">
                <a16:creationId xmlns:a16="http://schemas.microsoft.com/office/drawing/2014/main" id="{DC6497DC-9080-FC42-B778-0A0F0121E1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142" y="2455863"/>
            <a:ext cx="10540658" cy="34559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</p:spTree>
    <p:extLst>
      <p:ext uri="{BB962C8B-B14F-4D97-AF65-F5344CB8AC3E}">
        <p14:creationId xmlns:p14="http://schemas.microsoft.com/office/powerpoint/2010/main" val="233556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_Subtítulo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56874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425" y="1848793"/>
            <a:ext cx="10541374" cy="81746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4" name="Marcador de Posição do Texto 12">
            <a:extLst>
              <a:ext uri="{FF2B5EF4-FFF2-40B4-BE49-F238E27FC236}">
                <a16:creationId xmlns:a16="http://schemas.microsoft.com/office/drawing/2014/main" id="{E22BE35B-8070-6A49-A38C-6E359D98AD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425" y="2734325"/>
            <a:ext cx="10540658" cy="320469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6" name="Marcador de Posição do Texto 3">
            <a:extLst>
              <a:ext uri="{FF2B5EF4-FFF2-40B4-BE49-F238E27FC236}">
                <a16:creationId xmlns:a16="http://schemas.microsoft.com/office/drawing/2014/main" id="{7A2130E3-EABB-B140-A270-E780909C78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142" y="3078761"/>
            <a:ext cx="10540658" cy="28330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081007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_Subtítulo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5511"/>
            <a:ext cx="10557590" cy="140340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4" name="Marcador de Posição do Texto 12">
            <a:extLst>
              <a:ext uri="{FF2B5EF4-FFF2-40B4-BE49-F238E27FC236}">
                <a16:creationId xmlns:a16="http://schemas.microsoft.com/office/drawing/2014/main" id="{E22BE35B-8070-6A49-A38C-6E359D98AD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492" y="2675602"/>
            <a:ext cx="10557591" cy="320469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6" name="Marcador de Posição do Texto 3">
            <a:extLst>
              <a:ext uri="{FF2B5EF4-FFF2-40B4-BE49-F238E27FC236}">
                <a16:creationId xmlns:a16="http://schemas.microsoft.com/office/drawing/2014/main" id="{7A2130E3-EABB-B140-A270-E780909C78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6209" y="3078761"/>
            <a:ext cx="10557591" cy="28330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40692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69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fotos Desc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296BA6F8-4DD1-624A-8CA5-69C86C57682E}"/>
              </a:ext>
            </a:extLst>
          </p:cNvPr>
          <p:cNvSpPr/>
          <p:nvPr userDrawn="1"/>
        </p:nvSpPr>
        <p:spPr>
          <a:xfrm>
            <a:off x="0" y="1999266"/>
            <a:ext cx="12192000" cy="1260000"/>
          </a:xfrm>
          <a:prstGeom prst="rect">
            <a:avLst/>
          </a:prstGeom>
          <a:gradFill>
            <a:gsLst>
              <a:gs pos="83000">
                <a:srgbClr val="029FA7"/>
              </a:gs>
              <a:gs pos="100000">
                <a:srgbClr val="02A1A9"/>
              </a:gs>
              <a:gs pos="0">
                <a:srgbClr val="006B7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8521D54C-184B-404A-8E36-1B57B1B70F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997836" y="1999265"/>
            <a:ext cx="2460396" cy="12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Fotografia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DF8FF6B0-FB41-CC40-9C79-9125B50DB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41647" y="3574990"/>
            <a:ext cx="3172774" cy="52322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C0C73F59-C532-D243-A1FE-53D7CDCFA8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48492" y="4326068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7" name="Marcador de Posição do Texto 23">
            <a:extLst>
              <a:ext uri="{FF2B5EF4-FFF2-40B4-BE49-F238E27FC236}">
                <a16:creationId xmlns:a16="http://schemas.microsoft.com/office/drawing/2014/main" id="{58AF8CA1-7CA9-3044-B9B1-968EB94D8D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66691" y="3574990"/>
            <a:ext cx="3172774" cy="52322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8" name="Marcador de Posição do Texto 25">
            <a:extLst>
              <a:ext uri="{FF2B5EF4-FFF2-40B4-BE49-F238E27FC236}">
                <a16:creationId xmlns:a16="http://schemas.microsoft.com/office/drawing/2014/main" id="{D599D003-DF3B-CD45-B7A0-69E2D727CE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73536" y="4326068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80D7556-F276-6648-ACBF-DBB36F7A891C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5BC248C2-EFF1-0C43-A68D-2C25A047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6" name="Marcador de Posição do Texto 3">
            <a:extLst>
              <a:ext uri="{FF2B5EF4-FFF2-40B4-BE49-F238E27FC236}">
                <a16:creationId xmlns:a16="http://schemas.microsoft.com/office/drawing/2014/main" id="{74BF3291-D5B2-D243-815E-9EBA38750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38" name="Marcador de Posição da Imagem 13">
            <a:extLst>
              <a:ext uri="{FF2B5EF4-FFF2-40B4-BE49-F238E27FC236}">
                <a16:creationId xmlns:a16="http://schemas.microsoft.com/office/drawing/2014/main" id="{236CD7C7-2446-A145-B124-9A24CAB44DD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22880" y="1999265"/>
            <a:ext cx="2460396" cy="12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Fotografia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17D64825-C6C1-E147-BACD-99B994EFE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596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3 fotos Desc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2F5B0A52-AE09-6441-B0AC-BA06777EE8B4}"/>
              </a:ext>
            </a:extLst>
          </p:cNvPr>
          <p:cNvSpPr/>
          <p:nvPr userDrawn="1"/>
        </p:nvSpPr>
        <p:spPr>
          <a:xfrm>
            <a:off x="0" y="1999266"/>
            <a:ext cx="12192000" cy="1260000"/>
          </a:xfrm>
          <a:prstGeom prst="rect">
            <a:avLst/>
          </a:prstGeom>
          <a:gradFill>
            <a:gsLst>
              <a:gs pos="83000">
                <a:srgbClr val="029FA7"/>
              </a:gs>
              <a:gs pos="100000">
                <a:srgbClr val="02A1A9"/>
              </a:gs>
              <a:gs pos="0">
                <a:srgbClr val="006B7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8521D54C-184B-404A-8E36-1B57B1B70F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0758" y="1999266"/>
            <a:ext cx="2460396" cy="12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Fotografia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DF8FF6B0-FB41-CC40-9C79-9125B50DB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4569" y="3574991"/>
            <a:ext cx="3172774" cy="52322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C0C73F59-C532-D243-A1FE-53D7CDCFA8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7" name="Marcador de Posição do Texto 23">
            <a:extLst>
              <a:ext uri="{FF2B5EF4-FFF2-40B4-BE49-F238E27FC236}">
                <a16:creationId xmlns:a16="http://schemas.microsoft.com/office/drawing/2014/main" id="{58AF8CA1-7CA9-3044-B9B1-968EB94D8D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09613" y="3574991"/>
            <a:ext cx="3172774" cy="52322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8" name="Marcador de Posição do Texto 25">
            <a:extLst>
              <a:ext uri="{FF2B5EF4-FFF2-40B4-BE49-F238E27FC236}">
                <a16:creationId xmlns:a16="http://schemas.microsoft.com/office/drawing/2014/main" id="{D599D003-DF3B-CD45-B7A0-69E2D727CE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9" name="Marcador de Posição do Texto 23">
            <a:extLst>
              <a:ext uri="{FF2B5EF4-FFF2-40B4-BE49-F238E27FC236}">
                <a16:creationId xmlns:a16="http://schemas.microsoft.com/office/drawing/2014/main" id="{1427EC70-C9B8-2C4D-9922-0BB75E36D8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9677" y="3574991"/>
            <a:ext cx="3172774" cy="52322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B7C63267-8727-9A4B-85B9-5482951EF5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80D7556-F276-6648-ACBF-DBB36F7A891C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5BC248C2-EFF1-0C43-A68D-2C25A047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6" name="Marcador de Posição do Texto 3">
            <a:extLst>
              <a:ext uri="{FF2B5EF4-FFF2-40B4-BE49-F238E27FC236}">
                <a16:creationId xmlns:a16="http://schemas.microsoft.com/office/drawing/2014/main" id="{74BF3291-D5B2-D243-815E-9EBA38750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38" name="Marcador de Posição da Imagem 13">
            <a:extLst>
              <a:ext uri="{FF2B5EF4-FFF2-40B4-BE49-F238E27FC236}">
                <a16:creationId xmlns:a16="http://schemas.microsoft.com/office/drawing/2014/main" id="{236CD7C7-2446-A145-B124-9A24CAB44DD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865802" y="1999266"/>
            <a:ext cx="2460396" cy="12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Fotografia</a:t>
            </a:r>
          </a:p>
        </p:txBody>
      </p:sp>
      <p:sp>
        <p:nvSpPr>
          <p:cNvPr id="39" name="Marcador de Posição da Imagem 13">
            <a:extLst>
              <a:ext uri="{FF2B5EF4-FFF2-40B4-BE49-F238E27FC236}">
                <a16:creationId xmlns:a16="http://schemas.microsoft.com/office/drawing/2014/main" id="{6C9D4930-772A-DF46-9008-D1FDBCD816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05866" y="1999266"/>
            <a:ext cx="2460396" cy="12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Fotografia</a:t>
            </a:r>
          </a:p>
        </p:txBody>
      </p:sp>
      <p:sp>
        <p:nvSpPr>
          <p:cNvPr id="16" name="Marcador de Posição do Número do Diapositivo 5">
            <a:extLst>
              <a:ext uri="{FF2B5EF4-FFF2-40B4-BE49-F238E27FC236}">
                <a16:creationId xmlns:a16="http://schemas.microsoft.com/office/drawing/2014/main" id="{D8B5CFBF-5AF8-9644-942D-6263FC45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8238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Texto_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8F9748-9F28-9C44-B8E4-55D19FEC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6544" y="2105439"/>
            <a:ext cx="6325456" cy="3816478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5BB72EF4-C19D-6A41-B8EB-471E5DBEA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209" y="2105440"/>
            <a:ext cx="4595923" cy="3816477"/>
          </a:xfrm>
        </p:spPr>
        <p:txBody>
          <a:bodyPr>
            <a:no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30E1B1-E7E4-F44F-97D4-B68BCEF338DB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C6FF6C6-7BFB-D543-9B65-67DFD67F7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6209" y="945510"/>
            <a:ext cx="4935277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título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7BB8597B-EE74-B349-A38C-2CE006831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9998033-B269-EF48-BA8B-4406F6981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6619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Subtitulo_Texto_Imagem Dir.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8F9748-9F28-9C44-B8E4-55D19FEC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0"/>
            <a:ext cx="6383867" cy="6858000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5BB72EF4-C19D-6A41-B8EB-471E5DBEA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209" y="2469824"/>
            <a:ext cx="4595923" cy="3452093"/>
          </a:xfrm>
        </p:spPr>
        <p:txBody>
          <a:bodyPr>
            <a:no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30E1B1-E7E4-F44F-97D4-B68BCEF338DB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C6FF6C6-7BFB-D543-9B65-67DFD67F7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6209" y="945510"/>
            <a:ext cx="4935277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título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7BB8597B-EE74-B349-A38C-2CE006831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0" name="Marcador de Posição do Texto 12">
            <a:extLst>
              <a:ext uri="{FF2B5EF4-FFF2-40B4-BE49-F238E27FC236}">
                <a16:creationId xmlns:a16="http://schemas.microsoft.com/office/drawing/2014/main" id="{A96AC0F0-E940-0D41-90EB-1955C75EA0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4934572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354258FC-B9F2-8244-90CC-D1852576E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72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a Imagem 7">
            <a:extLst>
              <a:ext uri="{FF2B5EF4-FFF2-40B4-BE49-F238E27FC236}">
                <a16:creationId xmlns:a16="http://schemas.microsoft.com/office/drawing/2014/main" id="{912D7FAF-59F4-9947-BF35-107300E21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3164" y="0"/>
            <a:ext cx="5672137" cy="68580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B05E5E8-B490-094D-849C-78C8795ECE30}"/>
              </a:ext>
            </a:extLst>
          </p:cNvPr>
          <p:cNvSpPr/>
          <p:nvPr userDrawn="1"/>
        </p:nvSpPr>
        <p:spPr>
          <a:xfrm>
            <a:off x="675830" y="2106184"/>
            <a:ext cx="637749" cy="51040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25D8792-B3C3-F647-8E6C-B242D0F03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92DD2965-C8CE-6641-B9F5-3B0B90BE98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001" y="1379163"/>
            <a:ext cx="5536999" cy="705894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/>
              <a:t>Cliente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52897ED-66BF-B14B-8189-B0D23E8DB2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001" y="2978598"/>
            <a:ext cx="5536997" cy="44287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Nº Proposta</a:t>
            </a:r>
          </a:p>
        </p:txBody>
      </p:sp>
      <p:sp>
        <p:nvSpPr>
          <p:cNvPr id="17" name="Marcador de Posição do Texto 14">
            <a:extLst>
              <a:ext uri="{FF2B5EF4-FFF2-40B4-BE49-F238E27FC236}">
                <a16:creationId xmlns:a16="http://schemas.microsoft.com/office/drawing/2014/main" id="{A469F6C3-0A30-B942-956B-B8EF8E2E89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000" y="3427819"/>
            <a:ext cx="5536998" cy="4746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Proposta Financeira / Técnica / </a:t>
            </a:r>
            <a:r>
              <a:rPr lang="pt-PT" dirty="0" err="1"/>
              <a:t>Consulting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</a:p>
        </p:txBody>
      </p:sp>
      <p:sp>
        <p:nvSpPr>
          <p:cNvPr id="18" name="Marcador de Posição do Texto 21">
            <a:extLst>
              <a:ext uri="{FF2B5EF4-FFF2-40B4-BE49-F238E27FC236}">
                <a16:creationId xmlns:a16="http://schemas.microsoft.com/office/drawing/2014/main" id="{1229C086-C6DB-EC49-A6A0-5C0AA9E74F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158" y="4123576"/>
            <a:ext cx="5537004" cy="314833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pt-PT" dirty="0"/>
              <a:t>Colocar n. versão e Data</a:t>
            </a:r>
          </a:p>
        </p:txBody>
      </p:sp>
      <p:sp>
        <p:nvSpPr>
          <p:cNvPr id="21" name="Marcador de Posição do Texto 20">
            <a:extLst>
              <a:ext uri="{FF2B5EF4-FFF2-40B4-BE49-F238E27FC236}">
                <a16:creationId xmlns:a16="http://schemas.microsoft.com/office/drawing/2014/main" id="{1FC9B8D9-3385-6046-BBA8-64F5C65F5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90340" y="6356348"/>
            <a:ext cx="1706486" cy="27210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www.xpand-it.com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89841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Texto_Imagem Dir.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8F9748-9F28-9C44-B8E4-55D19FEC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0"/>
            <a:ext cx="6383867" cy="6858000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30E1B1-E7E4-F44F-97D4-B68BCEF338DB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C6FF6C6-7BFB-D543-9B65-67DFD67F7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6209" y="945510"/>
            <a:ext cx="4935277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título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7BB8597B-EE74-B349-A38C-2CE006831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2" name="Marcador de Posição do Texto 5">
            <a:extLst>
              <a:ext uri="{FF2B5EF4-FFF2-40B4-BE49-F238E27FC236}">
                <a16:creationId xmlns:a16="http://schemas.microsoft.com/office/drawing/2014/main" id="{64BC93F4-FAF0-7046-A071-862264E55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209" y="2105440"/>
            <a:ext cx="4595923" cy="3816477"/>
          </a:xfrm>
        </p:spPr>
        <p:txBody>
          <a:bodyPr>
            <a:no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3F3D497A-6A83-A643-BCE2-6001CA7BF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9048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Subtitulo_Texto_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8F9748-9F28-9C44-B8E4-55D19FEC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6544" y="2469823"/>
            <a:ext cx="6325456" cy="3452094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5BB72EF4-C19D-6A41-B8EB-471E5DBEA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209" y="2469824"/>
            <a:ext cx="4595923" cy="3452093"/>
          </a:xfrm>
        </p:spPr>
        <p:txBody>
          <a:bodyPr>
            <a:no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30E1B1-E7E4-F44F-97D4-B68BCEF338DB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C6FF6C6-7BFB-D543-9B65-67DFD67F7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6209" y="945510"/>
            <a:ext cx="4935277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título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7BB8597B-EE74-B349-A38C-2CE006831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0" name="Marcador de Posição do Texto 12">
            <a:extLst>
              <a:ext uri="{FF2B5EF4-FFF2-40B4-BE49-F238E27FC236}">
                <a16:creationId xmlns:a16="http://schemas.microsoft.com/office/drawing/2014/main" id="{A96AC0F0-E940-0D41-90EB-1955C75EA0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4934572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D04291E3-2796-154F-BBE0-896FD0504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3305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Tabela 3">
            <a:extLst>
              <a:ext uri="{FF2B5EF4-FFF2-40B4-BE49-F238E27FC236}">
                <a16:creationId xmlns:a16="http://schemas.microsoft.com/office/drawing/2014/main" id="{3169751A-FD56-0B45-97F7-8F996D4821B4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96209" y="1997075"/>
            <a:ext cx="10515601" cy="3914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754C87B3-A949-0D42-9930-FF3534AEE8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10C201BD-5196-2948-AC08-A1168462F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1432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Tabela 3">
            <a:extLst>
              <a:ext uri="{FF2B5EF4-FFF2-40B4-BE49-F238E27FC236}">
                <a16:creationId xmlns:a16="http://schemas.microsoft.com/office/drawing/2014/main" id="{3169751A-FD56-0B45-97F7-8F996D4821B4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96209" y="2800952"/>
            <a:ext cx="10515601" cy="31108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754C87B3-A949-0D42-9930-FF3534AEE8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9F4333F-9F34-D748-B82D-B307A96A1E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6210" y="1848794"/>
            <a:ext cx="10515600" cy="80384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pt-PT" dirty="0"/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DC67021B-E800-104B-8A86-79BF0298E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013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, Texto, Tabela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Tabela 3">
            <a:extLst>
              <a:ext uri="{FF2B5EF4-FFF2-40B4-BE49-F238E27FC236}">
                <a16:creationId xmlns:a16="http://schemas.microsoft.com/office/drawing/2014/main" id="{3169751A-FD56-0B45-97F7-8F996D4821B4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96209" y="2338939"/>
            <a:ext cx="10515601" cy="252181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754C87B3-A949-0D42-9930-FF3534AEE8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9F4333F-9F34-D748-B82D-B307A96A1E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6210" y="1848794"/>
            <a:ext cx="10515600" cy="31689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pt-PT" dirty="0"/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36AD7354-52C9-B84D-9112-36DC987D22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209" y="4988932"/>
            <a:ext cx="10515599" cy="85848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pt-PT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EE89F0F2-5A48-9445-9D9E-AE0EF385A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0150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Tabela 2">
            <a:extLst>
              <a:ext uri="{FF2B5EF4-FFF2-40B4-BE49-F238E27FC236}">
                <a16:creationId xmlns:a16="http://schemas.microsoft.com/office/drawing/2014/main" id="{3B347766-D22A-9D4F-8843-0A9C1B43097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2275" y="336562"/>
            <a:ext cx="11347450" cy="57070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5">
            <a:extLst>
              <a:ext uri="{FF2B5EF4-FFF2-40B4-BE49-F238E27FC236}">
                <a16:creationId xmlns:a16="http://schemas.microsoft.com/office/drawing/2014/main" id="{0A97D9BF-88C5-124B-8472-21DCCD2F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4855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_4 opco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3333CFE-F40B-984A-A9D3-D4F0F64DF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789AEB-57BD-364D-B30C-2F534875B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777" y="1330207"/>
            <a:ext cx="4462929" cy="3731422"/>
          </a:xfrm>
          <a:prstGeom prst="rect">
            <a:avLst/>
          </a:prstGeom>
        </p:spPr>
      </p:pic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908F9CAF-665B-A142-A5F9-88894AFF2D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26990" y="1168749"/>
            <a:ext cx="3227387" cy="35877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9" name="Marcador de Posição do Texto 7">
            <a:extLst>
              <a:ext uri="{FF2B5EF4-FFF2-40B4-BE49-F238E27FC236}">
                <a16:creationId xmlns:a16="http://schemas.microsoft.com/office/drawing/2014/main" id="{2C5195DB-181C-C245-8CD2-38FDF775A6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26237" y="2316232"/>
            <a:ext cx="2519271" cy="35877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0" name="Marcador de Posição do Texto 7">
            <a:extLst>
              <a:ext uri="{FF2B5EF4-FFF2-40B4-BE49-F238E27FC236}">
                <a16:creationId xmlns:a16="http://schemas.microsoft.com/office/drawing/2014/main" id="{708DFDA7-DEF6-AF4F-A6BA-1EFE595EBB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6237" y="3696797"/>
            <a:ext cx="2519271" cy="35877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4AEA76FA-3513-BB41-A689-989F822F88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6990" y="4853244"/>
            <a:ext cx="2519271" cy="35877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2" name="Marcador de Posição do Texto 7">
            <a:extLst>
              <a:ext uri="{FF2B5EF4-FFF2-40B4-BE49-F238E27FC236}">
                <a16:creationId xmlns:a16="http://schemas.microsoft.com/office/drawing/2014/main" id="{1F1EE90F-D06C-1C44-A6B6-9D9702DE11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26991" y="1625950"/>
            <a:ext cx="1569009" cy="539892"/>
          </a:xfrm>
        </p:spPr>
        <p:txBody>
          <a:bodyPr anchor="t"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3" name="Marcador de Posição do Texto 7">
            <a:extLst>
              <a:ext uri="{FF2B5EF4-FFF2-40B4-BE49-F238E27FC236}">
                <a16:creationId xmlns:a16="http://schemas.microsoft.com/office/drawing/2014/main" id="{610C0E2D-E363-BE4A-895E-4313FD7E74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8473" y="1625950"/>
            <a:ext cx="2393856" cy="539892"/>
          </a:xfrm>
        </p:spPr>
        <p:txBody>
          <a:bodyPr anchor="t"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5" name="Marcador de Posição do Texto 7">
            <a:extLst>
              <a:ext uri="{FF2B5EF4-FFF2-40B4-BE49-F238E27FC236}">
                <a16:creationId xmlns:a16="http://schemas.microsoft.com/office/drawing/2014/main" id="{4E48F4D4-13AC-DD4A-8E56-0CDCF7BE27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6236" y="4146268"/>
            <a:ext cx="5056282" cy="562490"/>
          </a:xfrm>
        </p:spPr>
        <p:txBody>
          <a:bodyPr anchor="t"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6" name="Marcador de Posição do Texto 7">
            <a:extLst>
              <a:ext uri="{FF2B5EF4-FFF2-40B4-BE49-F238E27FC236}">
                <a16:creationId xmlns:a16="http://schemas.microsoft.com/office/drawing/2014/main" id="{12762DB5-58E8-F145-89B0-EFF0D63DFE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26236" y="2770095"/>
            <a:ext cx="5056282" cy="562490"/>
          </a:xfrm>
        </p:spPr>
        <p:txBody>
          <a:bodyPr anchor="t"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53B982E3-F8AC-6D46-9D88-10CFE8BB45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26990" y="5306285"/>
            <a:ext cx="5755528" cy="539892"/>
          </a:xfrm>
        </p:spPr>
        <p:txBody>
          <a:bodyPr anchor="t"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C38E4D9A-013D-2B48-884F-8CF94DC413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6800" y="2474913"/>
            <a:ext cx="1720850" cy="1470025"/>
          </a:xfrm>
        </p:spPr>
        <p:txBody>
          <a:bodyPr vert="horz" anchor="ctr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bg2"/>
                </a:solidFill>
              </a:defRPr>
            </a:lvl1pPr>
            <a:lvl3pPr marL="914400" indent="0">
              <a:buFontTx/>
              <a:buNone/>
              <a:defRPr/>
            </a:lvl3pPr>
            <a:lvl4pPr marL="1371600" indent="0" algn="l">
              <a:buNone/>
              <a:defRPr sz="2000">
                <a:solidFill>
                  <a:schemeClr val="bg2"/>
                </a:solidFill>
              </a:defRPr>
            </a:lvl4pPr>
          </a:lstStyle>
          <a:p>
            <a:pPr lvl="0"/>
            <a:endParaRPr lang="pt-PT" dirty="0"/>
          </a:p>
        </p:txBody>
      </p:sp>
      <p:sp>
        <p:nvSpPr>
          <p:cNvPr id="20" name="Marcador de Posição do Texto 3">
            <a:extLst>
              <a:ext uri="{FF2B5EF4-FFF2-40B4-BE49-F238E27FC236}">
                <a16:creationId xmlns:a16="http://schemas.microsoft.com/office/drawing/2014/main" id="{C804C6CE-A90B-F84D-9851-4C65261A2BE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1C2A4-715D-9B43-B178-0B669997439F}"/>
              </a:ext>
            </a:extLst>
          </p:cNvPr>
          <p:cNvSpPr txBox="1"/>
          <p:nvPr userDrawn="1"/>
        </p:nvSpPr>
        <p:spPr>
          <a:xfrm>
            <a:off x="8346141" y="16315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17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2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957AC0-3981-9A45-88F2-BEAE85664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258" y="2166610"/>
            <a:ext cx="5333484" cy="1822836"/>
          </a:xfrm>
          <a:prstGeom prst="rect">
            <a:avLst/>
          </a:prstGeom>
        </p:spPr>
      </p:pic>
      <p:sp>
        <p:nvSpPr>
          <p:cNvPr id="12" name="Marcador de Posição do Texto 6">
            <a:extLst>
              <a:ext uri="{FF2B5EF4-FFF2-40B4-BE49-F238E27FC236}">
                <a16:creationId xmlns:a16="http://schemas.microsoft.com/office/drawing/2014/main" id="{E46275F8-20C9-5545-91CE-D0700CB883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3160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E3D82FB-3E09-FC47-A32F-9920FDABD0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5909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45F782EF-765D-FF4B-930F-CFC34DBA90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55714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4" name="Marcador de Posição do Texto 8">
            <a:extLst>
              <a:ext uri="{FF2B5EF4-FFF2-40B4-BE49-F238E27FC236}">
                <a16:creationId xmlns:a16="http://schemas.microsoft.com/office/drawing/2014/main" id="{9E1C1206-373D-8349-BCAA-6EB5D3B0CE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38463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790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3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Texto 6">
            <a:extLst>
              <a:ext uri="{FF2B5EF4-FFF2-40B4-BE49-F238E27FC236}">
                <a16:creationId xmlns:a16="http://schemas.microsoft.com/office/drawing/2014/main" id="{E46275F8-20C9-5545-91CE-D0700CB883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96656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97DCED-FCF0-7940-B447-5443BF3C0D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44441" y="2166610"/>
            <a:ext cx="7521407" cy="1822235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E3D82FB-3E09-FC47-A32F-9920FDABD0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56061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49FFE375-AE32-AC4A-8661-18FDAAD87C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9572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45F782EF-765D-FF4B-930F-CFC34DBA90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409210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85F783E8-6090-3640-BEA0-5170D18D73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62126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4" name="Marcador de Posição do Texto 8">
            <a:extLst>
              <a:ext uri="{FF2B5EF4-FFF2-40B4-BE49-F238E27FC236}">
                <a16:creationId xmlns:a16="http://schemas.microsoft.com/office/drawing/2014/main" id="{9E1C1206-373D-8349-BCAA-6EB5D3B0CE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68615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428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4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8387EB06-5247-454A-BEF1-D2FCE3C06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0832" y="2176155"/>
            <a:ext cx="8996322" cy="1812691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E3D82FB-3E09-FC47-A32F-9920FDABD0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8821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2" name="Marcador de Posição do Texto 6">
            <a:extLst>
              <a:ext uri="{FF2B5EF4-FFF2-40B4-BE49-F238E27FC236}">
                <a16:creationId xmlns:a16="http://schemas.microsoft.com/office/drawing/2014/main" id="{E46275F8-20C9-5545-91CE-D0700CB883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4327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4" name="Marcador de Posição do Texto 6">
            <a:extLst>
              <a:ext uri="{FF2B5EF4-FFF2-40B4-BE49-F238E27FC236}">
                <a16:creationId xmlns:a16="http://schemas.microsoft.com/office/drawing/2014/main" id="{4E07EF6A-8538-F74B-B30E-3CF06E9CA6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9833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49FFE375-AE32-AC4A-8661-18FDAAD87C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5338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45F782EF-765D-FF4B-930F-CFC34DBA90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79217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2" name="Marcador de Posição do Texto 8">
            <a:extLst>
              <a:ext uri="{FF2B5EF4-FFF2-40B4-BE49-F238E27FC236}">
                <a16:creationId xmlns:a16="http://schemas.microsoft.com/office/drawing/2014/main" id="{383B1D4E-0145-524C-96AA-EA2FBC84E3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76767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85F783E8-6090-3640-BEA0-5170D18D73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74318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4" name="Marcador de Posição do Texto 8">
            <a:extLst>
              <a:ext uri="{FF2B5EF4-FFF2-40B4-BE49-F238E27FC236}">
                <a16:creationId xmlns:a16="http://schemas.microsoft.com/office/drawing/2014/main" id="{9E1C1206-373D-8349-BCAA-6EB5D3B0CE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781667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585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1C5A5-99F3-1045-9314-8A2B7A5D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901" y="2373922"/>
            <a:ext cx="5493099" cy="1266093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</a:t>
            </a:r>
            <a:br>
              <a:rPr lang="pt-PT" dirty="0"/>
            </a:br>
            <a:r>
              <a:rPr lang="pt-PT" dirty="0"/>
              <a:t>o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B2D9DBC-C84D-5A42-99A6-CE7A724386D6}"/>
              </a:ext>
            </a:extLst>
          </p:cNvPr>
          <p:cNvSpPr/>
          <p:nvPr userDrawn="1"/>
        </p:nvSpPr>
        <p:spPr>
          <a:xfrm>
            <a:off x="716118" y="3868983"/>
            <a:ext cx="1368637" cy="109535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25CD91F4-2229-514E-A9D8-989419D21C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3164" y="0"/>
            <a:ext cx="5672137" cy="6858000"/>
          </a:xfrm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769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tos - 2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1E5F4406-7AFB-9648-A15E-FA51C5D4A9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82134" y="3510070"/>
            <a:ext cx="2969344" cy="27374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6C5E1394-377D-7B44-B8D2-279CA0740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2046" y="3866992"/>
            <a:ext cx="2969016" cy="2045498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8F8114-41E8-D045-B836-0A30F466B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063" y="2560686"/>
            <a:ext cx="3689461" cy="2169892"/>
          </a:xfrm>
          <a:prstGeom prst="rect">
            <a:avLst/>
          </a:prstGeom>
        </p:spPr>
      </p:pic>
      <p:sp>
        <p:nvSpPr>
          <p:cNvPr id="18" name="Marcador de Posição do Texto 39">
            <a:extLst>
              <a:ext uri="{FF2B5EF4-FFF2-40B4-BE49-F238E27FC236}">
                <a16:creationId xmlns:a16="http://schemas.microsoft.com/office/drawing/2014/main" id="{DDD7DF38-C93A-A341-8FBC-5713C7C687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32589" y="3029987"/>
            <a:ext cx="1297199" cy="1219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u="sng">
                <a:solidFill>
                  <a:schemeClr val="bg2"/>
                </a:solidFill>
              </a:defRPr>
            </a:lvl1pPr>
          </a:lstStyle>
          <a:p>
            <a:pPr lvl="0"/>
            <a:r>
              <a:rPr lang="pt-PT" dirty="0"/>
              <a:t>Projeto</a:t>
            </a:r>
          </a:p>
        </p:txBody>
      </p:sp>
      <p:sp>
        <p:nvSpPr>
          <p:cNvPr id="17" name="Marcador de Posição do Texto 23">
            <a:extLst>
              <a:ext uri="{FF2B5EF4-FFF2-40B4-BE49-F238E27FC236}">
                <a16:creationId xmlns:a16="http://schemas.microsoft.com/office/drawing/2014/main" id="{EAC99273-2966-1444-94CB-0BCD666877A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40612" y="3510070"/>
            <a:ext cx="2969344" cy="27374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19" name="Marcador de Posição do Texto 25">
            <a:extLst>
              <a:ext uri="{FF2B5EF4-FFF2-40B4-BE49-F238E27FC236}">
                <a16:creationId xmlns:a16="http://schemas.microsoft.com/office/drawing/2014/main" id="{8FE075EB-D48F-4E46-AF88-20B9718E52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40524" y="3866992"/>
            <a:ext cx="2969016" cy="2045498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1773988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tos - 3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1E5F4406-7AFB-9648-A15E-FA51C5D4A9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82134" y="3510070"/>
            <a:ext cx="2969344" cy="27374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6C5E1394-377D-7B44-B8D2-279CA0740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2046" y="3866992"/>
            <a:ext cx="2969016" cy="2045498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29" name="Marcador de Posição do Texto 23">
            <a:extLst>
              <a:ext uri="{FF2B5EF4-FFF2-40B4-BE49-F238E27FC236}">
                <a16:creationId xmlns:a16="http://schemas.microsoft.com/office/drawing/2014/main" id="{3F8345C6-C637-8949-B70B-F0ED5657E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05271" y="2286941"/>
            <a:ext cx="3770353" cy="273745"/>
          </a:xfrm>
        </p:spPr>
        <p:txBody>
          <a:bodyPr/>
          <a:lstStyle>
            <a:lvl1pPr marL="0" indent="0" algn="l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800040B8-65AB-D64D-B04D-40FE7ABB22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5271" y="2643863"/>
            <a:ext cx="3769937" cy="1887537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33" name="Marcador de Posição do Texto 23">
            <a:extLst>
              <a:ext uri="{FF2B5EF4-FFF2-40B4-BE49-F238E27FC236}">
                <a16:creationId xmlns:a16="http://schemas.microsoft.com/office/drawing/2014/main" id="{2304860E-2C5A-2B43-92DC-5D7812CBBC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04855" y="4795249"/>
            <a:ext cx="3770353" cy="273745"/>
          </a:xfrm>
        </p:spPr>
        <p:txBody>
          <a:bodyPr/>
          <a:lstStyle>
            <a:lvl1pPr marL="0" indent="0" algn="l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34" name="Marcador de Posição do Texto 25">
            <a:extLst>
              <a:ext uri="{FF2B5EF4-FFF2-40B4-BE49-F238E27FC236}">
                <a16:creationId xmlns:a16="http://schemas.microsoft.com/office/drawing/2014/main" id="{D8A3B952-85E1-4948-B001-81856E6153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4855" y="5152171"/>
            <a:ext cx="3769937" cy="760319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4CD2F9B-28C4-B341-855B-51A9899EC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6700" y="2351346"/>
            <a:ext cx="3132548" cy="2603014"/>
          </a:xfrm>
          <a:prstGeom prst="rect">
            <a:avLst/>
          </a:prstGeom>
        </p:spPr>
      </p:pic>
      <p:sp>
        <p:nvSpPr>
          <p:cNvPr id="18" name="Marcador de Posição do Texto 39">
            <a:extLst>
              <a:ext uri="{FF2B5EF4-FFF2-40B4-BE49-F238E27FC236}">
                <a16:creationId xmlns:a16="http://schemas.microsoft.com/office/drawing/2014/main" id="{DDD7DF38-C93A-A341-8FBC-5713C7C687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32589" y="3029987"/>
            <a:ext cx="1297199" cy="1219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u="sng">
                <a:solidFill>
                  <a:schemeClr val="bg2"/>
                </a:solidFill>
              </a:defRPr>
            </a:lvl1pPr>
          </a:lstStyle>
          <a:p>
            <a:pPr lvl="0"/>
            <a:r>
              <a:rPr lang="pt-PT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598534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tos - 4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pic>
        <p:nvPicPr>
          <p:cNvPr id="9" name="Imagem 8" descr="Uma imagem com luz, homem&#10;&#10;Descrição gerada automaticamente">
            <a:extLst>
              <a:ext uri="{FF2B5EF4-FFF2-40B4-BE49-F238E27FC236}">
                <a16:creationId xmlns:a16="http://schemas.microsoft.com/office/drawing/2014/main" id="{18164677-DF0B-0248-9D72-09133F1AD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312" t="18899" r="31375" b="15169"/>
          <a:stretch/>
        </p:blipFill>
        <p:spPr>
          <a:xfrm>
            <a:off x="4336191" y="2003851"/>
            <a:ext cx="3489999" cy="3483053"/>
          </a:xfrm>
          <a:prstGeom prst="rect">
            <a:avLst/>
          </a:prstGeo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1E5F4406-7AFB-9648-A15E-FA51C5D4A9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9598" y="2251341"/>
            <a:ext cx="3770353" cy="27374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6C5E1394-377D-7B44-B8D2-279CA0740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9598" y="2608263"/>
            <a:ext cx="3769937" cy="1887537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29" name="Marcador de Posição do Texto 23">
            <a:extLst>
              <a:ext uri="{FF2B5EF4-FFF2-40B4-BE49-F238E27FC236}">
                <a16:creationId xmlns:a16="http://schemas.microsoft.com/office/drawing/2014/main" id="{3F8345C6-C637-8949-B70B-F0ED5657E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05271" y="2286941"/>
            <a:ext cx="3770353" cy="273745"/>
          </a:xfrm>
        </p:spPr>
        <p:txBody>
          <a:bodyPr/>
          <a:lstStyle>
            <a:lvl1pPr marL="0" indent="0" algn="l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800040B8-65AB-D64D-B04D-40FE7ABB22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5271" y="2643863"/>
            <a:ext cx="3769937" cy="1887537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33" name="Marcador de Posição do Texto 23">
            <a:extLst>
              <a:ext uri="{FF2B5EF4-FFF2-40B4-BE49-F238E27FC236}">
                <a16:creationId xmlns:a16="http://schemas.microsoft.com/office/drawing/2014/main" id="{2304860E-2C5A-2B43-92DC-5D7812CBBC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04855" y="4795249"/>
            <a:ext cx="3770353" cy="273745"/>
          </a:xfrm>
        </p:spPr>
        <p:txBody>
          <a:bodyPr/>
          <a:lstStyle>
            <a:lvl1pPr marL="0" indent="0" algn="l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34" name="Marcador de Posição do Texto 25">
            <a:extLst>
              <a:ext uri="{FF2B5EF4-FFF2-40B4-BE49-F238E27FC236}">
                <a16:creationId xmlns:a16="http://schemas.microsoft.com/office/drawing/2014/main" id="{D8A3B952-85E1-4948-B001-81856E6153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4855" y="5152171"/>
            <a:ext cx="3769937" cy="760319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35" name="Marcador de Posição do Texto 23">
            <a:extLst>
              <a:ext uri="{FF2B5EF4-FFF2-40B4-BE49-F238E27FC236}">
                <a16:creationId xmlns:a16="http://schemas.microsoft.com/office/drawing/2014/main" id="{243FC148-FC99-0F44-8B78-79CB363E7B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99598" y="4795249"/>
            <a:ext cx="3770353" cy="27374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36" name="Marcador de Posição do Texto 25">
            <a:extLst>
              <a:ext uri="{FF2B5EF4-FFF2-40B4-BE49-F238E27FC236}">
                <a16:creationId xmlns:a16="http://schemas.microsoft.com/office/drawing/2014/main" id="{88DDADBF-4136-7642-80F2-7AF57717FB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9598" y="5152171"/>
            <a:ext cx="3769937" cy="760319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40" name="Marcador de Posição do Texto 39">
            <a:extLst>
              <a:ext uri="{FF2B5EF4-FFF2-40B4-BE49-F238E27FC236}">
                <a16:creationId xmlns:a16="http://schemas.microsoft.com/office/drawing/2014/main" id="{5281D4C7-4D80-6645-B6AB-DD1D6B89BC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32589" y="3029987"/>
            <a:ext cx="1297199" cy="1219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u="sng">
                <a:solidFill>
                  <a:schemeClr val="bg2"/>
                </a:solidFill>
              </a:defRPr>
            </a:lvl1pPr>
          </a:lstStyle>
          <a:p>
            <a:pPr lvl="0"/>
            <a:r>
              <a:rPr lang="pt-PT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6865576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Logos_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Posição do Texto 7">
            <a:extLst>
              <a:ext uri="{FF2B5EF4-FFF2-40B4-BE49-F238E27FC236}">
                <a16:creationId xmlns:a16="http://schemas.microsoft.com/office/drawing/2014/main" id="{469897FE-02D9-A94C-8989-1842EBC740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64993" y="3232815"/>
            <a:ext cx="3097822" cy="582086"/>
          </a:xfrm>
        </p:spPr>
        <p:txBody>
          <a:bodyPr>
            <a:norm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0" name="Marcador de Posição do Texto 7">
            <a:extLst>
              <a:ext uri="{FF2B5EF4-FFF2-40B4-BE49-F238E27FC236}">
                <a16:creationId xmlns:a16="http://schemas.microsoft.com/office/drawing/2014/main" id="{48BE266A-18BF-904E-8715-5E7E3AC43C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64993" y="2784394"/>
            <a:ext cx="3097822" cy="356923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 texto</a:t>
            </a:r>
          </a:p>
        </p:txBody>
      </p:sp>
      <p:sp>
        <p:nvSpPr>
          <p:cNvPr id="48" name="Marcador de Posição da Imagem 2">
            <a:extLst>
              <a:ext uri="{FF2B5EF4-FFF2-40B4-BE49-F238E27FC236}">
                <a16:creationId xmlns:a16="http://schemas.microsoft.com/office/drawing/2014/main" id="{FE070AC2-D1ED-2349-9E5B-3B9463E897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50976" y="2646506"/>
            <a:ext cx="586309" cy="58630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47" name="Marcador de Posição da Imagem 2">
            <a:extLst>
              <a:ext uri="{FF2B5EF4-FFF2-40B4-BE49-F238E27FC236}">
                <a16:creationId xmlns:a16="http://schemas.microsoft.com/office/drawing/2014/main" id="{6D10CE62-1613-A641-8EAB-5504EFC881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70239" y="3814901"/>
            <a:ext cx="586309" cy="58630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83AB97A-F0AE-5A42-BDD4-8B5275D51B3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83767" y="2646506"/>
            <a:ext cx="586309" cy="58630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Marcador de Posição do Texto 5">
            <a:extLst>
              <a:ext uri="{FF2B5EF4-FFF2-40B4-BE49-F238E27FC236}">
                <a16:creationId xmlns:a16="http://schemas.microsoft.com/office/drawing/2014/main" id="{38F70F4D-D40C-B14F-8938-201121D0E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925" y="1947265"/>
            <a:ext cx="10556875" cy="61496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  <a:defRPr/>
            </a:pPr>
            <a:r>
              <a:rPr lang="pt-PT" sz="1100" dirty="0"/>
              <a:t>Para a desenvolvimento da Framework de Ingestão deverá ser assegurado pela CGD computadores para a equipa de desenvolvimento com as seguintes características:</a:t>
            </a:r>
            <a:endParaRPr lang="en-GB" sz="11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SzPct val="120000"/>
              <a:buNone/>
              <a:defRPr/>
            </a:pPr>
            <a:endParaRPr lang="en-GB" sz="1200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29A2BA47-4A8C-5A4B-81A9-7D3CCAD99234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0759EF17-1A1C-544B-A5AA-5193DB17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51" name="Marcador de Posição do Texto 7">
            <a:extLst>
              <a:ext uri="{FF2B5EF4-FFF2-40B4-BE49-F238E27FC236}">
                <a16:creationId xmlns:a16="http://schemas.microsoft.com/office/drawing/2014/main" id="{128DC48D-9C74-C247-B624-5885E94FEF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64993" y="4342423"/>
            <a:ext cx="3097822" cy="1493297"/>
          </a:xfrm>
        </p:spPr>
        <p:txBody>
          <a:bodyPr>
            <a:norm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2" name="Marcador de Posição do Texto 7">
            <a:extLst>
              <a:ext uri="{FF2B5EF4-FFF2-40B4-BE49-F238E27FC236}">
                <a16:creationId xmlns:a16="http://schemas.microsoft.com/office/drawing/2014/main" id="{837D0ACB-B974-0C4F-99C4-8BF1184E74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64993" y="3894003"/>
            <a:ext cx="3097822" cy="356923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 texto</a:t>
            </a:r>
          </a:p>
        </p:txBody>
      </p:sp>
      <p:sp>
        <p:nvSpPr>
          <p:cNvPr id="53" name="Marcador de Posição do Texto 7">
            <a:extLst>
              <a:ext uri="{FF2B5EF4-FFF2-40B4-BE49-F238E27FC236}">
                <a16:creationId xmlns:a16="http://schemas.microsoft.com/office/drawing/2014/main" id="{18C9B1C3-4AB8-EC44-A813-3F2E54E94F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03504" y="3240001"/>
            <a:ext cx="3097822" cy="2595720"/>
          </a:xfrm>
        </p:spPr>
        <p:txBody>
          <a:bodyPr>
            <a:norm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4" name="Marcador de Posição do Texto 7">
            <a:extLst>
              <a:ext uri="{FF2B5EF4-FFF2-40B4-BE49-F238E27FC236}">
                <a16:creationId xmlns:a16="http://schemas.microsoft.com/office/drawing/2014/main" id="{E559D3B6-A6EB-BF40-BCDB-E2AA9A3D36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3504" y="2791580"/>
            <a:ext cx="3097822" cy="356923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1432582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ogo_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Marcador de Posição da Imagem 13">
            <a:extLst>
              <a:ext uri="{FF2B5EF4-FFF2-40B4-BE49-F238E27FC236}">
                <a16:creationId xmlns:a16="http://schemas.microsoft.com/office/drawing/2014/main" id="{F6272463-E647-5442-B69A-7BDCE926414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294910" y="1959007"/>
            <a:ext cx="1492257" cy="14940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087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596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6090422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ção da Imagem 13">
            <a:extLst>
              <a:ext uri="{FF2B5EF4-FFF2-40B4-BE49-F238E27FC236}">
                <a16:creationId xmlns:a16="http://schemas.microsoft.com/office/drawing/2014/main" id="{585399C7-97B1-4B49-81FE-6AE81BA4CFC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87386" y="1959007"/>
            <a:ext cx="1492257" cy="14940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3981883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ogo_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Marcador de Posição da Imagem 13">
            <a:extLst>
              <a:ext uri="{FF2B5EF4-FFF2-40B4-BE49-F238E27FC236}">
                <a16:creationId xmlns:a16="http://schemas.microsoft.com/office/drawing/2014/main" id="{F6272463-E647-5442-B69A-7BDCE926414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65446" y="1959007"/>
            <a:ext cx="1492257" cy="14940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89462B-1198-514A-8E83-CE1E783E99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D79D288F-7C60-8145-8B91-9D71B332EFF6}"/>
              </a:ext>
            </a:extLst>
          </p:cNvPr>
          <p:cNvCxnSpPr/>
          <p:nvPr userDrawn="1"/>
        </p:nvCxnSpPr>
        <p:spPr>
          <a:xfrm flipH="1">
            <a:off x="80514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41652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ção da Imagem 13">
            <a:extLst>
              <a:ext uri="{FF2B5EF4-FFF2-40B4-BE49-F238E27FC236}">
                <a16:creationId xmlns:a16="http://schemas.microsoft.com/office/drawing/2014/main" id="{585399C7-97B1-4B49-81FE-6AE81BA4CFC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07880" y="1959007"/>
            <a:ext cx="1492257" cy="14940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0" name="Marcador de Posição da Imagem 13">
            <a:extLst>
              <a:ext uri="{FF2B5EF4-FFF2-40B4-BE49-F238E27FC236}">
                <a16:creationId xmlns:a16="http://schemas.microsoft.com/office/drawing/2014/main" id="{956A0586-020B-1940-B247-6F9CD9A80A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134297" y="1959007"/>
            <a:ext cx="1492257" cy="14940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12248156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ogos_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087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596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6090422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a Imagem 13">
            <a:extLst>
              <a:ext uri="{FF2B5EF4-FFF2-40B4-BE49-F238E27FC236}">
                <a16:creationId xmlns:a16="http://schemas.microsoft.com/office/drawing/2014/main" id="{3A3076BB-8F2E-E144-8608-9EBF3C75916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75052" y="204645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FF16678B-FAE0-9442-9C0E-100FB4A8475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552260" y="204645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A60B4607-17B0-EC4E-873B-39680998F39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218756" y="204645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4FC620A5-668F-634F-B23E-547233D0EF2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495964" y="204645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3720129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ogos_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89462B-1198-514A-8E83-CE1E783E99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D79D288F-7C60-8145-8B91-9D71B332EFF6}"/>
              </a:ext>
            </a:extLst>
          </p:cNvPr>
          <p:cNvCxnSpPr/>
          <p:nvPr userDrawn="1"/>
        </p:nvCxnSpPr>
        <p:spPr>
          <a:xfrm flipH="1">
            <a:off x="80514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41652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89F40CD4-EE71-094B-BA91-E0C80F7626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45588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A04C89BE-365D-8E43-B9D4-A8222BEAE32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22796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7" name="Marcador de Posição da Imagem 13">
            <a:extLst>
              <a:ext uri="{FF2B5EF4-FFF2-40B4-BE49-F238E27FC236}">
                <a16:creationId xmlns:a16="http://schemas.microsoft.com/office/drawing/2014/main" id="{66E9B48B-FB08-2E4F-A4C9-F00926C0E08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72846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8" name="Marcador de Posição da Imagem 13">
            <a:extLst>
              <a:ext uri="{FF2B5EF4-FFF2-40B4-BE49-F238E27FC236}">
                <a16:creationId xmlns:a16="http://schemas.microsoft.com/office/drawing/2014/main" id="{784F89C2-EA9E-3E49-8919-DCB9611693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50054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9" name="Marcador de Posição da Imagem 13">
            <a:extLst>
              <a:ext uri="{FF2B5EF4-FFF2-40B4-BE49-F238E27FC236}">
                <a16:creationId xmlns:a16="http://schemas.microsoft.com/office/drawing/2014/main" id="{642D32BB-B641-2844-B6F5-955F381DBEE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010696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0" name="Marcador de Posição da Imagem 13">
            <a:extLst>
              <a:ext uri="{FF2B5EF4-FFF2-40B4-BE49-F238E27FC236}">
                <a16:creationId xmlns:a16="http://schemas.microsoft.com/office/drawing/2014/main" id="{FF6CBA43-3D33-8043-9EA0-277762FD55F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287904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21896739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ogos_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087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596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6090422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ção da Imagem 13">
            <a:extLst>
              <a:ext uri="{FF2B5EF4-FFF2-40B4-BE49-F238E27FC236}">
                <a16:creationId xmlns:a16="http://schemas.microsoft.com/office/drawing/2014/main" id="{6531DDC4-9742-8D40-BE54-AE415D34F93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272705" y="2728480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8" name="Marcador de Posição da Imagem 13">
            <a:extLst>
              <a:ext uri="{FF2B5EF4-FFF2-40B4-BE49-F238E27FC236}">
                <a16:creationId xmlns:a16="http://schemas.microsoft.com/office/drawing/2014/main" id="{05098EC4-A633-274D-86AD-5D0A63CA04B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549913" y="2728480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9" name="Marcador de Posição da Imagem 13">
            <a:extLst>
              <a:ext uri="{FF2B5EF4-FFF2-40B4-BE49-F238E27FC236}">
                <a16:creationId xmlns:a16="http://schemas.microsoft.com/office/drawing/2014/main" id="{937176BD-7901-FB47-9D1B-D7FA4A15E04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95618" y="1775187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0" name="Marcador de Posição da Imagem 13">
            <a:extLst>
              <a:ext uri="{FF2B5EF4-FFF2-40B4-BE49-F238E27FC236}">
                <a16:creationId xmlns:a16="http://schemas.microsoft.com/office/drawing/2014/main" id="{ACE8BF10-A1F3-3944-B705-CC129BDC51A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250138" y="2734308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1" name="Marcador de Posição da Imagem 13">
            <a:extLst>
              <a:ext uri="{FF2B5EF4-FFF2-40B4-BE49-F238E27FC236}">
                <a16:creationId xmlns:a16="http://schemas.microsoft.com/office/drawing/2014/main" id="{79A3C22C-B287-C44F-ABE6-742295D15C1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527346" y="2734308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2" name="Marcador de Posição da Imagem 13">
            <a:extLst>
              <a:ext uri="{FF2B5EF4-FFF2-40B4-BE49-F238E27FC236}">
                <a16:creationId xmlns:a16="http://schemas.microsoft.com/office/drawing/2014/main" id="{F3632610-2C28-1C4C-8E3B-96C7FB86ED9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73051" y="1781015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38065718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ogos_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89462B-1198-514A-8E83-CE1E783E99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D79D288F-7C60-8145-8B91-9D71B332EFF6}"/>
              </a:ext>
            </a:extLst>
          </p:cNvPr>
          <p:cNvCxnSpPr/>
          <p:nvPr userDrawn="1"/>
        </p:nvCxnSpPr>
        <p:spPr>
          <a:xfrm flipH="1">
            <a:off x="80514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41652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89F40CD4-EE71-094B-BA91-E0C80F7626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45588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A04C89BE-365D-8E43-B9D4-A8222BEAE32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22796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1" name="Marcador de Posição da Imagem 13">
            <a:extLst>
              <a:ext uri="{FF2B5EF4-FFF2-40B4-BE49-F238E27FC236}">
                <a16:creationId xmlns:a16="http://schemas.microsoft.com/office/drawing/2014/main" id="{748F3926-CADB-3048-8336-367DD396D6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668501" y="1783866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3" name="Marcador de Posição da Imagem 13">
            <a:extLst>
              <a:ext uri="{FF2B5EF4-FFF2-40B4-BE49-F238E27FC236}">
                <a16:creationId xmlns:a16="http://schemas.microsoft.com/office/drawing/2014/main" id="{9635FAC2-A736-D24D-9B96-6321A8E7710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88537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9" name="Marcador de Posição da Imagem 13">
            <a:extLst>
              <a:ext uri="{FF2B5EF4-FFF2-40B4-BE49-F238E27FC236}">
                <a16:creationId xmlns:a16="http://schemas.microsoft.com/office/drawing/2014/main" id="{AD61BCF7-1DBC-6C4C-9C71-648E04D06BC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565745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0" name="Marcador de Posição da Imagem 13">
            <a:extLst>
              <a:ext uri="{FF2B5EF4-FFF2-40B4-BE49-F238E27FC236}">
                <a16:creationId xmlns:a16="http://schemas.microsoft.com/office/drawing/2014/main" id="{062C60B6-48CA-D045-A472-736E8EB9D9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11450" y="1783866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1" name="Marcador de Posição da Imagem 13">
            <a:extLst>
              <a:ext uri="{FF2B5EF4-FFF2-40B4-BE49-F238E27FC236}">
                <a16:creationId xmlns:a16="http://schemas.microsoft.com/office/drawing/2014/main" id="{AF5A6AD5-4DF1-3741-8326-A6D783F5700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64294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2" name="Marcador de Posição da Imagem 13">
            <a:extLst>
              <a:ext uri="{FF2B5EF4-FFF2-40B4-BE49-F238E27FC236}">
                <a16:creationId xmlns:a16="http://schemas.microsoft.com/office/drawing/2014/main" id="{91D18E9B-8D08-8D42-BED0-00D3FC02459B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241502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3" name="Marcador de Posição da Imagem 13">
            <a:extLst>
              <a:ext uri="{FF2B5EF4-FFF2-40B4-BE49-F238E27FC236}">
                <a16:creationId xmlns:a16="http://schemas.microsoft.com/office/drawing/2014/main" id="{22F60C9E-7356-F34A-BCC7-856B1DA767A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9087207" y="1783866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40822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-cap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10">
            <a:extLst>
              <a:ext uri="{FF2B5EF4-FFF2-40B4-BE49-F238E27FC236}">
                <a16:creationId xmlns:a16="http://schemas.microsoft.com/office/drawing/2014/main" id="{D16F9E5E-9E75-7043-8E36-2BD1F81536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062" y="4477599"/>
            <a:ext cx="10917238" cy="2211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6" name="Marcador de Posição do Texto 18">
            <a:extLst>
              <a:ext uri="{FF2B5EF4-FFF2-40B4-BE49-F238E27FC236}">
                <a16:creationId xmlns:a16="http://schemas.microsoft.com/office/drawing/2014/main" id="{C281B60F-BD6E-AC41-8FAC-6DDF9FF635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62" y="4892341"/>
            <a:ext cx="10917238" cy="73025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D0EE46-DEB4-0A40-B4A0-35821292E3BE}"/>
              </a:ext>
            </a:extLst>
          </p:cNvPr>
          <p:cNvSpPr/>
          <p:nvPr userDrawn="1"/>
        </p:nvSpPr>
        <p:spPr>
          <a:xfrm>
            <a:off x="680051" y="4767035"/>
            <a:ext cx="571255" cy="45719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Marcador de Posição do Texto 18">
            <a:extLst>
              <a:ext uri="{FF2B5EF4-FFF2-40B4-BE49-F238E27FC236}">
                <a16:creationId xmlns:a16="http://schemas.microsoft.com/office/drawing/2014/main" id="{43C9FFBD-165F-344F-BE72-190DE894A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062" y="5816138"/>
            <a:ext cx="10917238" cy="30725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1CED7-AFAC-3441-96C4-277EE00595B3}"/>
              </a:ext>
            </a:extLst>
          </p:cNvPr>
          <p:cNvSpPr/>
          <p:nvPr userDrawn="1"/>
        </p:nvSpPr>
        <p:spPr>
          <a:xfrm>
            <a:off x="5381124" y="3299467"/>
            <a:ext cx="14297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120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www.xpand-it.com</a:t>
            </a:r>
            <a:endParaRPr lang="pt-PT" sz="1200" dirty="0">
              <a:solidFill>
                <a:schemeClr val="tx1">
                  <a:lumMod val="25000"/>
                  <a:lumOff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7C098777-2016-A64D-A673-478A87C0A9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43" y="1689762"/>
            <a:ext cx="3733075" cy="11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2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ogos_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087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596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6090422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216AF930-82F7-A344-AF55-18F894D5F54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142270" y="2677066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3" name="Marcador de Posição da Imagem 13">
            <a:extLst>
              <a:ext uri="{FF2B5EF4-FFF2-40B4-BE49-F238E27FC236}">
                <a16:creationId xmlns:a16="http://schemas.microsoft.com/office/drawing/2014/main" id="{C2B941B3-BDF3-B74F-8FA3-5D2BB8426A5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526917" y="2677067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6" name="Marcador de Posição da Imagem 13">
            <a:extLst>
              <a:ext uri="{FF2B5EF4-FFF2-40B4-BE49-F238E27FC236}">
                <a16:creationId xmlns:a16="http://schemas.microsoft.com/office/drawing/2014/main" id="{B228B522-094E-5247-8FF1-5E654957049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526917" y="1734048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7" name="Marcador de Posição da Imagem 13">
            <a:extLst>
              <a:ext uri="{FF2B5EF4-FFF2-40B4-BE49-F238E27FC236}">
                <a16:creationId xmlns:a16="http://schemas.microsoft.com/office/drawing/2014/main" id="{C9CCA182-8DEC-234F-A83E-FF51C9B91BE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152306" y="1740485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3" name="Marcador de Posição da Imagem 13">
            <a:extLst>
              <a:ext uri="{FF2B5EF4-FFF2-40B4-BE49-F238E27FC236}">
                <a16:creationId xmlns:a16="http://schemas.microsoft.com/office/drawing/2014/main" id="{A71E0241-2F56-E240-AEA8-2FBCBCCF129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111317" y="2644458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4" name="Marcador de Posição da Imagem 13">
            <a:extLst>
              <a:ext uri="{FF2B5EF4-FFF2-40B4-BE49-F238E27FC236}">
                <a16:creationId xmlns:a16="http://schemas.microsoft.com/office/drawing/2014/main" id="{2391B9DF-8E71-904E-AAC3-39135D8F48A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495964" y="2644459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5" name="Marcador de Posição da Imagem 13">
            <a:extLst>
              <a:ext uri="{FF2B5EF4-FFF2-40B4-BE49-F238E27FC236}">
                <a16:creationId xmlns:a16="http://schemas.microsoft.com/office/drawing/2014/main" id="{46FDCB97-7498-264A-92C7-99FC9DEB18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495964" y="1701440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6" name="Marcador de Posição da Imagem 13">
            <a:extLst>
              <a:ext uri="{FF2B5EF4-FFF2-40B4-BE49-F238E27FC236}">
                <a16:creationId xmlns:a16="http://schemas.microsoft.com/office/drawing/2014/main" id="{5C7F94B9-2F5E-6148-A081-55C2153EAE8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121353" y="1707877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31739081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ogos_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89462B-1198-514A-8E83-CE1E783E99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D79D288F-7C60-8145-8B91-9D71B332EFF6}"/>
              </a:ext>
            </a:extLst>
          </p:cNvPr>
          <p:cNvCxnSpPr/>
          <p:nvPr userDrawn="1"/>
        </p:nvCxnSpPr>
        <p:spPr>
          <a:xfrm flipH="1">
            <a:off x="80514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41652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89F40CD4-EE71-094B-BA91-E0C80F7626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438148" y="2726884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A04C89BE-365D-8E43-B9D4-A8222BEAE32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22795" y="2726885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2" name="Marcador de Posição da Imagem 13">
            <a:extLst>
              <a:ext uri="{FF2B5EF4-FFF2-40B4-BE49-F238E27FC236}">
                <a16:creationId xmlns:a16="http://schemas.microsoft.com/office/drawing/2014/main" id="{31ACB221-7978-FC47-8D39-9F35E8E8AD61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22795" y="1783866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4" name="Marcador de Posição da Imagem 13">
            <a:extLst>
              <a:ext uri="{FF2B5EF4-FFF2-40B4-BE49-F238E27FC236}">
                <a16:creationId xmlns:a16="http://schemas.microsoft.com/office/drawing/2014/main" id="{C99E7DF5-A2C4-5B4D-8601-23C2225485E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2448184" y="1790303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5" name="Marcador de Posição da Imagem 13">
            <a:extLst>
              <a:ext uri="{FF2B5EF4-FFF2-40B4-BE49-F238E27FC236}">
                <a16:creationId xmlns:a16="http://schemas.microsoft.com/office/drawing/2014/main" id="{8F176E4A-9DDD-ED45-B4A5-B028FCC1B61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153157" y="2726884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6" name="Marcador de Posição da Imagem 13">
            <a:extLst>
              <a:ext uri="{FF2B5EF4-FFF2-40B4-BE49-F238E27FC236}">
                <a16:creationId xmlns:a16="http://schemas.microsoft.com/office/drawing/2014/main" id="{D9D7E440-B64B-B344-8E5C-0F05E024D61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537804" y="2726885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7" name="Marcador de Posição da Imagem 13">
            <a:extLst>
              <a:ext uri="{FF2B5EF4-FFF2-40B4-BE49-F238E27FC236}">
                <a16:creationId xmlns:a16="http://schemas.microsoft.com/office/drawing/2014/main" id="{A12B040E-90B2-9C44-B4E3-CE5E1599035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537804" y="1783866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8" name="Marcador de Posição da Imagem 13">
            <a:extLst>
              <a:ext uri="{FF2B5EF4-FFF2-40B4-BE49-F238E27FC236}">
                <a16:creationId xmlns:a16="http://schemas.microsoft.com/office/drawing/2014/main" id="{5F921F5B-F02C-BD4C-9682-BD67631D3B9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163193" y="1790303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9" name="Marcador de Posição da Imagem 13">
            <a:extLst>
              <a:ext uri="{FF2B5EF4-FFF2-40B4-BE49-F238E27FC236}">
                <a16:creationId xmlns:a16="http://schemas.microsoft.com/office/drawing/2014/main" id="{5984F6CC-641A-5B41-9ACE-E61ECCE4A40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893221" y="2726884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40" name="Marcador de Posição da Imagem 13">
            <a:extLst>
              <a:ext uri="{FF2B5EF4-FFF2-40B4-BE49-F238E27FC236}">
                <a16:creationId xmlns:a16="http://schemas.microsoft.com/office/drawing/2014/main" id="{D708F521-4851-514D-AF7C-F13603E1F3B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77868" y="2726885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41" name="Marcador de Posição da Imagem 13">
            <a:extLst>
              <a:ext uri="{FF2B5EF4-FFF2-40B4-BE49-F238E27FC236}">
                <a16:creationId xmlns:a16="http://schemas.microsoft.com/office/drawing/2014/main" id="{43E26E38-AE14-0544-9BAD-B89981D63F09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7868" y="1783866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42" name="Marcador de Posição da Imagem 13">
            <a:extLst>
              <a:ext uri="{FF2B5EF4-FFF2-40B4-BE49-F238E27FC236}">
                <a16:creationId xmlns:a16="http://schemas.microsoft.com/office/drawing/2014/main" id="{5D5A8AAA-5030-E046-B006-C44510C92619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03257" y="1790303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1884123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3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21451C89-278D-AA46-A8AF-842ABC0BC23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70108" y="1959007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29174501-05C2-6348-A238-A48970D1A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30044" y="1959007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8521D54C-184B-404A-8E36-1B57B1B70F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05000" y="1959007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681CBE2-A93B-604A-9CAF-AC7DD0723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DF8FF6B0-FB41-CC40-9C79-9125B50DB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4569" y="3574991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C0C73F59-C532-D243-A1FE-53D7CDCFA8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7" name="Marcador de Posição do Texto 23">
            <a:extLst>
              <a:ext uri="{FF2B5EF4-FFF2-40B4-BE49-F238E27FC236}">
                <a16:creationId xmlns:a16="http://schemas.microsoft.com/office/drawing/2014/main" id="{58AF8CA1-7CA9-3044-B9B1-968EB94D8D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09613" y="3574991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8" name="Marcador de Posição do Texto 25">
            <a:extLst>
              <a:ext uri="{FF2B5EF4-FFF2-40B4-BE49-F238E27FC236}">
                <a16:creationId xmlns:a16="http://schemas.microsoft.com/office/drawing/2014/main" id="{D599D003-DF3B-CD45-B7A0-69E2D727CE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9" name="Marcador de Posição do Texto 23">
            <a:extLst>
              <a:ext uri="{FF2B5EF4-FFF2-40B4-BE49-F238E27FC236}">
                <a16:creationId xmlns:a16="http://schemas.microsoft.com/office/drawing/2014/main" id="{1427EC70-C9B8-2C4D-9922-0BB75E36D8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9677" y="3574991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B7C63267-8727-9A4B-85B9-5482951EF5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80D7556-F276-6648-ACBF-DBB36F7A891C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5BC248C2-EFF1-0C43-A68D-2C25A047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6" name="Marcador de Posição do Texto 3">
            <a:extLst>
              <a:ext uri="{FF2B5EF4-FFF2-40B4-BE49-F238E27FC236}">
                <a16:creationId xmlns:a16="http://schemas.microsoft.com/office/drawing/2014/main" id="{74BF3291-D5B2-D243-815E-9EBA38750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</p:spTree>
    <p:extLst>
      <p:ext uri="{BB962C8B-B14F-4D97-AF65-F5344CB8AC3E}">
        <p14:creationId xmlns:p14="http://schemas.microsoft.com/office/powerpoint/2010/main" val="28027633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3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21451C89-278D-AA46-A8AF-842ABC0BC23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70108" y="1657350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29174501-05C2-6348-A238-A48970D1A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30044" y="1657350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8521D54C-184B-404A-8E36-1B57B1B70F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05000" y="1657350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681CBE2-A93B-604A-9CAF-AC7DD0723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BA8DB9A-B4C6-7A49-999B-6752F5B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19" name="Marcador de Posição do Texto 3">
            <a:extLst>
              <a:ext uri="{FF2B5EF4-FFF2-40B4-BE49-F238E27FC236}">
                <a16:creationId xmlns:a16="http://schemas.microsoft.com/office/drawing/2014/main" id="{0852EC62-B4DB-ED4B-B00B-B83850A39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DF8FF6B0-FB41-CC40-9C79-9125B50DB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4569" y="3273334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C0C73F59-C532-D243-A1FE-53D7CDCFA8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4024411"/>
            <a:ext cx="3159084" cy="19145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7" name="Marcador de Posição do Texto 23">
            <a:extLst>
              <a:ext uri="{FF2B5EF4-FFF2-40B4-BE49-F238E27FC236}">
                <a16:creationId xmlns:a16="http://schemas.microsoft.com/office/drawing/2014/main" id="{58AF8CA1-7CA9-3044-B9B1-968EB94D8D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09613" y="3273334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8" name="Marcador de Posição do Texto 25">
            <a:extLst>
              <a:ext uri="{FF2B5EF4-FFF2-40B4-BE49-F238E27FC236}">
                <a16:creationId xmlns:a16="http://schemas.microsoft.com/office/drawing/2014/main" id="{D599D003-DF3B-CD45-B7A0-69E2D727CE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4024411"/>
            <a:ext cx="3159084" cy="19145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9" name="Marcador de Posição do Texto 23">
            <a:extLst>
              <a:ext uri="{FF2B5EF4-FFF2-40B4-BE49-F238E27FC236}">
                <a16:creationId xmlns:a16="http://schemas.microsoft.com/office/drawing/2014/main" id="{1427EC70-C9B8-2C4D-9922-0BB75E36D8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9677" y="3273334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B7C63267-8727-9A4B-85B9-5482951EF5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4024411"/>
            <a:ext cx="3159084" cy="19145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78315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cone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555B0-0DCB-6041-A751-7BA46435D181}"/>
              </a:ext>
            </a:extLst>
          </p:cNvPr>
          <p:cNvSpPr/>
          <p:nvPr userDrawn="1"/>
        </p:nvSpPr>
        <p:spPr>
          <a:xfrm>
            <a:off x="1321822" y="3316625"/>
            <a:ext cx="1216152" cy="121615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54D4F17C-4E04-F443-BC8F-62E8D3EF80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31999" y="3204584"/>
            <a:ext cx="1431251" cy="14177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86BDEB45-F12B-064B-AB43-639C1AB554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850" y="3205018"/>
            <a:ext cx="6924675" cy="2506371"/>
          </a:xfrm>
        </p:spPr>
        <p:txBody>
          <a:bodyPr>
            <a:normAutofit/>
          </a:bodyPr>
          <a:lstStyle>
            <a:lvl1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6" name="Marcador de Posição do Texto 7">
            <a:extLst>
              <a:ext uri="{FF2B5EF4-FFF2-40B4-BE49-F238E27FC236}">
                <a16:creationId xmlns:a16="http://schemas.microsoft.com/office/drawing/2014/main" id="{FA1AED01-193F-534A-BF46-A1203F8E66E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87134" y="2696111"/>
            <a:ext cx="6924675" cy="356923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57720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Ícone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555B0-0DCB-6041-A751-7BA46435D181}"/>
              </a:ext>
            </a:extLst>
          </p:cNvPr>
          <p:cNvSpPr/>
          <p:nvPr userDrawn="1"/>
        </p:nvSpPr>
        <p:spPr>
          <a:xfrm>
            <a:off x="1321822" y="3316625"/>
            <a:ext cx="1216152" cy="121615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54D4F17C-4E04-F443-BC8F-62E8D3EF80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31999" y="3204584"/>
            <a:ext cx="1431251" cy="14177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86BDEB45-F12B-064B-AB43-639C1AB554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850" y="2696112"/>
            <a:ext cx="6924675" cy="3015278"/>
          </a:xfrm>
        </p:spPr>
        <p:txBody>
          <a:bodyPr>
            <a:normAutofit/>
          </a:bodyPr>
          <a:lstStyle>
            <a:lvl1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776907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cone 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555B0-0DCB-6041-A751-7BA46435D181}"/>
              </a:ext>
            </a:extLst>
          </p:cNvPr>
          <p:cNvSpPr/>
          <p:nvPr userDrawn="1"/>
        </p:nvSpPr>
        <p:spPr>
          <a:xfrm>
            <a:off x="1321822" y="3316625"/>
            <a:ext cx="1216152" cy="121615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54D4F17C-4E04-F443-BC8F-62E8D3EF80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31999" y="3204584"/>
            <a:ext cx="1431251" cy="14177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86BDEB45-F12B-064B-AB43-639C1AB554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134" y="2300140"/>
            <a:ext cx="6925392" cy="3411249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297334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cone e Tex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900939"/>
            <a:ext cx="10515600" cy="86852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555B0-0DCB-6041-A751-7BA46435D181}"/>
              </a:ext>
            </a:extLst>
          </p:cNvPr>
          <p:cNvSpPr/>
          <p:nvPr userDrawn="1"/>
        </p:nvSpPr>
        <p:spPr>
          <a:xfrm>
            <a:off x="1321822" y="3316625"/>
            <a:ext cx="1216152" cy="121615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54D4F17C-4E04-F443-BC8F-62E8D3EF80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31999" y="3204584"/>
            <a:ext cx="1431251" cy="14177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12" name="Marcador de Posição do Texto 7">
            <a:extLst>
              <a:ext uri="{FF2B5EF4-FFF2-40B4-BE49-F238E27FC236}">
                <a16:creationId xmlns:a16="http://schemas.microsoft.com/office/drawing/2014/main" id="{0C75BC67-798F-BB4F-8861-BD3A8BE891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132" y="2969443"/>
            <a:ext cx="6925393" cy="2741946"/>
          </a:xfrm>
        </p:spPr>
        <p:txBody>
          <a:bodyPr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28B716-150B-4F40-ADFB-A490CB10A488}"/>
              </a:ext>
            </a:extLst>
          </p:cNvPr>
          <p:cNvSpPr txBox="1"/>
          <p:nvPr userDrawn="1"/>
        </p:nvSpPr>
        <p:spPr>
          <a:xfrm>
            <a:off x="9794449" y="308256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97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cones/Logos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54D4F17C-4E04-F443-BC8F-62E8D3EF80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80007" y="2412900"/>
            <a:ext cx="1800522" cy="91642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86BDEB45-F12B-064B-AB43-639C1AB554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850" y="2413261"/>
            <a:ext cx="6924675" cy="1357460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2" name="Marcador de Posição da Imagem 4">
            <a:extLst>
              <a:ext uri="{FF2B5EF4-FFF2-40B4-BE49-F238E27FC236}">
                <a16:creationId xmlns:a16="http://schemas.microsoft.com/office/drawing/2014/main" id="{205CEEE1-8212-624F-A259-4AE27D289EF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480007" y="4146744"/>
            <a:ext cx="1800522" cy="91642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4" name="Marcador de Posição do Texto 7">
            <a:extLst>
              <a:ext uri="{FF2B5EF4-FFF2-40B4-BE49-F238E27FC236}">
                <a16:creationId xmlns:a16="http://schemas.microsoft.com/office/drawing/2014/main" id="{7B42D756-08D4-1342-A6E9-B4AFC03924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7134" y="4146742"/>
            <a:ext cx="6924675" cy="1357460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5" name="Marcador de Posição do Texto 12">
            <a:extLst>
              <a:ext uri="{FF2B5EF4-FFF2-40B4-BE49-F238E27FC236}">
                <a16:creationId xmlns:a16="http://schemas.microsoft.com/office/drawing/2014/main" id="{CABD83C3-A561-8D4C-9152-E46B40DB6F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4097533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cone/Log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3" name="Marcador de Posição do Texto 7">
            <a:extLst>
              <a:ext uri="{FF2B5EF4-FFF2-40B4-BE49-F238E27FC236}">
                <a16:creationId xmlns:a16="http://schemas.microsoft.com/office/drawing/2014/main" id="{6C1A3F2B-7C80-0448-A4E3-46E7B4BF81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87134" y="2300140"/>
            <a:ext cx="6925392" cy="3411249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5" name="Marcador de Posição da Imagem 4">
            <a:extLst>
              <a:ext uri="{FF2B5EF4-FFF2-40B4-BE49-F238E27FC236}">
                <a16:creationId xmlns:a16="http://schemas.microsoft.com/office/drawing/2014/main" id="{CCEB90AB-4A31-3B46-8AEA-4BDF63A0021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480007" y="3112116"/>
            <a:ext cx="1800522" cy="14177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16" name="Marcador de Posição do Texto 12">
            <a:extLst>
              <a:ext uri="{FF2B5EF4-FFF2-40B4-BE49-F238E27FC236}">
                <a16:creationId xmlns:a16="http://schemas.microsoft.com/office/drawing/2014/main" id="{DE3078D6-F2CD-CA4E-B239-1C2ED2D76C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76596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ra-capa">
    <p:bg>
      <p:bgPr>
        <a:gradFill>
          <a:gsLst>
            <a:gs pos="82000">
              <a:srgbClr val="029FA7"/>
            </a:gs>
            <a:gs pos="100000">
              <a:srgbClr val="02A1A9"/>
            </a:gs>
            <a:gs pos="0">
              <a:srgbClr val="006B7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10">
            <a:extLst>
              <a:ext uri="{FF2B5EF4-FFF2-40B4-BE49-F238E27FC236}">
                <a16:creationId xmlns:a16="http://schemas.microsoft.com/office/drawing/2014/main" id="{D16F9E5E-9E75-7043-8E36-2BD1F81536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062" y="4477599"/>
            <a:ext cx="10917238" cy="2211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6" name="Marcador de Posição do Texto 18">
            <a:extLst>
              <a:ext uri="{FF2B5EF4-FFF2-40B4-BE49-F238E27FC236}">
                <a16:creationId xmlns:a16="http://schemas.microsoft.com/office/drawing/2014/main" id="{C281B60F-BD6E-AC41-8FAC-6DDF9FF635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62" y="4892341"/>
            <a:ext cx="10917238" cy="73025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D0EE46-DEB4-0A40-B4A0-35821292E3BE}"/>
              </a:ext>
            </a:extLst>
          </p:cNvPr>
          <p:cNvSpPr/>
          <p:nvPr userDrawn="1"/>
        </p:nvSpPr>
        <p:spPr>
          <a:xfrm>
            <a:off x="680051" y="4767035"/>
            <a:ext cx="571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Marcador de Posição do Texto 18">
            <a:extLst>
              <a:ext uri="{FF2B5EF4-FFF2-40B4-BE49-F238E27FC236}">
                <a16:creationId xmlns:a16="http://schemas.microsoft.com/office/drawing/2014/main" id="{43C9FFBD-165F-344F-BE72-190DE894A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062" y="5816138"/>
            <a:ext cx="10917238" cy="307259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9B8C3D6-901F-F245-8FF0-5418E7EA00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8145" y="-139919"/>
            <a:ext cx="8539072" cy="48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8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3434C77-9BF0-514B-809B-BD229D1E38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2222" y="2623670"/>
            <a:ext cx="2033188" cy="2033188"/>
          </a:xfrm>
          <a:prstGeom prst="rect">
            <a:avLst/>
          </a:prstGeom>
        </p:spPr>
      </p:pic>
      <p:sp>
        <p:nvSpPr>
          <p:cNvPr id="19" name="Marcador de Posição do Texto 4">
            <a:extLst>
              <a:ext uri="{FF2B5EF4-FFF2-40B4-BE49-F238E27FC236}">
                <a16:creationId xmlns:a16="http://schemas.microsoft.com/office/drawing/2014/main" id="{F14D8F80-DB09-D545-B98D-D6369469E8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3554" y="2006602"/>
            <a:ext cx="7030246" cy="3996266"/>
          </a:xfrm>
        </p:spPr>
        <p:txBody>
          <a:bodyPr lIns="0">
            <a:normAutofit/>
          </a:bodyPr>
          <a:lstStyle>
            <a:lvl1pPr>
              <a:buClr>
                <a:schemeClr val="bg2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pt-PT" sz="1200" b="1" dirty="0">
                <a:solidFill>
                  <a:schemeClr val="bg2"/>
                </a:solidFill>
              </a:rPr>
              <a:t>Colocar título</a:t>
            </a:r>
          </a:p>
          <a:p>
            <a:pPr marL="0" indent="0">
              <a:lnSpc>
                <a:spcPct val="100000"/>
              </a:lnSpc>
              <a:buNone/>
            </a:pPr>
            <a:endParaRPr lang="pt-PT" sz="800" b="1" dirty="0"/>
          </a:p>
          <a:p>
            <a:pPr marL="171450" indent="-171450">
              <a:lnSpc>
                <a:spcPct val="100000"/>
              </a:lnSpc>
              <a:buSzPct val="120000"/>
              <a:buFont typeface="Wingdings" pitchFamily="2" charset="2"/>
              <a:buChar char="ü"/>
              <a:defRPr/>
            </a:pPr>
            <a:r>
              <a:rPr lang="pt-PT" sz="1000" dirty="0"/>
              <a:t>Aplicação </a:t>
            </a:r>
            <a:r>
              <a:rPr lang="pt-PT" sz="1000" dirty="0" err="1"/>
              <a:t>Spark</a:t>
            </a:r>
            <a:r>
              <a:rPr lang="pt-PT" sz="1000" dirty="0"/>
              <a:t> empacotada num </a:t>
            </a:r>
            <a:r>
              <a:rPr lang="pt-PT" sz="1000" dirty="0" err="1"/>
              <a:t>jar</a:t>
            </a:r>
            <a:r>
              <a:rPr lang="pt-PT" sz="1000" dirty="0"/>
              <a:t>.</a:t>
            </a:r>
            <a:endParaRPr lang="en-GB" sz="1000" dirty="0"/>
          </a:p>
          <a:p>
            <a:pPr>
              <a:lnSpc>
                <a:spcPts val="1620"/>
              </a:lnSpc>
              <a:spcBef>
                <a:spcPts val="400"/>
              </a:spcBef>
              <a:buSzPct val="120000"/>
              <a:buFont typeface="Wingdings" pitchFamily="2" charset="2"/>
              <a:buChar char="ü"/>
            </a:pPr>
            <a:endParaRPr lang="en-GB" sz="1000" dirty="0">
              <a:solidFill>
                <a:prstClr val="black">
                  <a:lumMod val="50000"/>
                  <a:lumOff val="50000"/>
                </a:prstClr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2880E509-DD58-9746-930B-CAD1516711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91720" y="3214344"/>
            <a:ext cx="1268413" cy="494950"/>
          </a:xfrm>
        </p:spPr>
        <p:txBody>
          <a:bodyPr anchor="b"/>
          <a:lstStyle>
            <a:lvl1pPr marL="0" indent="0" algn="ctr">
              <a:buFontTx/>
              <a:buNone/>
              <a:defRPr b="1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/>
              <a:t>V1</a:t>
            </a:r>
          </a:p>
        </p:txBody>
      </p:sp>
      <p:sp>
        <p:nvSpPr>
          <p:cNvPr id="22" name="Marcador de Posição do Texto 19">
            <a:extLst>
              <a:ext uri="{FF2B5EF4-FFF2-40B4-BE49-F238E27FC236}">
                <a16:creationId xmlns:a16="http://schemas.microsoft.com/office/drawing/2014/main" id="{3E70B88B-5A9F-E54D-A310-394C2BCD43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720" y="3724712"/>
            <a:ext cx="1268413" cy="49495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 err="1"/>
              <a:t>Milestone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31519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leston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3434C77-9BF0-514B-809B-BD229D1E38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2222" y="2623670"/>
            <a:ext cx="2033188" cy="2033188"/>
          </a:xfrm>
          <a:prstGeom prst="rect">
            <a:avLst/>
          </a:prstGeom>
        </p:spPr>
      </p:pic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2880E509-DD58-9746-930B-CAD1516711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91720" y="3214344"/>
            <a:ext cx="1268413" cy="494950"/>
          </a:xfrm>
        </p:spPr>
        <p:txBody>
          <a:bodyPr anchor="b"/>
          <a:lstStyle>
            <a:lvl1pPr marL="0" indent="0" algn="ctr">
              <a:buFontTx/>
              <a:buNone/>
              <a:defRPr b="1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/>
              <a:t>V1</a:t>
            </a:r>
          </a:p>
        </p:txBody>
      </p:sp>
      <p:sp>
        <p:nvSpPr>
          <p:cNvPr id="22" name="Marcador de Posição do Texto 19">
            <a:extLst>
              <a:ext uri="{FF2B5EF4-FFF2-40B4-BE49-F238E27FC236}">
                <a16:creationId xmlns:a16="http://schemas.microsoft.com/office/drawing/2014/main" id="{3E70B88B-5A9F-E54D-A310-394C2BCD43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720" y="3724712"/>
            <a:ext cx="1268413" cy="49495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 err="1"/>
              <a:t>Milestone</a:t>
            </a:r>
            <a:endParaRPr lang="pt-PT" dirty="0"/>
          </a:p>
        </p:txBody>
      </p:sp>
      <p:sp>
        <p:nvSpPr>
          <p:cNvPr id="12" name="Marcador de Posição do Texto 12">
            <a:extLst>
              <a:ext uri="{FF2B5EF4-FFF2-40B4-BE49-F238E27FC236}">
                <a16:creationId xmlns:a16="http://schemas.microsoft.com/office/drawing/2014/main" id="{2C961FF6-9028-4447-A769-B6365C363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3" name="Marcador de Posição do Texto 4">
            <a:extLst>
              <a:ext uri="{FF2B5EF4-FFF2-40B4-BE49-F238E27FC236}">
                <a16:creationId xmlns:a16="http://schemas.microsoft.com/office/drawing/2014/main" id="{03A6959A-A13B-EC48-8855-C9E362AA85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3554" y="2315044"/>
            <a:ext cx="7030246" cy="3687824"/>
          </a:xfrm>
        </p:spPr>
        <p:txBody>
          <a:bodyPr lIns="0">
            <a:normAutofit/>
          </a:bodyPr>
          <a:lstStyle>
            <a:lvl1pPr>
              <a:buClr>
                <a:schemeClr val="bg2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pt-PT" sz="1200" b="1" dirty="0">
                <a:solidFill>
                  <a:schemeClr val="bg2"/>
                </a:solidFill>
              </a:rPr>
              <a:t>Colocar título</a:t>
            </a:r>
          </a:p>
          <a:p>
            <a:pPr marL="0" indent="0">
              <a:lnSpc>
                <a:spcPct val="100000"/>
              </a:lnSpc>
              <a:buNone/>
            </a:pPr>
            <a:endParaRPr lang="pt-PT" sz="800" b="1" dirty="0"/>
          </a:p>
          <a:p>
            <a:pPr marL="171450" indent="-171450">
              <a:lnSpc>
                <a:spcPct val="100000"/>
              </a:lnSpc>
              <a:buSzPct val="120000"/>
              <a:buFont typeface="Wingdings" pitchFamily="2" charset="2"/>
              <a:buChar char="ü"/>
              <a:defRPr/>
            </a:pPr>
            <a:r>
              <a:rPr lang="pt-PT" sz="1000" dirty="0"/>
              <a:t>Aplicação </a:t>
            </a:r>
            <a:r>
              <a:rPr lang="pt-PT" sz="1000" dirty="0" err="1"/>
              <a:t>Spark</a:t>
            </a:r>
            <a:r>
              <a:rPr lang="pt-PT" sz="1000" dirty="0"/>
              <a:t> empacotada num </a:t>
            </a:r>
            <a:r>
              <a:rPr lang="pt-PT" sz="1000" dirty="0" err="1"/>
              <a:t>jar</a:t>
            </a:r>
            <a:r>
              <a:rPr lang="pt-PT" sz="1000" dirty="0"/>
              <a:t>.</a:t>
            </a:r>
            <a:endParaRPr lang="en-GB" sz="1000" dirty="0"/>
          </a:p>
          <a:p>
            <a:pPr>
              <a:lnSpc>
                <a:spcPts val="1620"/>
              </a:lnSpc>
              <a:spcBef>
                <a:spcPts val="400"/>
              </a:spcBef>
              <a:buSzPct val="120000"/>
              <a:buFont typeface="Wingdings" pitchFamily="2" charset="2"/>
              <a:buChar char="ü"/>
            </a:pPr>
            <a:endParaRPr lang="en-GB" sz="1000" dirty="0">
              <a:solidFill>
                <a:prstClr val="black">
                  <a:lumMod val="50000"/>
                  <a:lumOff val="50000"/>
                </a:prstClr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77111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 secund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782BAA42-32FD-8E4B-B7A4-F0F0493DD5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402222" y="2623670"/>
            <a:ext cx="2033188" cy="2033188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9" name="Marcador de Posição do Texto 4">
            <a:extLst>
              <a:ext uri="{FF2B5EF4-FFF2-40B4-BE49-F238E27FC236}">
                <a16:creationId xmlns:a16="http://schemas.microsoft.com/office/drawing/2014/main" id="{F14D8F80-DB09-D545-B98D-D6369469E8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3554" y="2006602"/>
            <a:ext cx="7030246" cy="3996266"/>
          </a:xfrm>
        </p:spPr>
        <p:txBody>
          <a:bodyPr lIns="0">
            <a:normAutofit/>
          </a:bodyPr>
          <a:lstStyle>
            <a:lvl1pPr>
              <a:buClr>
                <a:schemeClr val="bg2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pt-PT" sz="1200" b="1" dirty="0">
                <a:solidFill>
                  <a:schemeClr val="bg2"/>
                </a:solidFill>
              </a:rPr>
              <a:t>Colocar título</a:t>
            </a:r>
          </a:p>
          <a:p>
            <a:pPr marL="0" indent="0">
              <a:lnSpc>
                <a:spcPct val="100000"/>
              </a:lnSpc>
              <a:buNone/>
            </a:pPr>
            <a:endParaRPr lang="pt-PT" sz="800" b="1" dirty="0"/>
          </a:p>
          <a:p>
            <a:pPr marL="171450" indent="-171450">
              <a:lnSpc>
                <a:spcPct val="100000"/>
              </a:lnSpc>
              <a:buSzPct val="120000"/>
              <a:buFont typeface="Wingdings" pitchFamily="2" charset="2"/>
              <a:buChar char="ü"/>
              <a:defRPr/>
            </a:pPr>
            <a:r>
              <a:rPr lang="pt-PT" sz="1000" dirty="0"/>
              <a:t>Aplicação </a:t>
            </a:r>
            <a:r>
              <a:rPr lang="pt-PT" sz="1000" dirty="0" err="1"/>
              <a:t>Spark</a:t>
            </a:r>
            <a:r>
              <a:rPr lang="pt-PT" sz="1000" dirty="0"/>
              <a:t> empacotada num </a:t>
            </a:r>
            <a:r>
              <a:rPr lang="pt-PT" sz="1000" dirty="0" err="1"/>
              <a:t>jar</a:t>
            </a:r>
            <a:r>
              <a:rPr lang="pt-PT" sz="1000" dirty="0"/>
              <a:t>.</a:t>
            </a:r>
            <a:endParaRPr lang="en-GB" sz="1000" dirty="0"/>
          </a:p>
          <a:p>
            <a:pPr>
              <a:lnSpc>
                <a:spcPts val="1620"/>
              </a:lnSpc>
              <a:spcBef>
                <a:spcPts val="400"/>
              </a:spcBef>
              <a:buSzPct val="120000"/>
              <a:buFont typeface="Wingdings" pitchFamily="2" charset="2"/>
              <a:buChar char="ü"/>
            </a:pPr>
            <a:endParaRPr lang="en-GB" sz="1000" dirty="0">
              <a:solidFill>
                <a:prstClr val="black">
                  <a:lumMod val="50000"/>
                  <a:lumOff val="50000"/>
                </a:prstClr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2880E509-DD58-9746-930B-CAD1516711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91720" y="3214344"/>
            <a:ext cx="1268413" cy="494950"/>
          </a:xfrm>
        </p:spPr>
        <p:txBody>
          <a:bodyPr anchor="b"/>
          <a:lstStyle>
            <a:lvl1pPr marL="0" indent="0" algn="ctr">
              <a:buFontTx/>
              <a:buNone/>
              <a:defRPr b="1">
                <a:solidFill>
                  <a:schemeClr val="bg2">
                    <a:alpha val="25000"/>
                  </a:schemeClr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/>
              <a:t>V1</a:t>
            </a:r>
          </a:p>
        </p:txBody>
      </p:sp>
      <p:sp>
        <p:nvSpPr>
          <p:cNvPr id="22" name="Marcador de Posição do Texto 19">
            <a:extLst>
              <a:ext uri="{FF2B5EF4-FFF2-40B4-BE49-F238E27FC236}">
                <a16:creationId xmlns:a16="http://schemas.microsoft.com/office/drawing/2014/main" id="{3E70B88B-5A9F-E54D-A310-394C2BCD43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720" y="3724712"/>
            <a:ext cx="1268413" cy="49495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bg2">
                    <a:alpha val="25000"/>
                  </a:schemeClr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 err="1"/>
              <a:t>Milestone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47612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 secundário com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9F7D3B1-912A-E442-8D3B-9F3E83EE37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2E6586-9A03-014C-94EB-F6B92755E45A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69E9CB0-C384-6647-AE35-925E9A22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AF04C36B-8282-4B40-9FDE-EC10986869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2" name="Marcador de Posição do Texto 12">
            <a:extLst>
              <a:ext uri="{FF2B5EF4-FFF2-40B4-BE49-F238E27FC236}">
                <a16:creationId xmlns:a16="http://schemas.microsoft.com/office/drawing/2014/main" id="{4F5CADC1-DDA7-C44E-AA86-93EA8BF8BE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6FC3B13-F5C5-7049-8686-994B61925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402222" y="2623670"/>
            <a:ext cx="2033188" cy="2033188"/>
          </a:xfrm>
          <a:prstGeom prst="rect">
            <a:avLst/>
          </a:prstGeom>
        </p:spPr>
      </p:pic>
      <p:sp>
        <p:nvSpPr>
          <p:cNvPr id="17" name="Marcador de Posição do Texto 4">
            <a:extLst>
              <a:ext uri="{FF2B5EF4-FFF2-40B4-BE49-F238E27FC236}">
                <a16:creationId xmlns:a16="http://schemas.microsoft.com/office/drawing/2014/main" id="{60582F02-C9AC-9642-9B39-1294D5C700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3554" y="2315044"/>
            <a:ext cx="7030246" cy="3687824"/>
          </a:xfrm>
        </p:spPr>
        <p:txBody>
          <a:bodyPr lIns="0">
            <a:normAutofit/>
          </a:bodyPr>
          <a:lstStyle>
            <a:lvl1pPr>
              <a:buClr>
                <a:schemeClr val="bg2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pt-PT" sz="1200" b="1" dirty="0">
                <a:solidFill>
                  <a:schemeClr val="bg2"/>
                </a:solidFill>
              </a:rPr>
              <a:t>Colocar título</a:t>
            </a:r>
          </a:p>
          <a:p>
            <a:pPr marL="0" indent="0">
              <a:lnSpc>
                <a:spcPct val="100000"/>
              </a:lnSpc>
              <a:buNone/>
            </a:pPr>
            <a:endParaRPr lang="pt-PT" sz="800" b="1" dirty="0"/>
          </a:p>
          <a:p>
            <a:pPr marL="171450" indent="-171450">
              <a:lnSpc>
                <a:spcPct val="100000"/>
              </a:lnSpc>
              <a:buSzPct val="120000"/>
              <a:buFont typeface="Wingdings" pitchFamily="2" charset="2"/>
              <a:buChar char="ü"/>
              <a:defRPr/>
            </a:pPr>
            <a:r>
              <a:rPr lang="pt-PT" sz="1000" dirty="0"/>
              <a:t>Aplicação </a:t>
            </a:r>
            <a:r>
              <a:rPr lang="pt-PT" sz="1000" dirty="0" err="1"/>
              <a:t>Spark</a:t>
            </a:r>
            <a:r>
              <a:rPr lang="pt-PT" sz="1000" dirty="0"/>
              <a:t> empacotada num </a:t>
            </a:r>
            <a:r>
              <a:rPr lang="pt-PT" sz="1000" dirty="0" err="1"/>
              <a:t>jar</a:t>
            </a:r>
            <a:r>
              <a:rPr lang="pt-PT" sz="1000" dirty="0"/>
              <a:t>.</a:t>
            </a:r>
            <a:endParaRPr lang="en-GB" sz="1000" dirty="0"/>
          </a:p>
          <a:p>
            <a:pPr>
              <a:lnSpc>
                <a:spcPts val="1620"/>
              </a:lnSpc>
              <a:spcBef>
                <a:spcPts val="400"/>
              </a:spcBef>
              <a:buSzPct val="120000"/>
              <a:buFont typeface="Wingdings" pitchFamily="2" charset="2"/>
              <a:buChar char="ü"/>
            </a:pPr>
            <a:endParaRPr lang="en-GB" sz="1000" dirty="0">
              <a:solidFill>
                <a:prstClr val="black">
                  <a:lumMod val="50000"/>
                  <a:lumOff val="50000"/>
                </a:prstClr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18" name="Marcador de Posição do Texto 19">
            <a:extLst>
              <a:ext uri="{FF2B5EF4-FFF2-40B4-BE49-F238E27FC236}">
                <a16:creationId xmlns:a16="http://schemas.microsoft.com/office/drawing/2014/main" id="{FF930153-A35D-0548-B805-6711F7C21C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91720" y="3214344"/>
            <a:ext cx="1268413" cy="494950"/>
          </a:xfrm>
        </p:spPr>
        <p:txBody>
          <a:bodyPr anchor="b"/>
          <a:lstStyle>
            <a:lvl1pPr marL="0" indent="0" algn="ctr">
              <a:buFontTx/>
              <a:buNone/>
              <a:defRPr b="1">
                <a:solidFill>
                  <a:schemeClr val="bg2">
                    <a:alpha val="25000"/>
                  </a:schemeClr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/>
              <a:t>V1</a:t>
            </a:r>
          </a:p>
        </p:txBody>
      </p:sp>
      <p:sp>
        <p:nvSpPr>
          <p:cNvPr id="19" name="Marcador de Posição do Texto 19">
            <a:extLst>
              <a:ext uri="{FF2B5EF4-FFF2-40B4-BE49-F238E27FC236}">
                <a16:creationId xmlns:a16="http://schemas.microsoft.com/office/drawing/2014/main" id="{E64A2335-16ED-5946-A45D-77E0FD3D9D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720" y="3724712"/>
            <a:ext cx="1268413" cy="49495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bg2">
                    <a:alpha val="25000"/>
                  </a:schemeClr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 err="1"/>
              <a:t>Milestone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780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ágina 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6C1CB8-B969-D349-ABB2-8A4A3954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898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9EE8BCB5-3DA3-104D-A576-9F64E1DE5E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2784" y="3579826"/>
            <a:ext cx="2394049" cy="379429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Telemóvel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754C87B3-A949-0D42-9930-FF3534AEE8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8" name="Marcador de Posição do Texto 18">
            <a:extLst>
              <a:ext uri="{FF2B5EF4-FFF2-40B4-BE49-F238E27FC236}">
                <a16:creationId xmlns:a16="http://schemas.microsoft.com/office/drawing/2014/main" id="{47048385-10EA-9342-9021-2D63DDD9D2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784" y="2719242"/>
            <a:ext cx="2394049" cy="446523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Nome</a:t>
            </a:r>
          </a:p>
        </p:txBody>
      </p:sp>
      <p:sp>
        <p:nvSpPr>
          <p:cNvPr id="9" name="Marcador de Posição do Texto 18">
            <a:extLst>
              <a:ext uri="{FF2B5EF4-FFF2-40B4-BE49-F238E27FC236}">
                <a16:creationId xmlns:a16="http://schemas.microsoft.com/office/drawing/2014/main" id="{ED8E3253-A8A3-DC4A-896A-BBFEC184F0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784" y="3208163"/>
            <a:ext cx="2394049" cy="298609"/>
          </a:xfrm>
        </p:spPr>
        <p:txBody>
          <a:bodyPr tIns="0" anchor="ctr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Cargo</a:t>
            </a:r>
          </a:p>
        </p:txBody>
      </p:sp>
      <p:sp>
        <p:nvSpPr>
          <p:cNvPr id="10" name="Marcador de Posição do Texto 18">
            <a:extLst>
              <a:ext uri="{FF2B5EF4-FFF2-40B4-BE49-F238E27FC236}">
                <a16:creationId xmlns:a16="http://schemas.microsoft.com/office/drawing/2014/main" id="{D376C9B9-4EC2-A749-BF3C-93F6F81E5A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784" y="3965211"/>
            <a:ext cx="2394049" cy="379429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E-mail</a:t>
            </a:r>
          </a:p>
        </p:txBody>
      </p:sp>
      <p:sp>
        <p:nvSpPr>
          <p:cNvPr id="11" name="Marcador de Posição do Texto 18">
            <a:extLst>
              <a:ext uri="{FF2B5EF4-FFF2-40B4-BE49-F238E27FC236}">
                <a16:creationId xmlns:a16="http://schemas.microsoft.com/office/drawing/2014/main" id="{1C64DEEA-A7CB-474D-A4C4-6B2EFDB5D4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8512" y="3579826"/>
            <a:ext cx="2394049" cy="379429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Telemóvel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1B91E75B-5CE8-E841-B7CC-E32D4BEE6C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8512" y="2719242"/>
            <a:ext cx="2394049" cy="446523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Nome</a:t>
            </a:r>
          </a:p>
        </p:txBody>
      </p:sp>
      <p:sp>
        <p:nvSpPr>
          <p:cNvPr id="13" name="Marcador de Posição do Texto 18">
            <a:extLst>
              <a:ext uri="{FF2B5EF4-FFF2-40B4-BE49-F238E27FC236}">
                <a16:creationId xmlns:a16="http://schemas.microsoft.com/office/drawing/2014/main" id="{367C7706-D693-6443-B93B-8B14B2D27E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8512" y="3208163"/>
            <a:ext cx="2394049" cy="298609"/>
          </a:xfrm>
        </p:spPr>
        <p:txBody>
          <a:bodyPr tIns="0" anchor="ctr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Cargo</a:t>
            </a:r>
          </a:p>
        </p:txBody>
      </p:sp>
      <p:sp>
        <p:nvSpPr>
          <p:cNvPr id="14" name="Marcador de Posição do Texto 18">
            <a:extLst>
              <a:ext uri="{FF2B5EF4-FFF2-40B4-BE49-F238E27FC236}">
                <a16:creationId xmlns:a16="http://schemas.microsoft.com/office/drawing/2014/main" id="{FCC9874F-3662-6D43-870C-0C07B4534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48512" y="3965211"/>
            <a:ext cx="2394049" cy="379429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E-mail</a:t>
            </a:r>
          </a:p>
        </p:txBody>
      </p:sp>
      <p:sp>
        <p:nvSpPr>
          <p:cNvPr id="15" name="Marcador de Posição do Texto 18">
            <a:extLst>
              <a:ext uri="{FF2B5EF4-FFF2-40B4-BE49-F238E27FC236}">
                <a16:creationId xmlns:a16="http://schemas.microsoft.com/office/drawing/2014/main" id="{9D22A2D2-32FC-6E4B-A952-CEEC02F088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8348" y="3579826"/>
            <a:ext cx="2394049" cy="379429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Telemóvel</a:t>
            </a:r>
          </a:p>
        </p:txBody>
      </p:sp>
      <p:sp>
        <p:nvSpPr>
          <p:cNvPr id="16" name="Marcador de Posição do Texto 18">
            <a:extLst>
              <a:ext uri="{FF2B5EF4-FFF2-40B4-BE49-F238E27FC236}">
                <a16:creationId xmlns:a16="http://schemas.microsoft.com/office/drawing/2014/main" id="{3160FA53-98E3-DF4C-A5A7-F03D4D45B2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18348" y="2719242"/>
            <a:ext cx="2394049" cy="446523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Nome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0C0D4F8B-7AE3-7840-90B1-489E0375A3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18348" y="3208163"/>
            <a:ext cx="2394049" cy="298609"/>
          </a:xfrm>
        </p:spPr>
        <p:txBody>
          <a:bodyPr tIns="0" anchor="ctr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Cargo</a:t>
            </a:r>
          </a:p>
        </p:txBody>
      </p:sp>
      <p:sp>
        <p:nvSpPr>
          <p:cNvPr id="18" name="Marcador de Posição do Texto 18">
            <a:extLst>
              <a:ext uri="{FF2B5EF4-FFF2-40B4-BE49-F238E27FC236}">
                <a16:creationId xmlns:a16="http://schemas.microsoft.com/office/drawing/2014/main" id="{72C603C7-6C5A-9E47-A116-C4A2C88152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8348" y="3965211"/>
            <a:ext cx="2394049" cy="379429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E-mail</a:t>
            </a:r>
          </a:p>
        </p:txBody>
      </p:sp>
      <p:sp>
        <p:nvSpPr>
          <p:cNvPr id="20" name="Marcador de Posição do Texto 18">
            <a:extLst>
              <a:ext uri="{FF2B5EF4-FFF2-40B4-BE49-F238E27FC236}">
                <a16:creationId xmlns:a16="http://schemas.microsoft.com/office/drawing/2014/main" id="{A43BC340-5C0B-D343-8C26-F1098970FAC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88183" y="3579826"/>
            <a:ext cx="2394049" cy="379429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Telemóvel</a:t>
            </a:r>
          </a:p>
        </p:txBody>
      </p:sp>
      <p:sp>
        <p:nvSpPr>
          <p:cNvPr id="22" name="Marcador de Posição do Texto 18">
            <a:extLst>
              <a:ext uri="{FF2B5EF4-FFF2-40B4-BE49-F238E27FC236}">
                <a16:creationId xmlns:a16="http://schemas.microsoft.com/office/drawing/2014/main" id="{548FD0F3-7A8B-4549-A991-36C490CCCE2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8183" y="2719242"/>
            <a:ext cx="2394049" cy="446523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Nome</a:t>
            </a:r>
          </a:p>
        </p:txBody>
      </p:sp>
      <p:sp>
        <p:nvSpPr>
          <p:cNvPr id="23" name="Marcador de Posição do Texto 18">
            <a:extLst>
              <a:ext uri="{FF2B5EF4-FFF2-40B4-BE49-F238E27FC236}">
                <a16:creationId xmlns:a16="http://schemas.microsoft.com/office/drawing/2014/main" id="{CB53DC74-E4EC-2A48-A48C-A11DA5D894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88183" y="3208163"/>
            <a:ext cx="2394049" cy="298609"/>
          </a:xfrm>
        </p:spPr>
        <p:txBody>
          <a:bodyPr tIns="0" anchor="ctr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Cargo</a:t>
            </a:r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0D0F8B6D-A2B2-BD40-90FC-EE7C85073D2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88183" y="3965211"/>
            <a:ext cx="2394049" cy="379429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E-mail</a:t>
            </a:r>
          </a:p>
        </p:txBody>
      </p:sp>
      <p:sp>
        <p:nvSpPr>
          <p:cNvPr id="25" name="Marcador de Posição do Número do Diapositivo 5">
            <a:extLst>
              <a:ext uri="{FF2B5EF4-FFF2-40B4-BE49-F238E27FC236}">
                <a16:creationId xmlns:a16="http://schemas.microsoft.com/office/drawing/2014/main" id="{65F5BDAE-C181-0B4F-B0FD-1A018236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302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15A7D7-731F-FB47-8A91-777D976D3051}"/>
              </a:ext>
            </a:extLst>
          </p:cNvPr>
          <p:cNvSpPr txBox="1"/>
          <p:nvPr userDrawn="1"/>
        </p:nvSpPr>
        <p:spPr>
          <a:xfrm>
            <a:off x="1273996" y="636997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osição do Número do Diapositivo 5">
            <a:extLst>
              <a:ext uri="{FF2B5EF4-FFF2-40B4-BE49-F238E27FC236}">
                <a16:creationId xmlns:a16="http://schemas.microsoft.com/office/drawing/2014/main" id="{83EF5E45-307B-0345-92D2-5E7FF298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12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0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52F14F3-6938-0C4B-AA7E-24FD3F0F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802996"/>
            <a:ext cx="10515600" cy="65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22E7AD-9945-1541-A2EF-27C67C3F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209" y="1637313"/>
            <a:ext cx="10515600" cy="342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 lvl="5"/>
            <a:r>
              <a:rPr lang="pt-PT" dirty="0"/>
              <a:t>Sexto nível</a:t>
            </a:r>
          </a:p>
          <a:p>
            <a:pPr lvl="6"/>
            <a:r>
              <a:rPr lang="pt-PT" dirty="0"/>
              <a:t>Sétimo nível</a:t>
            </a:r>
          </a:p>
          <a:p>
            <a:pPr lvl="7"/>
            <a:r>
              <a:rPr lang="pt-PT" dirty="0" err="1"/>
              <a:t>Oitovo</a:t>
            </a:r>
            <a:r>
              <a:rPr lang="pt-PT" dirty="0"/>
              <a:t>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/>
              <a:t>Nono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dirty="0"/>
          </a:p>
          <a:p>
            <a:pPr lvl="7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F15CAA-3349-6340-A59F-3B7220CA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99D21F9-D476-6D46-9017-368DB9D9C1A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2DA16019-6DBD-3E45-8496-4AA6E117A859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548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660" r:id="rId2"/>
    <p:sldLayoutId id="2147483651" r:id="rId3"/>
    <p:sldLayoutId id="2147483703" r:id="rId4"/>
    <p:sldLayoutId id="2147483735" r:id="rId5"/>
    <p:sldLayoutId id="2147483658" r:id="rId6"/>
    <p:sldLayoutId id="2147483702" r:id="rId7"/>
    <p:sldLayoutId id="2147483654" r:id="rId8"/>
    <p:sldLayoutId id="214748373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9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886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9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8230983-B804-194A-A70D-BDC5E28D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FA594B2-5447-EF42-9230-E1B987E8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7B0D2A-4B68-5046-9C22-2D4F65657B0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9D4E7CA8-5920-1F47-8415-F410BF6737CA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46C79278-723B-0449-872C-BBF030E8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0331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650" r:id="rId2"/>
    <p:sldLayoutId id="2147483661" r:id="rId3"/>
    <p:sldLayoutId id="2147483726" r:id="rId4"/>
    <p:sldLayoutId id="2147483727" r:id="rId5"/>
    <p:sldLayoutId id="214748373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9D97BA0-427D-024B-961F-99014BEB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872CE5-8838-0347-9D61-E9C39476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2295FAE2-BC3A-234C-9E0B-C402A5089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CADC6C-CF31-5F41-AB63-D58C3C87545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D97062DD-C8AC-0744-A0EA-2CD0D0A7A769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99676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9" r:id="rId2"/>
    <p:sldLayoutId id="2147483705" r:id="rId3"/>
    <p:sldLayoutId id="2147483652" r:id="rId4"/>
    <p:sldLayoutId id="2147483706" r:id="rId5"/>
    <p:sldLayoutId id="214748370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1FD1AF9-1D70-2346-9168-F7D9D9E2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323DD4-AB68-794B-A086-4F939AF71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86DBB2-2BAB-3748-BB99-1C62405B2E9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54EE4D0A-0081-6042-B538-E58D24DAF941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A2C63B8B-12D8-6546-B3DE-1FD3CD35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9945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9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ítulo 1">
            <a:extLst>
              <a:ext uri="{FF2B5EF4-FFF2-40B4-BE49-F238E27FC236}">
                <a16:creationId xmlns:a16="http://schemas.microsoft.com/office/drawing/2014/main" id="{4E8571A9-F0DD-A440-8834-614584F3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802996"/>
            <a:ext cx="10515600" cy="65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</p:txBody>
      </p:sp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FF685DDA-3FFA-464A-91F5-DB2729BFE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209" y="1637313"/>
            <a:ext cx="10515600" cy="342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 lvl="5"/>
            <a:r>
              <a:rPr lang="pt-PT" dirty="0"/>
              <a:t>Sexto nível</a:t>
            </a:r>
          </a:p>
          <a:p>
            <a:pPr lvl="6"/>
            <a:r>
              <a:rPr lang="pt-PT" dirty="0"/>
              <a:t>Sétimo nível</a:t>
            </a:r>
          </a:p>
          <a:p>
            <a:pPr lvl="7"/>
            <a:r>
              <a:rPr lang="pt-PT" dirty="0" err="1"/>
              <a:t>Oitovo</a:t>
            </a:r>
            <a:r>
              <a:rPr lang="pt-PT" dirty="0"/>
              <a:t>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/>
              <a:t>Nono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dirty="0"/>
          </a:p>
          <a:p>
            <a:pPr lvl="7"/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47C586C-BD39-B648-93F8-54177F250D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EDE82EC6-30EB-5745-9D0F-A06E73796E47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DCBB3DF3-0C23-1348-93FA-76B66826C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2584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34" r:id="rId2"/>
    <p:sldLayoutId id="2147483733" r:id="rId3"/>
    <p:sldLayoutId id="2147483695" r:id="rId4"/>
    <p:sldLayoutId id="2147483676" r:id="rId5"/>
    <p:sldLayoutId id="2147483675" r:id="rId6"/>
    <p:sldLayoutId id="2147483674" r:id="rId7"/>
    <p:sldLayoutId id="214748371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886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ítulo 1">
            <a:extLst>
              <a:ext uri="{FF2B5EF4-FFF2-40B4-BE49-F238E27FC236}">
                <a16:creationId xmlns:a16="http://schemas.microsoft.com/office/drawing/2014/main" id="{9593D05C-09BE-2542-A126-7510CDD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802996"/>
            <a:ext cx="10515600" cy="65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</p:txBody>
      </p:sp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4DF322D6-8008-4D46-A922-7C646D07D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209" y="1637313"/>
            <a:ext cx="10515600" cy="342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 lvl="5"/>
            <a:r>
              <a:rPr lang="pt-PT" dirty="0"/>
              <a:t>Sexto nível</a:t>
            </a:r>
          </a:p>
          <a:p>
            <a:pPr lvl="6"/>
            <a:r>
              <a:rPr lang="pt-PT" dirty="0"/>
              <a:t>Sétimo nível</a:t>
            </a:r>
          </a:p>
          <a:p>
            <a:pPr lvl="7"/>
            <a:r>
              <a:rPr lang="pt-PT" dirty="0" err="1"/>
              <a:t>Oitovo</a:t>
            </a:r>
            <a:r>
              <a:rPr lang="pt-PT" dirty="0"/>
              <a:t>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/>
              <a:t>Nono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dirty="0"/>
          </a:p>
          <a:p>
            <a:pPr lvl="7"/>
            <a:endParaRPr lang="pt-PT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F6CA03EE-45BE-504A-B96D-36BDB1895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B2A71DB-FEFB-CF41-B412-852F2B4C90D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04863B79-3508-B348-BB22-E2485DD746A0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3843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09" r:id="rId2"/>
    <p:sldLayoutId id="2147483714" r:id="rId3"/>
    <p:sldLayoutId id="2147483710" r:id="rId4"/>
    <p:sldLayoutId id="2147483715" r:id="rId5"/>
    <p:sldLayoutId id="2147483711" r:id="rId6"/>
    <p:sldLayoutId id="2147483716" r:id="rId7"/>
    <p:sldLayoutId id="2147483712" r:id="rId8"/>
    <p:sldLayoutId id="2147483698" r:id="rId9"/>
    <p:sldLayoutId id="2147483697" r:id="rId10"/>
    <p:sldLayoutId id="2147483677" r:id="rId11"/>
    <p:sldLayoutId id="2147483707" r:id="rId12"/>
    <p:sldLayoutId id="2147483700" r:id="rId13"/>
    <p:sldLayoutId id="2147483701" r:id="rId14"/>
    <p:sldLayoutId id="2147483694" r:id="rId15"/>
    <p:sldLayoutId id="214748371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715F6A8-9AA5-F148-80EB-F3AE6F28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9930D84-C7EC-E54F-8DCF-552D6715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B54426C0-ED09-8245-B0B3-9682B617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D37AA4-E649-6142-9FED-12DB19C8F77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30552A0-8F74-7240-9DC2-7F1BA983855F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7999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1" r:id="rId3"/>
    <p:sldLayoutId id="214748372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9E3A0DDC-360B-0345-90A2-69D1C6F6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Dicas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24910BF-149E-504D-9809-F9840EA48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</p:spPr>
        <p:txBody>
          <a:bodyPr/>
          <a:lstStyle/>
          <a:p>
            <a:fld id="{BE56982F-2FFB-C14F-B54A-86F505636D5D}" type="slidenum">
              <a:rPr lang="pt-PT" smtClean="0"/>
              <a:t>1</a:t>
            </a:fld>
            <a:endParaRPr lang="pt-PT" dirty="0"/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4B606FF9-C7FB-6F45-BE9F-9D65D853D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925" y="2413000"/>
            <a:ext cx="10556875" cy="3005174"/>
          </a:xfrm>
        </p:spPr>
        <p:txBody>
          <a:bodyPr numCol="1" spcCol="1080000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/>
              <a:t>Fonte: </a:t>
            </a:r>
            <a:r>
              <a:rPr lang="pt-PT" dirty="0"/>
              <a:t>Utilizar sempre </a:t>
            </a:r>
            <a:r>
              <a:rPr lang="pt-PT" dirty="0" err="1"/>
              <a:t>Arial</a:t>
            </a:r>
            <a:r>
              <a:rPr lang="pt-PT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/>
              <a:t>Tamanho da fonte nos textos: </a:t>
            </a:r>
            <a:r>
              <a:rPr lang="pt-PT" dirty="0"/>
              <a:t>Geral tamanho 11. Pode variar depois entre 10 e 9 para listas se sentirem necessidade.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/>
              <a:t>Cor dos Títulos e Texto: </a:t>
            </a:r>
            <a:r>
              <a:rPr lang="pt-PT" dirty="0"/>
              <a:t>Tanto em títulos como no corpo do texto a cor é </a:t>
            </a:r>
            <a:r>
              <a:rPr lang="pt-PT" b="1" dirty="0"/>
              <a:t>Cinzento escuro </a:t>
            </a:r>
            <a:r>
              <a:rPr lang="pt-PT" b="1" dirty="0">
                <a:solidFill>
                  <a:srgbClr val="5C5457"/>
                </a:solidFill>
              </a:rPr>
              <a:t>(#5C5457)</a:t>
            </a:r>
            <a:r>
              <a:rPr lang="pt-PT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/>
              <a:t>Cor dos Subtítulos: </a:t>
            </a:r>
            <a:r>
              <a:rPr lang="pt-PT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Cinzento claro (#958B8E).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/>
              <a:t>Para as listas: </a:t>
            </a:r>
            <a:r>
              <a:rPr lang="pt-PT" dirty="0"/>
              <a:t>usar “círculo” ou “</a:t>
            </a:r>
            <a:r>
              <a:rPr lang="pt-PT" dirty="0" err="1"/>
              <a:t>check</a:t>
            </a:r>
            <a:r>
              <a:rPr lang="pt-PT" dirty="0"/>
              <a:t>” em </a:t>
            </a:r>
            <a:r>
              <a:rPr lang="pt-PT" b="1" dirty="0">
                <a:solidFill>
                  <a:schemeClr val="bg2"/>
                </a:solidFill>
              </a:rPr>
              <a:t>azul</a:t>
            </a:r>
            <a:r>
              <a:rPr lang="pt-PT" b="1" dirty="0"/>
              <a:t> </a:t>
            </a:r>
            <a:r>
              <a:rPr lang="pt-PT" b="1" dirty="0">
                <a:solidFill>
                  <a:schemeClr val="bg2"/>
                </a:solidFill>
              </a:rPr>
              <a:t>(#00A2AA) </a:t>
            </a:r>
            <a:r>
              <a:rPr lang="pt-PT" dirty="0"/>
              <a:t>tamanho 120%.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9655A8E-E574-9E40-84BC-D299617A27CF}"/>
              </a:ext>
            </a:extLst>
          </p:cNvPr>
          <p:cNvSpPr/>
          <p:nvPr/>
        </p:nvSpPr>
        <p:spPr>
          <a:xfrm>
            <a:off x="796209" y="1883099"/>
            <a:ext cx="21820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 construção dos slides: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1B3B96C-46B2-C24C-BC75-B154FE4DB5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dirty="0"/>
              <a:t>Geral</a:t>
            </a:r>
          </a:p>
        </p:txBody>
      </p:sp>
    </p:spTree>
    <p:extLst>
      <p:ext uri="{BB962C8B-B14F-4D97-AF65-F5344CB8AC3E}">
        <p14:creationId xmlns:p14="http://schemas.microsoft.com/office/powerpoint/2010/main" val="4285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 cli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Commands</a:t>
            </a:r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F9D2E00-D566-41D0-CA35-328FAC86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38" y="2130724"/>
            <a:ext cx="5144941" cy="35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0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 cli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Commands - </a:t>
            </a:r>
            <a:r>
              <a:rPr lang="en-US" dirty="0" err="1"/>
              <a:t>db</a:t>
            </a:r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14B7A934-D50B-281D-8935-6039BD39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47" y="2090567"/>
            <a:ext cx="6926316" cy="40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8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 cli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Commands - migrate</a:t>
            </a:r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68CBD741-C5E2-6E6E-39A9-0DFC2307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3" y="1959748"/>
            <a:ext cx="5586811" cy="4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0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Every project starts with a Prisma schema file.</a:t>
            </a:r>
          </a:p>
          <a:p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Data source: Specifies database connection (via an environment variable)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Generator: Indicates that we want to generate Prisma Client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Data model: Defines application models</a:t>
            </a:r>
          </a:p>
          <a:p>
            <a:endParaRPr lang="en-PT" dirty="0"/>
          </a:p>
          <a:p>
            <a:r>
              <a:rPr lang="en-GB" dirty="0"/>
              <a:t>A Data model can be created by: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Manually writing the data model and mapping it to the database with Prisma Migrate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Generating the data model by introspecting a database</a:t>
            </a:r>
          </a:p>
          <a:p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2050" name="Picture 2" descr="Typical workflow with Prisma Migrate">
            <a:extLst>
              <a:ext uri="{FF2B5EF4-FFF2-40B4-BE49-F238E27FC236}">
                <a16:creationId xmlns:a16="http://schemas.microsoft.com/office/drawing/2014/main" id="{8CD1F207-5C41-05CE-E340-50AF79514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05" y="2315044"/>
            <a:ext cx="5990377" cy="34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88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String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Boolean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Int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 err="1"/>
              <a:t>BigInt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Float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Decimal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 err="1"/>
              <a:t>DateTime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 err="1"/>
              <a:t>Json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Bytes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Unsupported</a:t>
            </a:r>
          </a:p>
        </p:txBody>
      </p:sp>
    </p:spTree>
    <p:extLst>
      <p:ext uri="{BB962C8B-B14F-4D97-AF65-F5344CB8AC3E}">
        <p14:creationId xmlns:p14="http://schemas.microsoft.com/office/powerpoint/2010/main" val="105281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@id</a:t>
            </a:r>
            <a:r>
              <a:rPr lang="en-GB" dirty="0"/>
              <a:t> -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Defines a single-field ID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@@id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Defines a multi-field ID (composite ID) on the model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@default </a:t>
            </a:r>
            <a:r>
              <a:rPr lang="en-GB" dirty="0"/>
              <a:t>- D</a:t>
            </a:r>
            <a:r>
              <a:rPr lang="en-US" dirty="0" err="1"/>
              <a:t>efines</a:t>
            </a:r>
            <a:r>
              <a:rPr lang="en-US" dirty="0"/>
              <a:t> a default value for a field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@unique </a:t>
            </a:r>
            <a:r>
              <a:rPr lang="en-GB" dirty="0"/>
              <a:t>-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Defines a unique constraint for this field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@@unique </a:t>
            </a:r>
            <a:r>
              <a:rPr lang="en-GB" dirty="0"/>
              <a:t>- Defines a compound unique constraint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@@index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D</a:t>
            </a:r>
            <a:r>
              <a:rPr lang="en-US" b="0" i="0" dirty="0" err="1">
                <a:solidFill>
                  <a:srgbClr val="1A202C"/>
                </a:solidFill>
                <a:effectLst/>
              </a:rPr>
              <a:t>efines</a:t>
            </a:r>
            <a:r>
              <a:rPr lang="en-US" b="0" i="0" dirty="0">
                <a:solidFill>
                  <a:srgbClr val="1A202C"/>
                </a:solidFill>
                <a:effectLst/>
              </a:rPr>
              <a:t> an index in the database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@relation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Defines meta information about the relation (name, fields, references, map, </a:t>
            </a:r>
            <a:r>
              <a:rPr lang="en-US" b="0" i="0" dirty="0" err="1">
                <a:solidFill>
                  <a:srgbClr val="1A202C"/>
                </a:solidFill>
                <a:effectLst/>
              </a:rPr>
              <a:t>onUpdate</a:t>
            </a:r>
            <a:r>
              <a:rPr lang="en-US" b="0" i="0" dirty="0">
                <a:solidFill>
                  <a:srgbClr val="1A202C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1A202C"/>
                </a:solidFill>
                <a:effectLst/>
              </a:rPr>
              <a:t>onDelete</a:t>
            </a:r>
            <a:r>
              <a:rPr lang="en-US" b="0" i="0" dirty="0">
                <a:solidFill>
                  <a:srgbClr val="1A202C"/>
                </a:solidFill>
                <a:effectLst/>
              </a:rPr>
              <a:t>)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@map </a:t>
            </a:r>
            <a:r>
              <a:rPr lang="en-GB" dirty="0"/>
              <a:t>-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Maps a field name or </a:t>
            </a:r>
            <a:r>
              <a:rPr lang="en-US" b="0" i="0" dirty="0" err="1">
                <a:solidFill>
                  <a:srgbClr val="1A202C"/>
                </a:solidFill>
                <a:effectLst/>
              </a:rPr>
              <a:t>enum</a:t>
            </a:r>
            <a:r>
              <a:rPr lang="en-US" b="0" i="0" dirty="0">
                <a:solidFill>
                  <a:srgbClr val="1A202C"/>
                </a:solidFill>
                <a:effectLst/>
              </a:rPr>
              <a:t> value from the Prisma schema to a column or document field with a different name in the database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@@map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Maps the Prisma schema model name to a table (relational databases) or collection (MongoDB) with a different name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@updatedAt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US" b="0" i="0" dirty="0" err="1">
                <a:solidFill>
                  <a:srgbClr val="1A202C"/>
                </a:solidFill>
                <a:effectLst/>
              </a:rPr>
              <a:t>utomatically</a:t>
            </a:r>
            <a:r>
              <a:rPr lang="en-US" b="0" i="0" dirty="0">
                <a:solidFill>
                  <a:srgbClr val="1A202C"/>
                </a:solidFill>
                <a:effectLst/>
              </a:rPr>
              <a:t> stores the time when a record was last updated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@ignore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exclude a field from the Prisma Client</a:t>
            </a:r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@@ignore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exclude a model from Prisma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84121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Prisma Schema</a:t>
            </a:r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PT" dirty="0"/>
              <a:t>Attribute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autoincrement() </a:t>
            </a:r>
            <a:r>
              <a:rPr lang="en-GB" dirty="0"/>
              <a:t>-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Create a sequence of integers in the underlying database and assign the incremented values to the ID values of the created records.</a:t>
            </a:r>
            <a:endParaRPr lang="en-GB" b="1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 err="1"/>
              <a:t>cuid</a:t>
            </a:r>
            <a:r>
              <a:rPr lang="en-GB" b="1" dirty="0"/>
              <a:t>() </a:t>
            </a:r>
            <a:r>
              <a:rPr lang="en-GB" dirty="0"/>
              <a:t>- </a:t>
            </a:r>
            <a:r>
              <a:rPr lang="en-US" dirty="0"/>
              <a:t>Generate a globally unique identifier based on the </a:t>
            </a:r>
            <a:r>
              <a:rPr lang="en-US" dirty="0" err="1"/>
              <a:t>cuid</a:t>
            </a:r>
            <a:r>
              <a:rPr lang="en-US" dirty="0"/>
              <a:t> spec</a:t>
            </a:r>
            <a:endParaRPr lang="en-GB" b="1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 err="1"/>
              <a:t>uuid</a:t>
            </a:r>
            <a:r>
              <a:rPr lang="en-GB" b="1" dirty="0"/>
              <a:t>() </a:t>
            </a:r>
            <a:r>
              <a:rPr lang="en-GB" dirty="0"/>
              <a:t>- </a:t>
            </a:r>
            <a:r>
              <a:rPr lang="en-US" dirty="0"/>
              <a:t>Generate a globally unique identifier based on the UUID spec, version 4 (random)</a:t>
            </a:r>
            <a:endParaRPr lang="en-GB" b="1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/>
              <a:t>now() </a:t>
            </a:r>
            <a:r>
              <a:rPr lang="en-GB" dirty="0"/>
              <a:t>- </a:t>
            </a:r>
            <a:r>
              <a:rPr lang="en-US" dirty="0"/>
              <a:t>Set a timestamp of the time when a record is created</a:t>
            </a:r>
            <a:endParaRPr lang="en-GB" b="1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1" dirty="0" err="1"/>
              <a:t>dbgenerated</a:t>
            </a:r>
            <a:r>
              <a:rPr lang="en-GB" b="1" dirty="0"/>
              <a:t>() </a:t>
            </a:r>
            <a:r>
              <a:rPr lang="en-GB" dirty="0"/>
              <a:t>- </a:t>
            </a:r>
            <a:r>
              <a:rPr lang="en-US" dirty="0"/>
              <a:t>Represents default values that cannot be expressed in the Prisma schema (such as random())</a:t>
            </a:r>
            <a:endParaRPr lang="en-GB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229605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514D2C6-E787-5805-FF06-9663E3DE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09" y="1539815"/>
            <a:ext cx="4113744" cy="44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2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findUnique</a:t>
            </a:r>
            <a:r>
              <a:rPr lang="en-US" dirty="0"/>
              <a:t>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 - retrieve a single database record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findUniqueOrThrow</a:t>
            </a:r>
            <a:r>
              <a:rPr lang="en-US" dirty="0"/>
              <a:t> - if the query does not find a record, it throws </a:t>
            </a:r>
            <a:r>
              <a:rPr lang="en-US" dirty="0" err="1"/>
              <a:t>NotFoundError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findFirst</a:t>
            </a:r>
            <a:r>
              <a:rPr lang="en-US" b="1" dirty="0"/>
              <a:t> -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returns the first record in a list that matches your criteria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findFirstOrThrow</a:t>
            </a:r>
            <a:r>
              <a:rPr lang="en-US" dirty="0"/>
              <a:t> - if the query does not find a record, it throws </a:t>
            </a:r>
            <a:r>
              <a:rPr lang="en-US" dirty="0" err="1"/>
              <a:t>NotFoundError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findMany</a:t>
            </a:r>
            <a:r>
              <a:rPr lang="en-US" dirty="0"/>
              <a:t> - r</a:t>
            </a:r>
            <a:r>
              <a:rPr lang="en-US" b="0" i="0" dirty="0">
                <a:solidFill>
                  <a:srgbClr val="1A202C"/>
                </a:solidFill>
                <a:effectLst/>
              </a:rPr>
              <a:t>eturns a list of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3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/>
              <a:t>create</a:t>
            </a:r>
            <a:r>
              <a:rPr lang="en-US" dirty="0"/>
              <a:t> - </a:t>
            </a:r>
            <a:r>
              <a:rPr lang="en-US" dirty="0">
                <a:solidFill>
                  <a:srgbClr val="1A202C"/>
                </a:solidFill>
              </a:rPr>
              <a:t>C</a:t>
            </a:r>
            <a:r>
              <a:rPr lang="en-US" b="0" i="0" dirty="0">
                <a:solidFill>
                  <a:srgbClr val="1A202C"/>
                </a:solidFill>
                <a:effectLst/>
              </a:rPr>
              <a:t>reates a new database record.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/>
              <a:t>update</a:t>
            </a:r>
            <a:r>
              <a:rPr lang="en-US" dirty="0"/>
              <a:t> - </a:t>
            </a:r>
            <a:r>
              <a:rPr lang="en-US" dirty="0">
                <a:solidFill>
                  <a:srgbClr val="1A202C"/>
                </a:solidFill>
              </a:rPr>
              <a:t>U</a:t>
            </a:r>
            <a:r>
              <a:rPr lang="en-US" b="0" i="0" dirty="0">
                <a:solidFill>
                  <a:srgbClr val="1A202C"/>
                </a:solidFill>
                <a:effectLst/>
              </a:rPr>
              <a:t>pdates an existing database record.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upsert</a:t>
            </a:r>
            <a:r>
              <a:rPr lang="en-US" dirty="0"/>
              <a:t> - If an existing database record satisfies the where condition, it updates that record else create the record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/>
              <a:t>Delete</a:t>
            </a:r>
            <a:r>
              <a:rPr lang="en-US" dirty="0"/>
              <a:t> - D</a:t>
            </a:r>
            <a:r>
              <a:rPr lang="en-US" b="0" i="0" dirty="0">
                <a:solidFill>
                  <a:srgbClr val="1A202C"/>
                </a:solidFill>
                <a:effectLst/>
              </a:rPr>
              <a:t>eletes an existing database record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createMany</a:t>
            </a:r>
            <a:r>
              <a:rPr lang="en-US" dirty="0"/>
              <a:t> - </a:t>
            </a:r>
            <a:r>
              <a:rPr lang="en-US" dirty="0">
                <a:solidFill>
                  <a:srgbClr val="1A202C"/>
                </a:solidFill>
              </a:rPr>
              <a:t>C</a:t>
            </a:r>
            <a:r>
              <a:rPr lang="en-US" b="0" i="0" dirty="0">
                <a:solidFill>
                  <a:srgbClr val="1A202C"/>
                </a:solidFill>
                <a:effectLst/>
              </a:rPr>
              <a:t>reates multiple records in a transaction.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updateMany</a:t>
            </a:r>
            <a:r>
              <a:rPr lang="en-US" dirty="0"/>
              <a:t>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 - Updates a batch of existing database records in bulk and returns the number of updated records.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deleteMany</a:t>
            </a:r>
            <a:r>
              <a:rPr lang="en-US" dirty="0"/>
              <a:t> - </a:t>
            </a:r>
            <a:r>
              <a:rPr lang="en-US" dirty="0">
                <a:solidFill>
                  <a:srgbClr val="1A202C"/>
                </a:solidFill>
              </a:rPr>
              <a:t>D</a:t>
            </a:r>
            <a:r>
              <a:rPr lang="en-US" b="0" i="0" dirty="0">
                <a:solidFill>
                  <a:srgbClr val="1A202C"/>
                </a:solidFill>
                <a:effectLst/>
              </a:rPr>
              <a:t>eletes multiple records in a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0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53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count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aggregate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groupBy</a:t>
            </a:r>
            <a:endParaRPr lang="en-PT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C760ECD4-8F3B-10C5-2296-801D321B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52" y="2264478"/>
            <a:ext cx="3609679" cy="3838755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8F02E88-6F50-6ACD-DA40-F6D4F3C9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58" y="2195466"/>
            <a:ext cx="3739465" cy="397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7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options</a:t>
            </a:r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202C"/>
                </a:solidFill>
                <a:effectLst/>
              </a:rPr>
              <a:t>Where</a:t>
            </a:r>
            <a:r>
              <a:rPr lang="en-US" b="0" i="0" dirty="0">
                <a:solidFill>
                  <a:srgbClr val="1A202C"/>
                </a:solidFill>
                <a:effectLst/>
              </a:rPr>
              <a:t> - Wraps </a:t>
            </a:r>
            <a:r>
              <a:rPr lang="en-US" b="0" i="1" dirty="0">
                <a:solidFill>
                  <a:srgbClr val="1A202C"/>
                </a:solidFill>
                <a:effectLst/>
              </a:rPr>
              <a:t>all</a:t>
            </a:r>
            <a:r>
              <a:rPr lang="en-US" b="0" i="0" dirty="0">
                <a:solidFill>
                  <a:srgbClr val="1A202C"/>
                </a:solidFill>
                <a:effectLst/>
              </a:rPr>
              <a:t> model fields in a type so that the list can be filtered by any property.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202C"/>
                </a:solidFill>
                <a:effectLst/>
              </a:rPr>
              <a:t>Select</a:t>
            </a:r>
            <a:r>
              <a:rPr lang="en-US" b="0" i="0" dirty="0">
                <a:solidFill>
                  <a:srgbClr val="1A202C"/>
                </a:solidFill>
                <a:effectLst/>
              </a:rPr>
              <a:t> - Specifies which properties to include on the returned object.</a:t>
            </a:r>
            <a:endParaRPr lang="en-US" dirty="0">
              <a:solidFill>
                <a:srgbClr val="1A202C"/>
              </a:solidFill>
            </a:endParaRP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202C"/>
                </a:solidFill>
                <a:effectLst/>
              </a:rPr>
              <a:t>Include</a:t>
            </a:r>
            <a:r>
              <a:rPr lang="en-US" b="0" i="0" dirty="0">
                <a:solidFill>
                  <a:srgbClr val="1A202C"/>
                </a:solidFill>
                <a:effectLst/>
              </a:rPr>
              <a:t> - Specifies which relations should be eagerly loaded on the returned object.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A202C"/>
                </a:solidFill>
                <a:effectLst/>
              </a:rPr>
              <a:t>orderBy</a:t>
            </a:r>
            <a:r>
              <a:rPr lang="en-US" dirty="0">
                <a:solidFill>
                  <a:srgbClr val="1A202C"/>
                </a:solidFill>
              </a:rPr>
              <a:t> -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Lets you order the returned list by any property</a:t>
            </a:r>
            <a:r>
              <a:rPr lang="en-US" dirty="0">
                <a:solidFill>
                  <a:srgbClr val="1A202C"/>
                </a:solidFill>
              </a:rPr>
              <a:t>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202C"/>
                </a:solidFill>
                <a:effectLst/>
              </a:rPr>
              <a:t>Distinct</a:t>
            </a:r>
            <a:r>
              <a:rPr lang="en-US" b="0" i="0" dirty="0">
                <a:solidFill>
                  <a:srgbClr val="1A202C"/>
                </a:solidFill>
                <a:effectLst/>
              </a:rPr>
              <a:t> - Lets you filter out duplicate rows by a specific field - for example, return only distinct Post titles.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A202C"/>
                </a:solidFill>
              </a:rPr>
              <a:t>skip</a:t>
            </a:r>
            <a:r>
              <a:rPr lang="en-US" dirty="0">
                <a:solidFill>
                  <a:srgbClr val="1A202C"/>
                </a:solidFill>
              </a:rPr>
              <a:t> - </a:t>
            </a:r>
            <a:r>
              <a:rPr lang="en-US" b="0" i="0" dirty="0">
                <a:solidFill>
                  <a:srgbClr val="1A202C"/>
                </a:solidFill>
                <a:effectLst/>
              </a:rPr>
              <a:t>Specifies how many of the returned objects in the list should be skipped.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A202C"/>
                </a:solidFill>
              </a:rPr>
              <a:t>take</a:t>
            </a:r>
            <a:r>
              <a:rPr lang="en-US" dirty="0">
                <a:solidFill>
                  <a:srgbClr val="1A202C"/>
                </a:solidFill>
              </a:rPr>
              <a:t> - Specifies how many objects should be returned in the list.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A202C"/>
                </a:solidFill>
              </a:rPr>
              <a:t>data</a:t>
            </a:r>
            <a:r>
              <a:rPr lang="en-US" dirty="0">
                <a:solidFill>
                  <a:srgbClr val="1A202C"/>
                </a:solidFill>
              </a:rPr>
              <a:t> - Wraps all the model fields in a type so that they can be provided when creating new records.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A202C"/>
                </a:solidFill>
              </a:rPr>
              <a:t>_avg, _sum, _min, _max…</a:t>
            </a:r>
            <a:endParaRPr lang="en-PT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16A1DF67-668B-F8B3-BC3B-720C267D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80" y="4127535"/>
            <a:ext cx="4205378" cy="21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9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142" y="2455863"/>
            <a:ext cx="5251190" cy="3455987"/>
          </a:xfrm>
        </p:spPr>
        <p:txBody>
          <a:bodyPr>
            <a:normAutofit/>
          </a:bodyPr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equals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not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notIn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lt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lte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gt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gte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AND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OR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E31A64BC-31D8-FC5F-2D09-74A59FFC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323" y="3232370"/>
            <a:ext cx="3871173" cy="2106811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2905C735-A7EC-5AB3-2986-46555DE4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53" y="3146758"/>
            <a:ext cx="3871173" cy="22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5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142" y="2455863"/>
            <a:ext cx="5251190" cy="3455987"/>
          </a:xfrm>
        </p:spPr>
        <p:txBody>
          <a:bodyPr>
            <a:normAutofit/>
          </a:bodyPr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contains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mode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startsWith</a:t>
            </a:r>
            <a:endParaRPr lang="en-US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endsWith</a:t>
            </a:r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186B4E8D-6396-9DB7-F39F-BA1E0F27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81" y="2850918"/>
            <a:ext cx="4032850" cy="20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07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Filters</a:t>
            </a:r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142" y="2455863"/>
            <a:ext cx="5251190" cy="3455987"/>
          </a:xfrm>
        </p:spPr>
        <p:txBody>
          <a:bodyPr>
            <a:normAutofit/>
          </a:bodyPr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some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every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is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isNot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1A88C716-5DB4-011F-77F2-CA7D9958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16" y="2234242"/>
            <a:ext cx="4024284" cy="323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6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FCC900CC-6587-7F25-EF87-A7B9931B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857" y="3095830"/>
            <a:ext cx="5355771" cy="1671743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991ADB-3C13-AD1B-DC6D-97923C66D1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142" y="2455863"/>
            <a:ext cx="10540658" cy="345598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A202C"/>
                </a:solidFill>
                <a:effectLst/>
              </a:rPr>
              <a:t>sequence of read/write operations that are </a:t>
            </a:r>
            <a:r>
              <a:rPr lang="en-US" b="0" i="1" dirty="0">
                <a:solidFill>
                  <a:srgbClr val="1A202C"/>
                </a:solidFill>
                <a:effectLst/>
              </a:rPr>
              <a:t>guaranteed</a:t>
            </a:r>
            <a:r>
              <a:rPr lang="en-US" b="0" i="0" dirty="0">
                <a:solidFill>
                  <a:srgbClr val="1A202C"/>
                </a:solidFill>
                <a:effectLst/>
              </a:rPr>
              <a:t> to either succeed or fail as a whole.</a:t>
            </a:r>
            <a:endParaRPr lang="en-PT" dirty="0"/>
          </a:p>
        </p:txBody>
      </p:sp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45B99C7B-9974-0FC4-B1D7-5D5A74BD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47" y="3095830"/>
            <a:ext cx="4273138" cy="17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82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1A202C"/>
                </a:solidFill>
                <a:effectLst/>
                <a:latin typeface="Barlow" pitchFamily="2" charset="77"/>
              </a:rPr>
              <a:t>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C043F6-2EC3-D10A-CF84-8A009ECF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57" y="3185235"/>
            <a:ext cx="4024753" cy="1388732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BA838992-9DC1-D5F2-511A-74662C6C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09" y="3540764"/>
            <a:ext cx="4570919" cy="2066406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medium confidence">
            <a:extLst>
              <a:ext uri="{FF2B5EF4-FFF2-40B4-BE49-F238E27FC236}">
                <a16:creationId xmlns:a16="http://schemas.microsoft.com/office/drawing/2014/main" id="{3E3009C0-49B4-4220-C542-D674E584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895" y="2329487"/>
            <a:ext cx="4988548" cy="12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1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Prisma Migrate uses Prisma schema changes to automatically generate fully customizable database schema migrations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6BE8DB-DCA6-F47D-9E3C-392C3B32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2" y="3536972"/>
            <a:ext cx="4846430" cy="167225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05E198B-8CBC-025C-59B5-624F98DC9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09" y="3801928"/>
            <a:ext cx="4925943" cy="2761990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A7F2F329-14A8-5AD5-F92B-CB2C8193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10" y="2715981"/>
            <a:ext cx="5057939" cy="12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69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1A202C"/>
                </a:solidFill>
                <a:effectLst/>
                <a:latin typeface="Barlow" pitchFamily="2" charset="77"/>
              </a:rPr>
              <a:t>Seeding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A202C"/>
                </a:solidFill>
                <a:effectLst/>
              </a:rPr>
              <a:t>Populate database with data that is required for the application to start </a:t>
            </a:r>
          </a:p>
          <a:p>
            <a:r>
              <a:rPr lang="en-GB" b="0" i="0" dirty="0">
                <a:solidFill>
                  <a:srgbClr val="1A202C"/>
                </a:solidFill>
                <a:effectLst/>
              </a:rPr>
              <a:t>Provide basic data for validating and using the application in a development environment.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BB0C142-689C-FBA4-351B-8CF2A52A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153" y="2192977"/>
            <a:ext cx="3363434" cy="418011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24E8680-D4B3-2C9B-681C-B816301F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026" y="3239283"/>
            <a:ext cx="3029753" cy="1805268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1DF914-33A0-98F6-75B5-BB08821E9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747" y="5072260"/>
            <a:ext cx="3735752" cy="9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48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1A202C"/>
                </a:solidFill>
                <a:effectLst/>
                <a:latin typeface="Barlow" pitchFamily="2" charset="77"/>
              </a:rPr>
              <a:t>Create </a:t>
            </a:r>
            <a:r>
              <a:rPr lang="en-GB" b="1" i="0" dirty="0" err="1">
                <a:solidFill>
                  <a:srgbClr val="1A202C"/>
                </a:solidFill>
                <a:effectLst/>
                <a:latin typeface="Barlow" pitchFamily="2" charset="77"/>
              </a:rPr>
              <a:t>db</a:t>
            </a:r>
            <a:endParaRPr lang="en-GB" b="1" i="0" dirty="0">
              <a:solidFill>
                <a:srgbClr val="1A202C"/>
              </a:solidFill>
              <a:effectLst/>
              <a:latin typeface="Barlow" pitchFamily="2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B49B073-7FFA-088C-C22B-CBF9CC94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50" y="2449902"/>
            <a:ext cx="4493991" cy="3165894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A6C633-7395-F09B-0F84-60DCFE26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974" y="3399456"/>
            <a:ext cx="5006667" cy="12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3000" y="2373840"/>
            <a:ext cx="5492160" cy="126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PT" sz="4400" b="1" strike="noStrike" spc="-1" dirty="0">
                <a:solidFill>
                  <a:srgbClr val="5C5457"/>
                </a:solidFill>
                <a:latin typeface="Arial"/>
              </a:rPr>
              <a:t>4 - </a:t>
            </a:r>
            <a:r>
              <a:rPr lang="pt-PT" sz="4400" b="1" strike="noStrike" spc="-1" dirty="0" err="1">
                <a:solidFill>
                  <a:srgbClr val="5C5457"/>
                </a:solidFill>
                <a:latin typeface="Arial"/>
              </a:rPr>
              <a:t>NestJS</a:t>
            </a:r>
            <a:r>
              <a:rPr lang="pt-PT" sz="4400" b="1" strike="noStrike" spc="-1" dirty="0">
                <a:solidFill>
                  <a:srgbClr val="5C5457"/>
                </a:solidFill>
                <a:latin typeface="Arial"/>
              </a:rPr>
              <a:t> Data </a:t>
            </a:r>
            <a:r>
              <a:rPr lang="pt-PT" sz="4400" b="1" strike="noStrike" spc="-1" dirty="0" err="1">
                <a:solidFill>
                  <a:srgbClr val="5C5457"/>
                </a:solidFill>
                <a:latin typeface="Arial"/>
              </a:rPr>
              <a:t>Persistence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Num" idx="7"/>
          </p:nvPr>
        </p:nvSpPr>
        <p:spPr>
          <a:xfrm>
            <a:off x="11242800" y="6219720"/>
            <a:ext cx="948240" cy="27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PT" sz="1200" b="0" strike="noStrike" spc="-1">
                <a:solidFill>
                  <a:srgbClr val="CAC5C7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3732E0-D1EA-44F7-9EAF-D1B705F8C986}" type="slidenum">
              <a:rPr lang="pt-PT" sz="1200" b="0" strike="noStrike" spc="-1">
                <a:solidFill>
                  <a:srgbClr val="CAC5C7"/>
                </a:solidFill>
                <a:latin typeface="Arial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94A6AA8-2B9A-16DC-C12B-EE0168D06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77" y="1582372"/>
            <a:ext cx="285750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1A202C"/>
                </a:solidFill>
                <a:effectLst/>
                <a:latin typeface="Barlow" pitchFamily="2" charset="77"/>
              </a:rPr>
              <a:t>Back to </a:t>
            </a:r>
            <a:r>
              <a:rPr lang="en-GB" b="1" i="0" dirty="0" err="1">
                <a:solidFill>
                  <a:srgbClr val="1A202C"/>
                </a:solidFill>
                <a:effectLst/>
                <a:latin typeface="Barlow" pitchFamily="2" charset="77"/>
              </a:rPr>
              <a:t>NestJS</a:t>
            </a:r>
            <a:r>
              <a:rPr lang="en-GB" b="1" i="0" dirty="0">
                <a:solidFill>
                  <a:srgbClr val="1A202C"/>
                </a:solidFill>
                <a:effectLst/>
                <a:latin typeface="Barlow" pitchFamily="2" charset="77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Next steps: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Add </a:t>
            </a:r>
            <a:r>
              <a:rPr lang="en-GB" dirty="0" err="1"/>
              <a:t>prisma</a:t>
            </a:r>
            <a:r>
              <a:rPr lang="en-GB" dirty="0"/>
              <a:t> to the project;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Create the database;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Create a </a:t>
            </a:r>
            <a:r>
              <a:rPr lang="en-GB" dirty="0" err="1"/>
              <a:t>prisma</a:t>
            </a:r>
            <a:r>
              <a:rPr lang="en-GB" dirty="0"/>
              <a:t> service in the global core module;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Inject the service in the </a:t>
            </a:r>
            <a:r>
              <a:rPr lang="en-GB" dirty="0" err="1"/>
              <a:t>UserService</a:t>
            </a:r>
            <a:r>
              <a:rPr lang="en-GB" dirty="0"/>
              <a:t> and use it to query a </a:t>
            </a:r>
            <a:r>
              <a:rPr lang="en-GB" dirty="0" err="1"/>
              <a:t>sqlite</a:t>
            </a:r>
            <a:r>
              <a:rPr lang="en-GB" dirty="0"/>
              <a:t> </a:t>
            </a:r>
            <a:r>
              <a:rPr lang="en-GB" dirty="0" err="1"/>
              <a:t>db</a:t>
            </a:r>
            <a:r>
              <a:rPr lang="en-GB" dirty="0"/>
              <a:t>;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Handle </a:t>
            </a:r>
            <a:r>
              <a:rPr lang="en-GB" dirty="0" err="1"/>
              <a:t>prisma</a:t>
            </a:r>
            <a:r>
              <a:rPr lang="en-GB" dirty="0"/>
              <a:t> exceptions by implementing a global exception filter;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Add validation to the </a:t>
            </a:r>
            <a:r>
              <a:rPr lang="en-GB" dirty="0" err="1"/>
              <a:t>UserDto</a:t>
            </a:r>
            <a:r>
              <a:rPr lang="en-GB" dirty="0"/>
              <a:t> and use the </a:t>
            </a:r>
            <a:r>
              <a:rPr lang="en-GB" dirty="0" err="1"/>
              <a:t>ValidationPipe</a:t>
            </a:r>
            <a:r>
              <a:rPr lang="en-GB" dirty="0"/>
              <a:t> created in the last session;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60866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00C2F-F6AA-5BD0-0F4A-2288A4FB959E}"/>
              </a:ext>
            </a:extLst>
          </p:cNvPr>
          <p:cNvSpPr txBox="1"/>
          <p:nvPr/>
        </p:nvSpPr>
        <p:spPr>
          <a:xfrm>
            <a:off x="3712536" y="4592518"/>
            <a:ext cx="4709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2146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2E38E50-488B-A94D-9571-1F70E232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NestJS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Databases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E74D5431-5631-8C45-8DB5-23EB4B453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</a:rPr>
              <a:t>Nest is database agnostic.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</a:rPr>
              <a:t>Integrates with any SQL or NoSQL database</a:t>
            </a:r>
            <a:endParaRPr lang="en-GB" dirty="0">
              <a:solidFill>
                <a:srgbClr val="404040"/>
              </a:solidFill>
            </a:endParaRP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</a:rPr>
              <a:t>Database support is added by loading an appropriate Node.js driver for the database and optionally using an ORM or query builder.</a:t>
            </a:r>
            <a:endParaRPr lang="pt-PT" b="0" i="0" dirty="0">
              <a:solidFill>
                <a:srgbClr val="404040"/>
              </a:solidFill>
              <a:effectLst/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41D16D2D-9477-1748-895D-002CDB11CE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BA778060-C56E-714A-A98B-89368C9467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665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2E38E50-488B-A94D-9571-1F70E232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What’s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ORM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E74D5431-5631-8C45-8DB5-23EB4B453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</a:rPr>
              <a:t>Stands for Object-Relational Mapping;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</a:rPr>
              <a:t>S</a:t>
            </a:r>
            <a:r>
              <a:rPr lang="en-GB" b="0" i="0" dirty="0">
                <a:solidFill>
                  <a:srgbClr val="404040"/>
                </a:solidFill>
                <a:effectLst/>
              </a:rPr>
              <a:t>implifies database programming by allowing developers to work with objects rather than tables;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</a:rPr>
              <a:t>M</a:t>
            </a:r>
            <a:r>
              <a:rPr lang="en-GB" b="0" i="0" dirty="0">
                <a:solidFill>
                  <a:srgbClr val="404040"/>
                </a:solidFill>
                <a:effectLst/>
              </a:rPr>
              <a:t>aps classes and their properties to database tables and their columns;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</a:rPr>
              <a:t>Helps with data validation and constraints enforcement;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</a:rPr>
              <a:t>C</a:t>
            </a:r>
            <a:r>
              <a:rPr lang="en-GB" b="0" i="0" dirty="0">
                <a:solidFill>
                  <a:srgbClr val="404040"/>
                </a:solidFill>
                <a:effectLst/>
              </a:rPr>
              <a:t>an improve application performance by reducing the number of database queries and optimizing the SQL generated;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</a:rPr>
              <a:t>Can add some overhead and complexity to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404040"/>
              </a:solidFill>
              <a:effectLst/>
              <a:latin typeface="Source Sans Pro" panose="020F0502020204030204" pitchFamily="34" charset="0"/>
            </a:endParaRP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41D16D2D-9477-1748-895D-002CDB11CE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BA778060-C56E-714A-A98B-89368C9467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95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2E38E50-488B-A94D-9571-1F70E232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Libraries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ORM’s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E74D5431-5631-8C45-8DB5-23EB4B453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404040"/>
                </a:solidFill>
                <a:effectLst/>
              </a:rPr>
              <a:t>MikroORM</a:t>
            </a:r>
            <a:r>
              <a:rPr lang="en-GB" b="0" i="0" dirty="0">
                <a:solidFill>
                  <a:srgbClr val="404040"/>
                </a:solidFill>
                <a:effectLst/>
              </a:rPr>
              <a:t> 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404040"/>
                </a:solidFill>
                <a:effectLst/>
              </a:rPr>
              <a:t>Sequelize</a:t>
            </a:r>
            <a:r>
              <a:rPr lang="en-GB" b="0" i="0" dirty="0">
                <a:solidFill>
                  <a:srgbClr val="404040"/>
                </a:solidFill>
                <a:effectLst/>
              </a:rPr>
              <a:t> (out of the box)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404040"/>
                </a:solidFill>
                <a:effectLst/>
              </a:rPr>
              <a:t>Knex.js</a:t>
            </a:r>
            <a:r>
              <a:rPr lang="en-GB" b="0" i="0" dirty="0">
                <a:solidFill>
                  <a:srgbClr val="404040"/>
                </a:solidFill>
                <a:effectLst/>
              </a:rPr>
              <a:t> 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404040"/>
                </a:solidFill>
                <a:effectLst/>
              </a:rPr>
              <a:t>TypeORM</a:t>
            </a:r>
            <a:r>
              <a:rPr lang="en-GB" b="0" i="0" dirty="0">
                <a:solidFill>
                  <a:srgbClr val="404040"/>
                </a:solidFill>
                <a:effectLst/>
              </a:rPr>
              <a:t> (out of the box)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</a:rPr>
              <a:t>Prisma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41D16D2D-9477-1748-895D-002CDB11CE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BA778060-C56E-714A-A98B-89368C9467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6" name="Picture 2" descr="Prisma | Next-generation ORM for Node.js &amp; TypeScript">
            <a:extLst>
              <a:ext uri="{FF2B5EF4-FFF2-40B4-BE49-F238E27FC236}">
                <a16:creationId xmlns:a16="http://schemas.microsoft.com/office/drawing/2014/main" id="{9BBE8330-90CE-1ACF-5852-4185C96C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3048000"/>
            <a:ext cx="2371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quelize Logo transparent PNG - StickPNG">
            <a:extLst>
              <a:ext uri="{FF2B5EF4-FFF2-40B4-BE49-F238E27FC236}">
                <a16:creationId xmlns:a16="http://schemas.microsoft.com/office/drawing/2014/main" id="{82B0A95C-A014-F96D-64C4-E61C468C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44" y="3107692"/>
            <a:ext cx="1254644" cy="14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ypeorm">
            <a:extLst>
              <a:ext uri="{FF2B5EF4-FFF2-40B4-BE49-F238E27FC236}">
                <a16:creationId xmlns:a16="http://schemas.microsoft.com/office/drawing/2014/main" id="{E892D671-A232-C764-3591-25FD526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763" y="4216647"/>
            <a:ext cx="1862503" cy="86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commenter">
            <a:extLst>
              <a:ext uri="{FF2B5EF4-FFF2-40B4-BE49-F238E27FC236}">
                <a16:creationId xmlns:a16="http://schemas.microsoft.com/office/drawing/2014/main" id="{7DF11141-AEF4-E15E-4892-17799F66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5" y="4937549"/>
            <a:ext cx="2371725" cy="84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3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TypeORM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146ABE-E736-1E0D-B762-3A108610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09" y="2937272"/>
            <a:ext cx="5133957" cy="124658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F9A72FD-2B0E-5238-31D4-A4FB1FD3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43" y="1943099"/>
            <a:ext cx="5133957" cy="41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Sequelize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6908D8-C477-5F57-C6D7-A7D4606C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09" y="2825884"/>
            <a:ext cx="4971291" cy="135797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183516E-6A4C-52E5-00FD-BAFE33EA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09" y="2315044"/>
            <a:ext cx="5320054" cy="41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3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TypeScript ORM</a:t>
            </a:r>
          </a:p>
          <a:p>
            <a:endParaRPr lang="en-GB" dirty="0"/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Prisma Client: Auto-generated and type-safe query builder for Node.js &amp; TypeScript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Prisma Migrate: Migration system</a:t>
            </a:r>
          </a:p>
          <a:p>
            <a:pPr marL="171450" indent="-1714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dirty="0"/>
              <a:t>Prisma Studio: GUI to view and edit data in your database.</a:t>
            </a:r>
          </a:p>
          <a:p>
            <a:endParaRPr lang="en-GB" dirty="0"/>
          </a:p>
          <a:p>
            <a:r>
              <a:rPr lang="en-GB" dirty="0"/>
              <a:t>Prisma Client can be used in any Node.js (supported versions) or TypeScript backend application.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2036473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, Separadores e Contacto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ctr">
        <a:noAutofit/>
      </a:bodyPr>
      <a:lstStyle>
        <a:defPPr algn="ctr">
          <a:lnSpc>
            <a:spcPts val="1600"/>
          </a:lnSpc>
          <a:spcBef>
            <a:spcPts val="1000"/>
          </a:spcBef>
          <a:defRPr sz="2800" b="1" i="0" kern="1200" dirty="0" smtClean="0">
            <a:solidFill>
              <a:schemeClr val="bg2"/>
            </a:solidFill>
            <a:effectLst/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ítulo, Subtítulo e Texto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locar Imagen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locar Tabela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oluçõe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locar ícones/Logo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ilestone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7259C97D05AE41A7B38F523C1BA97C" ma:contentTypeVersion="13" ma:contentTypeDescription="Criar um novo documento." ma:contentTypeScope="" ma:versionID="b9e0d416cb1099d3fcf205d99e1f9569">
  <xsd:schema xmlns:xsd="http://www.w3.org/2001/XMLSchema" xmlns:xs="http://www.w3.org/2001/XMLSchema" xmlns:p="http://schemas.microsoft.com/office/2006/metadata/properties" xmlns:ns2="60423957-2edb-4485-b2d1-b6a7a58764ac" xmlns:ns3="a0cb4b6e-10c9-4c9f-a14c-218073f70cd0" targetNamespace="http://schemas.microsoft.com/office/2006/metadata/properties" ma:root="true" ma:fieldsID="2b8562950612aa0dc91959c58c3faea1" ns2:_="" ns3:_="">
    <xsd:import namespace="60423957-2edb-4485-b2d1-b6a7a58764ac"/>
    <xsd:import namespace="a0cb4b6e-10c9-4c9f-a14c-218073f70c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23957-2edb-4485-b2d1-b6a7a58764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b4b6e-10c9-4c9f-a14c-218073f70cd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604DE3-17BE-4FFD-837E-AA48A2C02E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585BF-9857-487B-89F3-C56A04406D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23957-2edb-4485-b2d1-b6a7a58764ac"/>
    <ds:schemaRef ds:uri="a0cb4b6e-10c9-4c9f-a14c-218073f70c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C510AA-547B-49A6-8294-37788324D121}">
  <ds:schemaRefs>
    <ds:schemaRef ds:uri="http://schemas.microsoft.com/office/2006/documentManagement/types"/>
    <ds:schemaRef ds:uri="cebe905c-2234-409b-8029-668c89c92fdf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4691143-d4bf-48e1-b830-991db6c833a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4526</TotalTime>
  <Words>1088</Words>
  <Application>Microsoft Office PowerPoint</Application>
  <PresentationFormat>Ecrã Panorâmico</PresentationFormat>
  <Paragraphs>158</Paragraphs>
  <Slides>31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7</vt:i4>
      </vt:variant>
      <vt:variant>
        <vt:lpstr>Títulos dos diapositivos</vt:lpstr>
      </vt:variant>
      <vt:variant>
        <vt:i4>31</vt:i4>
      </vt:variant>
    </vt:vector>
  </HeadingPairs>
  <TitlesOfParts>
    <vt:vector size="45" baseType="lpstr">
      <vt:lpstr>Arial</vt:lpstr>
      <vt:lpstr>Barlow</vt:lpstr>
      <vt:lpstr>Calibri</vt:lpstr>
      <vt:lpstr>Lato</vt:lpstr>
      <vt:lpstr>Source Sans Pro</vt:lpstr>
      <vt:lpstr>Times New Roman</vt:lpstr>
      <vt:lpstr>Wingdings</vt:lpstr>
      <vt:lpstr>Capas, Separadores e Contactos</vt:lpstr>
      <vt:lpstr>Título, Subtítulo e Textos</vt:lpstr>
      <vt:lpstr>Colocar Imagens</vt:lpstr>
      <vt:lpstr>Colocar Tabelas</vt:lpstr>
      <vt:lpstr>Soluções</vt:lpstr>
      <vt:lpstr>Colocar ícones/Logos</vt:lpstr>
      <vt:lpstr>Milestones</vt:lpstr>
      <vt:lpstr>Dicas</vt:lpstr>
      <vt:lpstr>Apresentação do PowerPoint</vt:lpstr>
      <vt:lpstr>4 - NestJS Data Persistence</vt:lpstr>
      <vt:lpstr>NestJS and Databases</vt:lpstr>
      <vt:lpstr>What’s an ORM</vt:lpstr>
      <vt:lpstr>Libraries and ORM’s</vt:lpstr>
      <vt:lpstr>TypeORM</vt:lpstr>
      <vt:lpstr>Sequelize</vt:lpstr>
      <vt:lpstr>Prisma</vt:lpstr>
      <vt:lpstr>Prisma cli</vt:lpstr>
      <vt:lpstr>Prisma cli</vt:lpstr>
      <vt:lpstr>Prisma cli</vt:lpstr>
      <vt:lpstr>Prisma Schema</vt:lpstr>
      <vt:lpstr>Prisma Schema</vt:lpstr>
      <vt:lpstr>Prisma Schema</vt:lpstr>
      <vt:lpstr>Prisma Schema</vt:lpstr>
      <vt:lpstr>Prisma Schema</vt:lpstr>
      <vt:lpstr>Queries</vt:lpstr>
      <vt:lpstr>Queries</vt:lpstr>
      <vt:lpstr>Queries</vt:lpstr>
      <vt:lpstr>Query options</vt:lpstr>
      <vt:lpstr>Filters</vt:lpstr>
      <vt:lpstr>Filters</vt:lpstr>
      <vt:lpstr>Relation Filters</vt:lpstr>
      <vt:lpstr>Transactions</vt:lpstr>
      <vt:lpstr>Setup</vt:lpstr>
      <vt:lpstr>Migrations</vt:lpstr>
      <vt:lpstr>Seeding</vt:lpstr>
      <vt:lpstr>Create db</vt:lpstr>
      <vt:lpstr>Back to NestJS!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Catarina Gaspar</dc:creator>
  <cp:lastModifiedBy>Pedro Peixoto</cp:lastModifiedBy>
  <cp:revision>608</cp:revision>
  <dcterms:created xsi:type="dcterms:W3CDTF">2020-06-05T15:15:35Z</dcterms:created>
  <dcterms:modified xsi:type="dcterms:W3CDTF">2023-03-06T23:05:32Z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0x010100B77259C97D05AE41A7B38F523C1BA97C</vt:lpwstr>
  </property>
</Properties>
</file>