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hdphoto1.wdp" ContentType="image/vnd.ms-photo"/>
  <Override PartName="/ppt/media/image12.png" ContentType="image/png"/>
  <Override PartName="/ppt/media/image5.svg" ContentType="image/svg"/>
  <Override PartName="/ppt/media/image2.png" ContentType="image/png"/>
  <Override PartName="/ppt/media/image7.svg" ContentType="image/svg"/>
  <Override PartName="/ppt/media/image3.svg" ContentType="image/svg"/>
  <Override PartName="/ppt/media/image10.png" ContentType="image/png"/>
  <Override PartName="/ppt/media/image6.png" ContentType="image/png"/>
  <Override PartName="/ppt/media/image4.png" ContentType="image/png"/>
  <Override PartName="/ppt/media/image8.png" ContentType="image/png"/>
  <Override PartName="/ppt/media/image9.png" ContentType="image/png"/>
  <Override PartName="/ppt/media/image11.png" ContentType="image/png"/>
  <Override PartName="/ppt/media/image13.png" ContentType="image/png"/>
  <Override PartName="/ppt/media/hdphoto2.wdp" ContentType="image/vnd.ms-photo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Segoe U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3869280" y="864000"/>
            <a:ext cx="7314840" cy="512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2052507-F833-4EEE-B4A9-F7879E2C760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F0EA6F15-B534-418D-A458-80A50D8822D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A6DE0F61-B151-4B9A-9B58-6A5446B5D67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51D45A1-587F-4630-A53E-9BFCFC1601C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90614D63-69F3-4CD3-82BE-515599CA761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Segoe U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3869280" y="864000"/>
            <a:ext cx="7314840" cy="512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trike="noStrike" u="none">
              <a:solidFill>
                <a:schemeClr val="dk1">
                  <a:lumMod val="65000"/>
                  <a:lumOff val="35000"/>
                </a:schemeClr>
              </a:solidFill>
              <a:uFillTx/>
              <a:latin typeface="Segoe U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27144989-43E1-42A7-84AB-AC857DE8183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D9E5FD2F-1EB9-4A5D-B36C-13604BE51F7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Segoe U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3869280" y="864000"/>
            <a:ext cx="3569400" cy="512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trike="noStrike" u="none">
              <a:solidFill>
                <a:schemeClr val="dk1">
                  <a:lumMod val="65000"/>
                  <a:lumOff val="35000"/>
                </a:schemeClr>
              </a:solidFill>
              <a:uFillTx/>
              <a:latin typeface="Segoe UI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7617600" y="864000"/>
            <a:ext cx="3569400" cy="512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trike="noStrike" u="none">
              <a:solidFill>
                <a:schemeClr val="dk1">
                  <a:lumMod val="65000"/>
                  <a:lumOff val="35000"/>
                </a:schemeClr>
              </a:solidFill>
              <a:uFillTx/>
              <a:latin typeface="Segoe U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AFA9533A-E457-4002-912C-27053DBED72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AE7FD777-7A9F-4764-B5D7-9416EFE5251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Segoe U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97D849E2-624A-4E7A-8DF2-6F4A019B5ED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72350825-DF06-40B2-9162-DB7E269CD47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6" hidden="1"/>
          <p:cNvSpPr/>
          <p:nvPr/>
        </p:nvSpPr>
        <p:spPr>
          <a:xfrm>
            <a:off x="0" y="758880"/>
            <a:ext cx="3443400" cy="5330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" name="Rectangle 37" hidden="1"/>
          <p:cNvSpPr/>
          <p:nvPr/>
        </p:nvSpPr>
        <p:spPr>
          <a:xfrm>
            <a:off x="11815920" y="758880"/>
            <a:ext cx="383760" cy="5330520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" name="Rectangle 6"/>
          <p:cNvSpPr/>
          <p:nvPr/>
        </p:nvSpPr>
        <p:spPr>
          <a:xfrm>
            <a:off x="0" y="762120"/>
            <a:ext cx="9141120" cy="5333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" name="Rectangle 7"/>
          <p:cNvSpPr/>
          <p:nvPr/>
        </p:nvSpPr>
        <p:spPr>
          <a:xfrm>
            <a:off x="9270360" y="762120"/>
            <a:ext cx="2925000" cy="5333760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069920" y="1298520"/>
            <a:ext cx="7314840" cy="3254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5900" spc="-99" strike="noStrike" u="none">
                <a:solidFill>
                  <a:srgbClr val="ffffff"/>
                </a:solidFill>
                <a:uFillTx/>
                <a:latin typeface="Segoe UI"/>
              </a:rPr>
              <a:t>Click to edit Master title style</a:t>
            </a:r>
            <a:endParaRPr b="0" lang="en-US" sz="5900" strike="noStrike" u="none">
              <a:solidFill>
                <a:schemeClr val="dk1"/>
              </a:solidFill>
              <a:uFillTx/>
              <a:latin typeface="Segoe U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dt" idx="1"/>
          </p:nvPr>
        </p:nvSpPr>
        <p:spPr>
          <a:xfrm>
            <a:off x="26244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100" strike="noStrike" u="none">
                <a:solidFill>
                  <a:schemeClr val="dk1">
                    <a:lumMod val="50000"/>
                    <a:lumOff val="50000"/>
                  </a:schemeClr>
                </a:solidFill>
                <a:uFillTx/>
                <a:latin typeface="Segoe U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100" strike="noStrike" u="none">
                <a:solidFill>
                  <a:schemeClr val="dk1">
                    <a:lumMod val="50000"/>
                    <a:lumOff val="50000"/>
                  </a:schemeClr>
                </a:solidFill>
                <a:uFillTx/>
                <a:latin typeface="Segoe UI"/>
              </a:rPr>
              <a:t>&lt;date/time&gt;</a:t>
            </a:r>
            <a:endParaRPr b="0" lang="en-US" sz="11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ftr" idx="2"/>
          </p:nvPr>
        </p:nvSpPr>
        <p:spPr>
          <a:xfrm>
            <a:off x="3869280" y="6356520"/>
            <a:ext cx="591120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 type="sldNum" idx="3"/>
          </p:nvPr>
        </p:nvSpPr>
        <p:spPr>
          <a:xfrm>
            <a:off x="10634040" y="6356520"/>
            <a:ext cx="15307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1" lang="en-US" sz="1200" strike="noStrike" u="none">
                <a:solidFill>
                  <a:schemeClr val="accent1"/>
                </a:solidFill>
                <a:uFillTx/>
                <a:latin typeface="Segoe U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2C7F5599-E765-41D7-8D53-F95D6724502C}" type="slidenum">
              <a:rPr b="1" lang="en-US" sz="1200" strike="noStrike" u="none">
                <a:solidFill>
                  <a:schemeClr val="accent1"/>
                </a:solidFill>
                <a:uFillTx/>
                <a:latin typeface="Segoe U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Segoe UI"/>
              </a:rPr>
              <a:t>Click to edit the outline text format</a:t>
            </a:r>
            <a:endParaRPr b="0" lang="en-US" sz="2000" strike="noStrike" u="none">
              <a:solidFill>
                <a:schemeClr val="dk1">
                  <a:lumMod val="65000"/>
                  <a:lumOff val="35000"/>
                </a:schemeClr>
              </a:solidFill>
              <a:uFillTx/>
              <a:latin typeface="Segoe U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trike="noStrike" u="none"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Segoe UI"/>
              </a:rPr>
              <a:t>Second Outline Level</a:t>
            </a:r>
            <a:endParaRPr b="0" lang="en-US" sz="1600" strike="noStrike" u="none">
              <a:solidFill>
                <a:schemeClr val="dk1">
                  <a:lumMod val="65000"/>
                  <a:lumOff val="35000"/>
                </a:schemeClr>
              </a:solidFill>
              <a:uFillTx/>
              <a:latin typeface="Segoe U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Segoe UI"/>
              </a:rPr>
              <a:t>Third Outline Level</a:t>
            </a:r>
            <a:endParaRPr b="0" lang="en-US" sz="1400" strike="noStrike" u="none">
              <a:solidFill>
                <a:schemeClr val="dk1">
                  <a:lumMod val="65000"/>
                  <a:lumOff val="35000"/>
                </a:schemeClr>
              </a:solidFill>
              <a:uFillTx/>
              <a:latin typeface="Segoe U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Segoe UI"/>
              </a:rPr>
              <a:t>Fourth Outline Level</a:t>
            </a:r>
            <a:endParaRPr b="0" lang="en-US" sz="1400" strike="noStrike" u="none">
              <a:solidFill>
                <a:schemeClr val="dk1">
                  <a:lumMod val="65000"/>
                  <a:lumOff val="35000"/>
                </a:schemeClr>
              </a:solidFill>
              <a:uFillTx/>
              <a:latin typeface="Segoe U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Segoe UI"/>
              </a:rPr>
              <a:t>Fifth Outline Level</a:t>
            </a:r>
            <a:endParaRPr b="0" lang="en-US" sz="2000" strike="noStrike" u="none">
              <a:solidFill>
                <a:schemeClr val="dk1">
                  <a:lumMod val="65000"/>
                  <a:lumOff val="35000"/>
                </a:schemeClr>
              </a:solidFill>
              <a:uFillTx/>
              <a:latin typeface="Segoe U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Segoe UI"/>
              </a:rPr>
              <a:t>Sixth Outline Level</a:t>
            </a:r>
            <a:endParaRPr b="0" lang="en-US" sz="2000" strike="noStrike" u="none">
              <a:solidFill>
                <a:schemeClr val="dk1">
                  <a:lumMod val="65000"/>
                  <a:lumOff val="35000"/>
                </a:schemeClr>
              </a:solidFill>
              <a:uFillTx/>
              <a:latin typeface="Segoe U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Segoe UI"/>
              </a:rPr>
              <a:t>Seventh Outline Level</a:t>
            </a:r>
            <a:endParaRPr b="0" lang="en-US" sz="2000" strike="noStrike" u="none">
              <a:solidFill>
                <a:schemeClr val="dk1">
                  <a:lumMod val="65000"/>
                  <a:lumOff val="35000"/>
                </a:schemeClr>
              </a:solidFill>
              <a:uFillTx/>
              <a:latin typeface="Segoe U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6"/>
          <p:cNvSpPr/>
          <p:nvPr/>
        </p:nvSpPr>
        <p:spPr>
          <a:xfrm>
            <a:off x="0" y="758880"/>
            <a:ext cx="3443400" cy="5330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75" name="Rectangle 37"/>
          <p:cNvSpPr/>
          <p:nvPr/>
        </p:nvSpPr>
        <p:spPr>
          <a:xfrm>
            <a:off x="11815920" y="758880"/>
            <a:ext cx="383760" cy="5330520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255960" y="1143000"/>
            <a:ext cx="2834280" cy="2377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3200" spc="-60" strike="noStrike" u="none">
                <a:solidFill>
                  <a:srgbClr val="ffffff"/>
                </a:solidFill>
                <a:uFillTx/>
                <a:latin typeface="Segoe UI"/>
              </a:rPr>
              <a:t>Click to edit Master title style</a:t>
            </a:r>
            <a:endParaRPr b="0" lang="en-US" sz="3200" strike="noStrike" u="none">
              <a:solidFill>
                <a:schemeClr val="dk1"/>
              </a:solidFill>
              <a:uFillTx/>
              <a:latin typeface="Segoe U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3867840" y="868680"/>
            <a:ext cx="7314840" cy="5120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marL="182880" indent="-182880" defTabSz="914400">
              <a:lnSpc>
                <a:spcPct val="90000"/>
              </a:lnSpc>
              <a:spcBef>
                <a:spcPts val="1199"/>
              </a:spcBef>
              <a:buClr>
                <a:srgbClr val="9a1a3f"/>
              </a:buClr>
              <a:buFont typeface="Wingdings 2" charset="2"/>
              <a:buChar char=""/>
            </a:pPr>
            <a:r>
              <a:rPr b="0" lang="en-US" sz="2000" strike="noStrike" u="none"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Segoe UI"/>
              </a:rPr>
              <a:t>Click to edit Master text styles</a:t>
            </a:r>
            <a:endParaRPr b="0" lang="en-US" sz="2000" strike="noStrike" u="none">
              <a:solidFill>
                <a:schemeClr val="dk1">
                  <a:lumMod val="65000"/>
                  <a:lumOff val="35000"/>
                </a:schemeClr>
              </a:solidFill>
              <a:uFillTx/>
              <a:latin typeface="Segoe UI"/>
            </a:endParaRPr>
          </a:p>
          <a:p>
            <a:pPr lvl="1" marL="685800" indent="-182880" defTabSz="914400">
              <a:lnSpc>
                <a:spcPct val="90000"/>
              </a:lnSpc>
              <a:spcBef>
                <a:spcPts val="249"/>
              </a:spcBef>
              <a:spcAft>
                <a:spcPts val="249"/>
              </a:spcAft>
              <a:buClr>
                <a:srgbClr val="9a1a3f"/>
              </a:buClr>
              <a:buFont typeface="Wingdings 2" charset="2"/>
              <a:buChar char=""/>
            </a:pPr>
            <a:r>
              <a:rPr b="0" lang="en-US" sz="1800" strike="noStrike" u="none"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Segoe UI"/>
              </a:rPr>
              <a:t>Second level</a:t>
            </a:r>
            <a:endParaRPr b="0" lang="en-US" sz="1800" strike="noStrike" u="none">
              <a:solidFill>
                <a:schemeClr val="dk1">
                  <a:lumMod val="65000"/>
                  <a:lumOff val="35000"/>
                </a:schemeClr>
              </a:solidFill>
              <a:uFillTx/>
              <a:latin typeface="Segoe UI"/>
            </a:endParaRPr>
          </a:p>
          <a:p>
            <a:pPr lvl="2" marL="1143000" indent="-182880" defTabSz="914400">
              <a:lnSpc>
                <a:spcPct val="90000"/>
              </a:lnSpc>
              <a:spcBef>
                <a:spcPts val="249"/>
              </a:spcBef>
              <a:spcAft>
                <a:spcPts val="249"/>
              </a:spcAft>
              <a:buClr>
                <a:srgbClr val="9a1a3f"/>
              </a:buClr>
              <a:buFont typeface="Wingdings 2" charset="2"/>
              <a:buChar char=""/>
            </a:pPr>
            <a:r>
              <a:rPr b="0" lang="en-US" sz="1600" strike="noStrike" u="none"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Segoe UI"/>
              </a:rPr>
              <a:t>Third level</a:t>
            </a:r>
            <a:endParaRPr b="0" lang="en-US" sz="1600" strike="noStrike" u="none">
              <a:solidFill>
                <a:schemeClr val="dk1">
                  <a:lumMod val="65000"/>
                  <a:lumOff val="35000"/>
                </a:schemeClr>
              </a:solidFill>
              <a:uFillTx/>
              <a:latin typeface="Segoe UI"/>
            </a:endParaRPr>
          </a:p>
          <a:p>
            <a:pPr lvl="3" marL="1600200" indent="-182880" defTabSz="914400">
              <a:lnSpc>
                <a:spcPct val="90000"/>
              </a:lnSpc>
              <a:spcBef>
                <a:spcPts val="249"/>
              </a:spcBef>
              <a:spcAft>
                <a:spcPts val="249"/>
              </a:spcAft>
              <a:buClr>
                <a:srgbClr val="9a1a3f"/>
              </a:buClr>
              <a:buFont typeface="Wingdings 2" charset="2"/>
              <a:buChar char=""/>
            </a:pPr>
            <a:r>
              <a:rPr b="0" lang="en-US" sz="1400" strike="noStrike" u="none"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Segoe UI"/>
              </a:rPr>
              <a:t>Fourth level</a:t>
            </a:r>
            <a:endParaRPr b="0" lang="en-US" sz="1400" strike="noStrike" u="none">
              <a:solidFill>
                <a:schemeClr val="dk1">
                  <a:lumMod val="65000"/>
                  <a:lumOff val="35000"/>
                </a:schemeClr>
              </a:solidFill>
              <a:uFillTx/>
              <a:latin typeface="Segoe UI"/>
            </a:endParaRPr>
          </a:p>
          <a:p>
            <a:pPr lvl="4" marL="2057400" indent="-182880" defTabSz="914400">
              <a:lnSpc>
                <a:spcPct val="90000"/>
              </a:lnSpc>
              <a:spcBef>
                <a:spcPts val="249"/>
              </a:spcBef>
              <a:spcAft>
                <a:spcPts val="249"/>
              </a:spcAft>
              <a:buClr>
                <a:srgbClr val="9a1a3f"/>
              </a:buClr>
              <a:buFont typeface="Wingdings 2" charset="2"/>
              <a:buChar char=""/>
            </a:pPr>
            <a:r>
              <a:rPr b="0" lang="en-US" sz="1400" strike="noStrike" u="none"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Segoe UI"/>
              </a:rPr>
              <a:t>Fifth level</a:t>
            </a:r>
            <a:endParaRPr b="0" lang="en-US" sz="1400" strike="noStrike" u="none">
              <a:solidFill>
                <a:schemeClr val="dk1">
                  <a:lumMod val="65000"/>
                  <a:lumOff val="35000"/>
                </a:schemeClr>
              </a:solidFill>
              <a:uFillTx/>
              <a:latin typeface="Segoe UI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255960" y="3494160"/>
            <a:ext cx="2834280" cy="2321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Segoe UI"/>
              </a:rPr>
              <a:t>Click to edit Master text styles</a:t>
            </a:r>
            <a:endParaRPr b="0" lang="en-US" sz="1400" strike="noStrike" u="none">
              <a:solidFill>
                <a:schemeClr val="dk1">
                  <a:lumMod val="65000"/>
                  <a:lumOff val="35000"/>
                </a:schemeClr>
              </a:solidFill>
              <a:uFillTx/>
              <a:latin typeface="Segoe UI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dt" idx="28"/>
          </p:nvPr>
        </p:nvSpPr>
        <p:spPr>
          <a:xfrm>
            <a:off x="26244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100" strike="noStrike" u="none">
                <a:solidFill>
                  <a:schemeClr val="dk1">
                    <a:lumMod val="50000"/>
                    <a:lumOff val="50000"/>
                  </a:schemeClr>
                </a:solidFill>
                <a:uFillTx/>
                <a:latin typeface="Segoe U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100" strike="noStrike" u="none">
                <a:solidFill>
                  <a:schemeClr val="dk1">
                    <a:lumMod val="50000"/>
                    <a:lumOff val="50000"/>
                  </a:schemeClr>
                </a:solidFill>
                <a:uFillTx/>
                <a:latin typeface="Segoe UI"/>
              </a:rPr>
              <a:t>&lt;date/time&gt;</a:t>
            </a:r>
            <a:endParaRPr b="0" lang="en-US" sz="11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ftr" idx="29"/>
          </p:nvPr>
        </p:nvSpPr>
        <p:spPr>
          <a:xfrm>
            <a:off x="3869280" y="6356520"/>
            <a:ext cx="591120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sldNum" idx="30"/>
          </p:nvPr>
        </p:nvSpPr>
        <p:spPr>
          <a:xfrm>
            <a:off x="10634040" y="6356520"/>
            <a:ext cx="15307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1" lang="en-US" sz="1200" strike="noStrike" u="none">
                <a:solidFill>
                  <a:schemeClr val="accent1"/>
                </a:solidFill>
                <a:uFillTx/>
                <a:latin typeface="Segoe U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E22953CE-7112-4D83-97CA-18274E67CFCC}" type="slidenum">
              <a:rPr b="1" lang="en-US" sz="1200" strike="noStrike" u="none">
                <a:solidFill>
                  <a:schemeClr val="accent1"/>
                </a:solidFill>
                <a:uFillTx/>
                <a:latin typeface="Segoe U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6"/>
          <p:cNvSpPr/>
          <p:nvPr/>
        </p:nvSpPr>
        <p:spPr>
          <a:xfrm>
            <a:off x="0" y="758880"/>
            <a:ext cx="3443400" cy="5330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3" name="Rectangle 37"/>
          <p:cNvSpPr/>
          <p:nvPr/>
        </p:nvSpPr>
        <p:spPr>
          <a:xfrm>
            <a:off x="11815920" y="758880"/>
            <a:ext cx="383760" cy="5330520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255960" y="1143000"/>
            <a:ext cx="2834280" cy="2377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3200" spc="-60" strike="noStrike" u="none">
                <a:solidFill>
                  <a:srgbClr val="ffffff"/>
                </a:solidFill>
                <a:uFillTx/>
                <a:latin typeface="Segoe UI"/>
              </a:rPr>
              <a:t>Click to edit Master title style</a:t>
            </a:r>
            <a:endParaRPr b="0" lang="en-US" sz="3200" strike="noStrike" u="none">
              <a:solidFill>
                <a:schemeClr val="dk1"/>
              </a:solidFill>
              <a:uFillTx/>
              <a:latin typeface="Segoe UI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3570480" y="767520"/>
            <a:ext cx="8114760" cy="5330520"/>
          </a:xfrm>
          <a:prstGeom prst="rect">
            <a:avLst/>
          </a:prstGeom>
          <a:solidFill>
            <a:schemeClr val="lt1">
              <a:lumMod val="75000"/>
            </a:schemeClr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Segoe UI"/>
              </a:rPr>
              <a:t>Click icon to add picture</a:t>
            </a:r>
            <a:endParaRPr b="0" lang="en-US" sz="3200" strike="noStrike" u="none">
              <a:solidFill>
                <a:schemeClr val="dk1">
                  <a:lumMod val="65000"/>
                  <a:lumOff val="35000"/>
                </a:schemeClr>
              </a:solidFill>
              <a:uFillTx/>
              <a:latin typeface="Segoe UI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255960" y="3493080"/>
            <a:ext cx="2834280" cy="2322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Segoe UI"/>
              </a:rPr>
              <a:t>Click to edit Master text styles</a:t>
            </a:r>
            <a:endParaRPr b="0" lang="en-US" sz="1400" strike="noStrike" u="none">
              <a:solidFill>
                <a:schemeClr val="dk1">
                  <a:lumMod val="65000"/>
                  <a:lumOff val="35000"/>
                </a:schemeClr>
              </a:solidFill>
              <a:uFillTx/>
              <a:latin typeface="Segoe UI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dt" idx="31"/>
          </p:nvPr>
        </p:nvSpPr>
        <p:spPr>
          <a:xfrm>
            <a:off x="26244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100" strike="noStrike" u="none">
                <a:solidFill>
                  <a:schemeClr val="dk1">
                    <a:lumMod val="50000"/>
                    <a:lumOff val="50000"/>
                  </a:schemeClr>
                </a:solidFill>
                <a:uFillTx/>
                <a:latin typeface="Segoe U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100" strike="noStrike" u="none">
                <a:solidFill>
                  <a:schemeClr val="dk1">
                    <a:lumMod val="50000"/>
                    <a:lumOff val="50000"/>
                  </a:schemeClr>
                </a:solidFill>
                <a:uFillTx/>
                <a:latin typeface="Segoe UI"/>
              </a:rPr>
              <a:t>&lt;date/time&gt;</a:t>
            </a:r>
            <a:endParaRPr b="0" lang="en-US" sz="11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ftr" idx="32"/>
          </p:nvPr>
        </p:nvSpPr>
        <p:spPr>
          <a:xfrm>
            <a:off x="3499200" y="6356520"/>
            <a:ext cx="591120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 type="sldNum" idx="33"/>
          </p:nvPr>
        </p:nvSpPr>
        <p:spPr>
          <a:xfrm>
            <a:off x="10634040" y="6356520"/>
            <a:ext cx="15307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1" lang="en-US" sz="1200" strike="noStrike" u="none">
                <a:solidFill>
                  <a:schemeClr val="accent1"/>
                </a:solidFill>
                <a:uFillTx/>
                <a:latin typeface="Segoe U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F98B3CB0-387B-451D-B31B-4366618EC424}" type="slidenum">
              <a:rPr b="1" lang="en-US" sz="1200" strike="noStrike" u="none">
                <a:solidFill>
                  <a:schemeClr val="accent1"/>
                </a:solidFill>
                <a:uFillTx/>
                <a:latin typeface="Segoe U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6"/>
          <p:cNvSpPr/>
          <p:nvPr/>
        </p:nvSpPr>
        <p:spPr>
          <a:xfrm>
            <a:off x="0" y="758880"/>
            <a:ext cx="3443400" cy="5330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2" name="Rectangle 37"/>
          <p:cNvSpPr/>
          <p:nvPr/>
        </p:nvSpPr>
        <p:spPr>
          <a:xfrm>
            <a:off x="11815920" y="758880"/>
            <a:ext cx="383760" cy="5330520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3600" spc="-60" strike="noStrike" u="none">
                <a:solidFill>
                  <a:srgbClr val="ffffff"/>
                </a:solidFill>
                <a:uFillTx/>
                <a:latin typeface="Segoe UI"/>
              </a:rPr>
              <a:t>Click to edit Master title style</a:t>
            </a:r>
            <a:endParaRPr b="0" lang="en-US" sz="3600" strike="noStrike" u="none">
              <a:solidFill>
                <a:schemeClr val="dk1"/>
              </a:solidFill>
              <a:uFillTx/>
              <a:latin typeface="Segoe U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3869280" y="864000"/>
            <a:ext cx="7314840" cy="5120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182880" indent="-182880" defTabSz="914400">
              <a:lnSpc>
                <a:spcPct val="90000"/>
              </a:lnSpc>
              <a:spcBef>
                <a:spcPts val="1199"/>
              </a:spcBef>
              <a:buClr>
                <a:srgbClr val="9a1a3f"/>
              </a:buClr>
              <a:buFont typeface="Wingdings 2" charset="2"/>
              <a:buChar char=""/>
            </a:pPr>
            <a:r>
              <a:rPr b="0" lang="en-US" sz="2000" strike="noStrike" u="none"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Segoe UI"/>
              </a:rPr>
              <a:t>Click to edit Master text styles</a:t>
            </a:r>
            <a:endParaRPr b="0" lang="en-US" sz="2000" strike="noStrike" u="none">
              <a:solidFill>
                <a:schemeClr val="dk1">
                  <a:lumMod val="65000"/>
                  <a:lumOff val="35000"/>
                </a:schemeClr>
              </a:solidFill>
              <a:uFillTx/>
              <a:latin typeface="Segoe UI"/>
            </a:endParaRPr>
          </a:p>
          <a:p>
            <a:pPr lvl="1" marL="685800" indent="-182880" defTabSz="914400">
              <a:lnSpc>
                <a:spcPct val="90000"/>
              </a:lnSpc>
              <a:spcBef>
                <a:spcPts val="249"/>
              </a:spcBef>
              <a:spcAft>
                <a:spcPts val="249"/>
              </a:spcAft>
              <a:buClr>
                <a:srgbClr val="9a1a3f"/>
              </a:buClr>
              <a:buFont typeface="Wingdings 2" charset="2"/>
              <a:buChar char=""/>
            </a:pPr>
            <a:r>
              <a:rPr b="0" lang="en-US" sz="1800" strike="noStrike" u="none"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Segoe UI"/>
              </a:rPr>
              <a:t>Second level</a:t>
            </a:r>
            <a:endParaRPr b="0" lang="en-US" sz="1800" strike="noStrike" u="none">
              <a:solidFill>
                <a:schemeClr val="dk1">
                  <a:lumMod val="65000"/>
                  <a:lumOff val="35000"/>
                </a:schemeClr>
              </a:solidFill>
              <a:uFillTx/>
              <a:latin typeface="Segoe UI"/>
            </a:endParaRPr>
          </a:p>
          <a:p>
            <a:pPr lvl="2" marL="1143000" indent="-182880" defTabSz="914400">
              <a:lnSpc>
                <a:spcPct val="90000"/>
              </a:lnSpc>
              <a:spcBef>
                <a:spcPts val="249"/>
              </a:spcBef>
              <a:spcAft>
                <a:spcPts val="249"/>
              </a:spcAft>
              <a:buClr>
                <a:srgbClr val="9a1a3f"/>
              </a:buClr>
              <a:buFont typeface="Wingdings 2" charset="2"/>
              <a:buChar char=""/>
            </a:pPr>
            <a:r>
              <a:rPr b="0" lang="en-US" sz="1600" strike="noStrike" u="none"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Segoe UI"/>
              </a:rPr>
              <a:t>Third level</a:t>
            </a:r>
            <a:endParaRPr b="0" lang="en-US" sz="1600" strike="noStrike" u="none">
              <a:solidFill>
                <a:schemeClr val="dk1">
                  <a:lumMod val="65000"/>
                  <a:lumOff val="35000"/>
                </a:schemeClr>
              </a:solidFill>
              <a:uFillTx/>
              <a:latin typeface="Segoe UI"/>
            </a:endParaRPr>
          </a:p>
          <a:p>
            <a:pPr lvl="3" marL="1600200" indent="-182880" defTabSz="914400">
              <a:lnSpc>
                <a:spcPct val="90000"/>
              </a:lnSpc>
              <a:spcBef>
                <a:spcPts val="249"/>
              </a:spcBef>
              <a:spcAft>
                <a:spcPts val="249"/>
              </a:spcAft>
              <a:buClr>
                <a:srgbClr val="9a1a3f"/>
              </a:buClr>
              <a:buFont typeface="Wingdings 2" charset="2"/>
              <a:buChar char=""/>
            </a:pPr>
            <a:r>
              <a:rPr b="0" lang="en-US" sz="1400" strike="noStrike" u="none"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Segoe UI"/>
              </a:rPr>
              <a:t>Fourth level</a:t>
            </a:r>
            <a:endParaRPr b="0" lang="en-US" sz="1400" strike="noStrike" u="none">
              <a:solidFill>
                <a:schemeClr val="dk1">
                  <a:lumMod val="65000"/>
                  <a:lumOff val="35000"/>
                </a:schemeClr>
              </a:solidFill>
              <a:uFillTx/>
              <a:latin typeface="Segoe UI"/>
            </a:endParaRPr>
          </a:p>
          <a:p>
            <a:pPr lvl="4" marL="2057400" indent="-182880" defTabSz="914400">
              <a:lnSpc>
                <a:spcPct val="90000"/>
              </a:lnSpc>
              <a:spcBef>
                <a:spcPts val="249"/>
              </a:spcBef>
              <a:spcAft>
                <a:spcPts val="249"/>
              </a:spcAft>
              <a:buClr>
                <a:srgbClr val="9a1a3f"/>
              </a:buClr>
              <a:buFont typeface="Wingdings 2" charset="2"/>
              <a:buChar char=""/>
            </a:pPr>
            <a:r>
              <a:rPr b="0" lang="en-US" sz="1400" strike="noStrike" u="none"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Segoe UI"/>
              </a:rPr>
              <a:t>Fifth level</a:t>
            </a:r>
            <a:endParaRPr b="0" lang="en-US" sz="1400" strike="noStrike" u="none">
              <a:solidFill>
                <a:schemeClr val="dk1">
                  <a:lumMod val="65000"/>
                  <a:lumOff val="35000"/>
                </a:schemeClr>
              </a:solidFill>
              <a:uFillTx/>
              <a:latin typeface="Segoe U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dt" idx="4"/>
          </p:nvPr>
        </p:nvSpPr>
        <p:spPr>
          <a:xfrm>
            <a:off x="26244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100" strike="noStrike" u="none">
                <a:solidFill>
                  <a:schemeClr val="dk1">
                    <a:lumMod val="50000"/>
                    <a:lumOff val="50000"/>
                  </a:schemeClr>
                </a:solidFill>
                <a:uFillTx/>
                <a:latin typeface="Segoe U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100" strike="noStrike" u="none">
                <a:solidFill>
                  <a:schemeClr val="dk1">
                    <a:lumMod val="50000"/>
                    <a:lumOff val="50000"/>
                  </a:schemeClr>
                </a:solidFill>
                <a:uFillTx/>
                <a:latin typeface="Segoe UI"/>
              </a:rPr>
              <a:t>&lt;date/time&gt;</a:t>
            </a:r>
            <a:endParaRPr b="0" lang="en-US" sz="11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ftr" idx="5"/>
          </p:nvPr>
        </p:nvSpPr>
        <p:spPr>
          <a:xfrm>
            <a:off x="3869280" y="6356520"/>
            <a:ext cx="591120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7" name="PlaceHolder 5"/>
          <p:cNvSpPr>
            <a:spLocks noGrp="1"/>
          </p:cNvSpPr>
          <p:nvPr>
            <p:ph type="sldNum" idx="6"/>
          </p:nvPr>
        </p:nvSpPr>
        <p:spPr>
          <a:xfrm>
            <a:off x="10634040" y="6356520"/>
            <a:ext cx="15307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1" lang="en-US" sz="1200" strike="noStrike" u="none">
                <a:solidFill>
                  <a:schemeClr val="accent1"/>
                </a:solidFill>
                <a:uFillTx/>
                <a:latin typeface="Segoe U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82744236-0A0E-42FE-8C8D-591CCAF7D5DD}" type="slidenum">
              <a:rPr b="1" lang="en-US" sz="1200" strike="noStrike" u="none">
                <a:solidFill>
                  <a:schemeClr val="accent1"/>
                </a:solidFill>
                <a:uFillTx/>
                <a:latin typeface="Segoe U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6"/>
          <p:cNvSpPr/>
          <p:nvPr/>
        </p:nvSpPr>
        <p:spPr>
          <a:xfrm>
            <a:off x="0" y="758880"/>
            <a:ext cx="3443400" cy="5330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9" name="Rectangle 37"/>
          <p:cNvSpPr/>
          <p:nvPr/>
        </p:nvSpPr>
        <p:spPr>
          <a:xfrm>
            <a:off x="11815920" y="758880"/>
            <a:ext cx="383760" cy="5330520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80880" y="990720"/>
            <a:ext cx="2819160" cy="495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3600" spc="-60" strike="noStrike" u="none">
                <a:solidFill>
                  <a:srgbClr val="ffffff"/>
                </a:solidFill>
                <a:uFillTx/>
                <a:latin typeface="Segoe UI"/>
              </a:rPr>
              <a:t>Click to edit Master title style</a:t>
            </a:r>
            <a:endParaRPr b="0" lang="en-US" sz="3600" strike="noStrike" u="none">
              <a:solidFill>
                <a:schemeClr val="dk1"/>
              </a:solidFill>
              <a:uFillTx/>
              <a:latin typeface="Segoe U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867840" y="868680"/>
            <a:ext cx="7314840" cy="5120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182880" indent="-182880" defTabSz="914400">
              <a:lnSpc>
                <a:spcPct val="90000"/>
              </a:lnSpc>
              <a:spcBef>
                <a:spcPts val="1199"/>
              </a:spcBef>
              <a:buClr>
                <a:srgbClr val="9a1a3f"/>
              </a:buClr>
              <a:buFont typeface="Wingdings 2" charset="2"/>
              <a:buChar char=""/>
            </a:pPr>
            <a:r>
              <a:rPr b="0" lang="en-US" sz="2000" strike="noStrike" u="none"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Segoe UI"/>
              </a:rPr>
              <a:t>Click to edit Master text styles</a:t>
            </a:r>
            <a:endParaRPr b="0" lang="en-US" sz="2000" strike="noStrike" u="none">
              <a:solidFill>
                <a:schemeClr val="dk1">
                  <a:lumMod val="65000"/>
                  <a:lumOff val="35000"/>
                </a:schemeClr>
              </a:solidFill>
              <a:uFillTx/>
              <a:latin typeface="Segoe UI"/>
            </a:endParaRPr>
          </a:p>
          <a:p>
            <a:pPr lvl="1" marL="685800" indent="-182880" defTabSz="914400">
              <a:lnSpc>
                <a:spcPct val="90000"/>
              </a:lnSpc>
              <a:spcBef>
                <a:spcPts val="249"/>
              </a:spcBef>
              <a:spcAft>
                <a:spcPts val="249"/>
              </a:spcAft>
              <a:buClr>
                <a:srgbClr val="9a1a3f"/>
              </a:buClr>
              <a:buFont typeface="Wingdings 2" charset="2"/>
              <a:buChar char=""/>
            </a:pPr>
            <a:r>
              <a:rPr b="0" lang="en-US" sz="1800" strike="noStrike" u="none"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Segoe UI"/>
              </a:rPr>
              <a:t>Second level</a:t>
            </a:r>
            <a:endParaRPr b="0" lang="en-US" sz="1800" strike="noStrike" u="none">
              <a:solidFill>
                <a:schemeClr val="dk1">
                  <a:lumMod val="65000"/>
                  <a:lumOff val="35000"/>
                </a:schemeClr>
              </a:solidFill>
              <a:uFillTx/>
              <a:latin typeface="Segoe UI"/>
            </a:endParaRPr>
          </a:p>
          <a:p>
            <a:pPr lvl="2" marL="1143000" indent="-182880" defTabSz="914400">
              <a:lnSpc>
                <a:spcPct val="90000"/>
              </a:lnSpc>
              <a:spcBef>
                <a:spcPts val="249"/>
              </a:spcBef>
              <a:spcAft>
                <a:spcPts val="249"/>
              </a:spcAft>
              <a:buClr>
                <a:srgbClr val="9a1a3f"/>
              </a:buClr>
              <a:buFont typeface="Wingdings 2" charset="2"/>
              <a:buChar char=""/>
            </a:pPr>
            <a:r>
              <a:rPr b="0" lang="en-US" sz="1600" strike="noStrike" u="none"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Segoe UI"/>
              </a:rPr>
              <a:t>Third level</a:t>
            </a:r>
            <a:endParaRPr b="0" lang="en-US" sz="1600" strike="noStrike" u="none">
              <a:solidFill>
                <a:schemeClr val="dk1">
                  <a:lumMod val="65000"/>
                  <a:lumOff val="35000"/>
                </a:schemeClr>
              </a:solidFill>
              <a:uFillTx/>
              <a:latin typeface="Segoe UI"/>
            </a:endParaRPr>
          </a:p>
          <a:p>
            <a:pPr lvl="3" marL="1600200" indent="-182880" defTabSz="914400">
              <a:lnSpc>
                <a:spcPct val="90000"/>
              </a:lnSpc>
              <a:spcBef>
                <a:spcPts val="249"/>
              </a:spcBef>
              <a:spcAft>
                <a:spcPts val="249"/>
              </a:spcAft>
              <a:buClr>
                <a:srgbClr val="9a1a3f"/>
              </a:buClr>
              <a:buFont typeface="Wingdings 2" charset="2"/>
              <a:buChar char=""/>
            </a:pPr>
            <a:r>
              <a:rPr b="0" lang="en-US" sz="1400" strike="noStrike" u="none"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Segoe UI"/>
              </a:rPr>
              <a:t>Fourth level</a:t>
            </a:r>
            <a:endParaRPr b="0" lang="en-US" sz="1400" strike="noStrike" u="none">
              <a:solidFill>
                <a:schemeClr val="dk1">
                  <a:lumMod val="65000"/>
                  <a:lumOff val="35000"/>
                </a:schemeClr>
              </a:solidFill>
              <a:uFillTx/>
              <a:latin typeface="Segoe UI"/>
            </a:endParaRPr>
          </a:p>
          <a:p>
            <a:pPr lvl="4" marL="2057400" indent="-182880" defTabSz="914400">
              <a:lnSpc>
                <a:spcPct val="90000"/>
              </a:lnSpc>
              <a:spcBef>
                <a:spcPts val="249"/>
              </a:spcBef>
              <a:spcAft>
                <a:spcPts val="249"/>
              </a:spcAft>
              <a:buClr>
                <a:srgbClr val="9a1a3f"/>
              </a:buClr>
              <a:buFont typeface="Wingdings 2" charset="2"/>
              <a:buChar char=""/>
            </a:pPr>
            <a:r>
              <a:rPr b="0" lang="en-US" sz="1400" strike="noStrike" u="none"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Segoe UI"/>
              </a:rPr>
              <a:t>Fifth level</a:t>
            </a:r>
            <a:endParaRPr b="0" lang="en-US" sz="1400" strike="noStrike" u="none">
              <a:solidFill>
                <a:schemeClr val="dk1">
                  <a:lumMod val="65000"/>
                  <a:lumOff val="35000"/>
                </a:schemeClr>
              </a:solidFill>
              <a:uFillTx/>
              <a:latin typeface="Segoe U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dt" idx="7"/>
          </p:nvPr>
        </p:nvSpPr>
        <p:spPr>
          <a:xfrm>
            <a:off x="26244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100" strike="noStrike" u="none">
                <a:solidFill>
                  <a:schemeClr val="dk1">
                    <a:lumMod val="50000"/>
                    <a:lumOff val="50000"/>
                  </a:schemeClr>
                </a:solidFill>
                <a:uFillTx/>
                <a:latin typeface="Segoe U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100" strike="noStrike" u="none">
                <a:solidFill>
                  <a:schemeClr val="dk1">
                    <a:lumMod val="50000"/>
                    <a:lumOff val="50000"/>
                  </a:schemeClr>
                </a:solidFill>
                <a:uFillTx/>
                <a:latin typeface="Segoe UI"/>
              </a:rPr>
              <a:t>&lt;date/time&gt;</a:t>
            </a:r>
            <a:endParaRPr b="0" lang="en-US" sz="11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ftr" idx="8"/>
          </p:nvPr>
        </p:nvSpPr>
        <p:spPr>
          <a:xfrm>
            <a:off x="3869280" y="6356520"/>
            <a:ext cx="591120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4" name="PlaceHolder 5"/>
          <p:cNvSpPr>
            <a:spLocks noGrp="1"/>
          </p:cNvSpPr>
          <p:nvPr>
            <p:ph type="sldNum" idx="9"/>
          </p:nvPr>
        </p:nvSpPr>
        <p:spPr>
          <a:xfrm>
            <a:off x="10634040" y="6356520"/>
            <a:ext cx="15307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1" lang="en-US" sz="1200" strike="noStrike" u="none">
                <a:solidFill>
                  <a:schemeClr val="accent1"/>
                </a:solidFill>
                <a:uFillTx/>
                <a:latin typeface="Segoe U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00DF3D13-A24B-4046-B35B-25FDE3D4EE88}" type="slidenum">
              <a:rPr b="1" lang="en-US" sz="1200" strike="noStrike" u="none">
                <a:solidFill>
                  <a:schemeClr val="accent1"/>
                </a:solidFill>
                <a:uFillTx/>
                <a:latin typeface="Segoe U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6"/>
          <p:cNvSpPr/>
          <p:nvPr/>
        </p:nvSpPr>
        <p:spPr>
          <a:xfrm>
            <a:off x="0" y="758880"/>
            <a:ext cx="3443400" cy="5330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6" name="Rectangle 37"/>
          <p:cNvSpPr/>
          <p:nvPr/>
        </p:nvSpPr>
        <p:spPr>
          <a:xfrm>
            <a:off x="11815920" y="758880"/>
            <a:ext cx="383760" cy="5330520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3600" spc="-60" strike="noStrike" u="none">
                <a:solidFill>
                  <a:srgbClr val="ffffff"/>
                </a:solidFill>
                <a:uFillTx/>
                <a:latin typeface="Segoe UI"/>
              </a:rPr>
              <a:t>Click to edit Master title style</a:t>
            </a:r>
            <a:endParaRPr b="0" lang="en-US" sz="3600" strike="noStrike" u="none">
              <a:solidFill>
                <a:schemeClr val="dk1"/>
              </a:solidFill>
              <a:uFillTx/>
              <a:latin typeface="Segoe U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869280" y="864000"/>
            <a:ext cx="7314840" cy="5120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marL="182880" indent="-182880" defTabSz="914400">
              <a:lnSpc>
                <a:spcPct val="90000"/>
              </a:lnSpc>
              <a:spcBef>
                <a:spcPts val="1199"/>
              </a:spcBef>
              <a:buClr>
                <a:srgbClr val="9a1a3f"/>
              </a:buClr>
              <a:buFont typeface="Wingdings 2" charset="2"/>
              <a:buChar char=""/>
            </a:pPr>
            <a:r>
              <a:rPr b="0" lang="en-US" sz="2000" strike="noStrike" u="none"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Segoe UI"/>
              </a:rPr>
              <a:t>Click to edit Master text styles</a:t>
            </a:r>
            <a:endParaRPr b="0" lang="en-US" sz="2000" strike="noStrike" u="none">
              <a:solidFill>
                <a:schemeClr val="dk1">
                  <a:lumMod val="65000"/>
                  <a:lumOff val="35000"/>
                </a:schemeClr>
              </a:solidFill>
              <a:uFillTx/>
              <a:latin typeface="Segoe UI"/>
            </a:endParaRPr>
          </a:p>
          <a:p>
            <a:pPr lvl="1" marL="685800" indent="-182880" defTabSz="914400">
              <a:lnSpc>
                <a:spcPct val="90000"/>
              </a:lnSpc>
              <a:spcBef>
                <a:spcPts val="249"/>
              </a:spcBef>
              <a:spcAft>
                <a:spcPts val="249"/>
              </a:spcAft>
              <a:buClr>
                <a:srgbClr val="9a1a3f"/>
              </a:buClr>
              <a:buFont typeface="Wingdings 2" charset="2"/>
              <a:buChar char=""/>
            </a:pPr>
            <a:r>
              <a:rPr b="0" lang="en-US" sz="1800" strike="noStrike" u="none"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Segoe UI"/>
              </a:rPr>
              <a:t>Second level</a:t>
            </a:r>
            <a:endParaRPr b="0" lang="en-US" sz="1800" strike="noStrike" u="none">
              <a:solidFill>
                <a:schemeClr val="dk1">
                  <a:lumMod val="65000"/>
                  <a:lumOff val="35000"/>
                </a:schemeClr>
              </a:solidFill>
              <a:uFillTx/>
              <a:latin typeface="Segoe UI"/>
            </a:endParaRPr>
          </a:p>
          <a:p>
            <a:pPr lvl="2" marL="1143000" indent="-182880" defTabSz="914400">
              <a:lnSpc>
                <a:spcPct val="90000"/>
              </a:lnSpc>
              <a:spcBef>
                <a:spcPts val="249"/>
              </a:spcBef>
              <a:spcAft>
                <a:spcPts val="249"/>
              </a:spcAft>
              <a:buClr>
                <a:srgbClr val="9a1a3f"/>
              </a:buClr>
              <a:buFont typeface="Wingdings 2" charset="2"/>
              <a:buChar char=""/>
            </a:pPr>
            <a:r>
              <a:rPr b="0" lang="en-US" sz="1600" strike="noStrike" u="none"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Segoe UI"/>
              </a:rPr>
              <a:t>Third level</a:t>
            </a:r>
            <a:endParaRPr b="0" lang="en-US" sz="1600" strike="noStrike" u="none">
              <a:solidFill>
                <a:schemeClr val="dk1">
                  <a:lumMod val="65000"/>
                  <a:lumOff val="35000"/>
                </a:schemeClr>
              </a:solidFill>
              <a:uFillTx/>
              <a:latin typeface="Segoe UI"/>
            </a:endParaRPr>
          </a:p>
          <a:p>
            <a:pPr lvl="3" marL="1600200" indent="-182880" defTabSz="914400">
              <a:lnSpc>
                <a:spcPct val="90000"/>
              </a:lnSpc>
              <a:spcBef>
                <a:spcPts val="249"/>
              </a:spcBef>
              <a:spcAft>
                <a:spcPts val="249"/>
              </a:spcAft>
              <a:buClr>
                <a:srgbClr val="9a1a3f"/>
              </a:buClr>
              <a:buFont typeface="Wingdings 2" charset="2"/>
              <a:buChar char=""/>
            </a:pPr>
            <a:r>
              <a:rPr b="0" lang="en-US" sz="1400" strike="noStrike" u="none"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Segoe UI"/>
              </a:rPr>
              <a:t>Fourth level</a:t>
            </a:r>
            <a:endParaRPr b="0" lang="en-US" sz="1400" strike="noStrike" u="none">
              <a:solidFill>
                <a:schemeClr val="dk1">
                  <a:lumMod val="65000"/>
                  <a:lumOff val="35000"/>
                </a:schemeClr>
              </a:solidFill>
              <a:uFillTx/>
              <a:latin typeface="Segoe UI"/>
            </a:endParaRPr>
          </a:p>
          <a:p>
            <a:pPr lvl="4" marL="2057400" indent="-182880" defTabSz="914400">
              <a:lnSpc>
                <a:spcPct val="90000"/>
              </a:lnSpc>
              <a:spcBef>
                <a:spcPts val="249"/>
              </a:spcBef>
              <a:spcAft>
                <a:spcPts val="249"/>
              </a:spcAft>
              <a:buClr>
                <a:srgbClr val="9a1a3f"/>
              </a:buClr>
              <a:buFont typeface="Wingdings 2" charset="2"/>
              <a:buChar char=""/>
            </a:pPr>
            <a:r>
              <a:rPr b="0" lang="en-US" sz="1400" strike="noStrike" u="none"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Segoe UI"/>
              </a:rPr>
              <a:t>Fifth level</a:t>
            </a:r>
            <a:endParaRPr b="0" lang="en-US" sz="1400" strike="noStrike" u="none">
              <a:solidFill>
                <a:schemeClr val="dk1">
                  <a:lumMod val="65000"/>
                  <a:lumOff val="35000"/>
                </a:schemeClr>
              </a:solidFill>
              <a:uFillTx/>
              <a:latin typeface="Segoe U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dt" idx="10"/>
          </p:nvPr>
        </p:nvSpPr>
        <p:spPr>
          <a:xfrm>
            <a:off x="26244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100" strike="noStrike" u="none">
                <a:solidFill>
                  <a:schemeClr val="dk1">
                    <a:lumMod val="50000"/>
                    <a:lumOff val="50000"/>
                  </a:schemeClr>
                </a:solidFill>
                <a:uFillTx/>
                <a:latin typeface="Segoe U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100" strike="noStrike" u="none">
                <a:solidFill>
                  <a:schemeClr val="dk1">
                    <a:lumMod val="50000"/>
                    <a:lumOff val="50000"/>
                  </a:schemeClr>
                </a:solidFill>
                <a:uFillTx/>
                <a:latin typeface="Segoe UI"/>
              </a:rPr>
              <a:t>&lt;date/time&gt;</a:t>
            </a:r>
            <a:endParaRPr b="0" lang="en-US" sz="11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ftr" idx="11"/>
          </p:nvPr>
        </p:nvSpPr>
        <p:spPr>
          <a:xfrm>
            <a:off x="3869280" y="6356520"/>
            <a:ext cx="591120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sldNum" idx="12"/>
          </p:nvPr>
        </p:nvSpPr>
        <p:spPr>
          <a:xfrm>
            <a:off x="10634040" y="6356520"/>
            <a:ext cx="15307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1" lang="en-US" sz="1200" strike="noStrike" u="none">
                <a:solidFill>
                  <a:schemeClr val="accent1"/>
                </a:solidFill>
                <a:uFillTx/>
                <a:latin typeface="Segoe U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631FEEEE-2297-4968-969A-9B3E624ABB43}" type="slidenum">
              <a:rPr b="1" lang="en-US" sz="1200" strike="noStrike" u="none">
                <a:solidFill>
                  <a:schemeClr val="accent1"/>
                </a:solidFill>
                <a:uFillTx/>
                <a:latin typeface="Segoe U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6"/>
          <p:cNvSpPr/>
          <p:nvPr/>
        </p:nvSpPr>
        <p:spPr>
          <a:xfrm>
            <a:off x="0" y="758880"/>
            <a:ext cx="3443400" cy="5330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5" name="Rectangle 37"/>
          <p:cNvSpPr/>
          <p:nvPr/>
        </p:nvSpPr>
        <p:spPr>
          <a:xfrm>
            <a:off x="11815920" y="758880"/>
            <a:ext cx="383760" cy="5330520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3867840" y="1298520"/>
            <a:ext cx="7314840" cy="3254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5900" spc="-99" strike="noStrike" u="none"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Segoe UI"/>
              </a:rPr>
              <a:t>Click to edit Master title style</a:t>
            </a:r>
            <a:endParaRPr b="0" lang="en-US" sz="5900" strike="noStrike" u="none">
              <a:solidFill>
                <a:schemeClr val="dk1"/>
              </a:solidFill>
              <a:uFillTx/>
              <a:latin typeface="Segoe U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3886200" y="4672440"/>
            <a:ext cx="7314840" cy="914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Segoe UI"/>
              </a:rPr>
              <a:t>Click to edit Master text styles</a:t>
            </a:r>
            <a:endParaRPr b="0" lang="en-US" sz="2200" strike="noStrike" u="none">
              <a:solidFill>
                <a:schemeClr val="dk1">
                  <a:lumMod val="65000"/>
                  <a:lumOff val="35000"/>
                </a:schemeClr>
              </a:solidFill>
              <a:uFillTx/>
              <a:latin typeface="Segoe U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dt" idx="13"/>
          </p:nvPr>
        </p:nvSpPr>
        <p:spPr>
          <a:xfrm>
            <a:off x="26244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100" strike="noStrike" u="none">
                <a:solidFill>
                  <a:schemeClr val="dk1">
                    <a:lumMod val="50000"/>
                    <a:lumOff val="50000"/>
                  </a:schemeClr>
                </a:solidFill>
                <a:uFillTx/>
                <a:latin typeface="Segoe U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100" strike="noStrike" u="none">
                <a:solidFill>
                  <a:schemeClr val="dk1">
                    <a:lumMod val="50000"/>
                    <a:lumOff val="50000"/>
                  </a:schemeClr>
                </a:solidFill>
                <a:uFillTx/>
                <a:latin typeface="Segoe UI"/>
              </a:rPr>
              <a:t>&lt;date/time&gt;</a:t>
            </a:r>
            <a:endParaRPr b="0" lang="en-US" sz="11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ftr" idx="14"/>
          </p:nvPr>
        </p:nvSpPr>
        <p:spPr>
          <a:xfrm>
            <a:off x="3869280" y="6356520"/>
            <a:ext cx="591120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sldNum" idx="15"/>
          </p:nvPr>
        </p:nvSpPr>
        <p:spPr>
          <a:xfrm>
            <a:off x="10634040" y="6356520"/>
            <a:ext cx="15307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1" lang="en-US" sz="1200" strike="noStrike" u="none">
                <a:solidFill>
                  <a:schemeClr val="accent1"/>
                </a:solidFill>
                <a:uFillTx/>
                <a:latin typeface="Segoe U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F153EFE0-09EB-4A66-8DC3-B1A69722AE67}" type="slidenum">
              <a:rPr b="1" lang="en-US" sz="1200" strike="noStrike" u="none">
                <a:solidFill>
                  <a:schemeClr val="accent1"/>
                </a:solidFill>
                <a:uFillTx/>
                <a:latin typeface="Segoe U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6"/>
          <p:cNvSpPr/>
          <p:nvPr/>
        </p:nvSpPr>
        <p:spPr>
          <a:xfrm>
            <a:off x="0" y="758880"/>
            <a:ext cx="3443400" cy="5330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2" name="Rectangle 37"/>
          <p:cNvSpPr/>
          <p:nvPr/>
        </p:nvSpPr>
        <p:spPr>
          <a:xfrm>
            <a:off x="11815920" y="758880"/>
            <a:ext cx="383760" cy="5330520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3600" spc="-60" strike="noStrike" u="none">
                <a:solidFill>
                  <a:srgbClr val="ffffff"/>
                </a:solidFill>
                <a:uFillTx/>
                <a:latin typeface="Segoe UI"/>
              </a:rPr>
              <a:t>Click to edit Master title style</a:t>
            </a:r>
            <a:endParaRPr b="0" lang="en-US" sz="3600" strike="noStrike" u="none">
              <a:solidFill>
                <a:schemeClr val="dk1"/>
              </a:solidFill>
              <a:uFillTx/>
              <a:latin typeface="Segoe UI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3867840" y="868680"/>
            <a:ext cx="3474360" cy="5120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marL="182880" indent="-182880" defTabSz="914400">
              <a:lnSpc>
                <a:spcPct val="90000"/>
              </a:lnSpc>
              <a:spcBef>
                <a:spcPts val="1199"/>
              </a:spcBef>
              <a:buClr>
                <a:srgbClr val="9a1a3f"/>
              </a:buClr>
              <a:buFont typeface="Wingdings 2" charset="2"/>
              <a:buChar char=""/>
            </a:pPr>
            <a:r>
              <a:rPr b="0" lang="en-US" sz="2000" strike="noStrike" u="none"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Segoe UI"/>
              </a:rPr>
              <a:t>Click to edit Master text styles</a:t>
            </a:r>
            <a:endParaRPr b="0" lang="en-US" sz="2000" strike="noStrike" u="none">
              <a:solidFill>
                <a:schemeClr val="dk1">
                  <a:lumMod val="65000"/>
                  <a:lumOff val="35000"/>
                </a:schemeClr>
              </a:solidFill>
              <a:uFillTx/>
              <a:latin typeface="Segoe UI"/>
            </a:endParaRPr>
          </a:p>
          <a:p>
            <a:pPr lvl="1" marL="685800" indent="-182880" defTabSz="914400">
              <a:lnSpc>
                <a:spcPct val="90000"/>
              </a:lnSpc>
              <a:spcBef>
                <a:spcPts val="249"/>
              </a:spcBef>
              <a:spcAft>
                <a:spcPts val="249"/>
              </a:spcAft>
              <a:buClr>
                <a:srgbClr val="9a1a3f"/>
              </a:buClr>
              <a:buFont typeface="Wingdings 2" charset="2"/>
              <a:buChar char=""/>
            </a:pPr>
            <a:r>
              <a:rPr b="0" lang="en-US" sz="1800" strike="noStrike" u="none"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Segoe UI"/>
              </a:rPr>
              <a:t>Second level</a:t>
            </a:r>
            <a:endParaRPr b="0" lang="en-US" sz="1800" strike="noStrike" u="none">
              <a:solidFill>
                <a:schemeClr val="dk1">
                  <a:lumMod val="65000"/>
                  <a:lumOff val="35000"/>
                </a:schemeClr>
              </a:solidFill>
              <a:uFillTx/>
              <a:latin typeface="Segoe UI"/>
            </a:endParaRPr>
          </a:p>
          <a:p>
            <a:pPr lvl="2" marL="1143000" indent="-182880" defTabSz="914400">
              <a:lnSpc>
                <a:spcPct val="90000"/>
              </a:lnSpc>
              <a:spcBef>
                <a:spcPts val="249"/>
              </a:spcBef>
              <a:spcAft>
                <a:spcPts val="249"/>
              </a:spcAft>
              <a:buClr>
                <a:srgbClr val="9a1a3f"/>
              </a:buClr>
              <a:buFont typeface="Wingdings 2" charset="2"/>
              <a:buChar char=""/>
            </a:pPr>
            <a:r>
              <a:rPr b="0" lang="en-US" sz="1600" strike="noStrike" u="none"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Segoe UI"/>
              </a:rPr>
              <a:t>Third level</a:t>
            </a:r>
            <a:endParaRPr b="0" lang="en-US" sz="1600" strike="noStrike" u="none">
              <a:solidFill>
                <a:schemeClr val="dk1">
                  <a:lumMod val="65000"/>
                  <a:lumOff val="35000"/>
                </a:schemeClr>
              </a:solidFill>
              <a:uFillTx/>
              <a:latin typeface="Segoe UI"/>
            </a:endParaRPr>
          </a:p>
          <a:p>
            <a:pPr lvl="3" marL="1600200" indent="-182880" defTabSz="914400">
              <a:lnSpc>
                <a:spcPct val="90000"/>
              </a:lnSpc>
              <a:spcBef>
                <a:spcPts val="249"/>
              </a:spcBef>
              <a:spcAft>
                <a:spcPts val="249"/>
              </a:spcAft>
              <a:buClr>
                <a:srgbClr val="9a1a3f"/>
              </a:buClr>
              <a:buFont typeface="Wingdings 2" charset="2"/>
              <a:buChar char=""/>
            </a:pPr>
            <a:r>
              <a:rPr b="0" lang="en-US" sz="1400" strike="noStrike" u="none"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Segoe UI"/>
              </a:rPr>
              <a:t>Fourth level</a:t>
            </a:r>
            <a:endParaRPr b="0" lang="en-US" sz="1400" strike="noStrike" u="none">
              <a:solidFill>
                <a:schemeClr val="dk1">
                  <a:lumMod val="65000"/>
                  <a:lumOff val="35000"/>
                </a:schemeClr>
              </a:solidFill>
              <a:uFillTx/>
              <a:latin typeface="Segoe UI"/>
            </a:endParaRPr>
          </a:p>
          <a:p>
            <a:pPr lvl="4" marL="2057400" indent="-182880" defTabSz="914400">
              <a:lnSpc>
                <a:spcPct val="90000"/>
              </a:lnSpc>
              <a:spcBef>
                <a:spcPts val="249"/>
              </a:spcBef>
              <a:spcAft>
                <a:spcPts val="249"/>
              </a:spcAft>
              <a:buClr>
                <a:srgbClr val="9a1a3f"/>
              </a:buClr>
              <a:buFont typeface="Wingdings 2" charset="2"/>
              <a:buChar char=""/>
            </a:pPr>
            <a:r>
              <a:rPr b="0" lang="en-US" sz="1400" strike="noStrike" u="none"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Segoe UI"/>
              </a:rPr>
              <a:t>Fifth level</a:t>
            </a:r>
            <a:endParaRPr b="0" lang="en-US" sz="1400" strike="noStrike" u="none">
              <a:solidFill>
                <a:schemeClr val="dk1">
                  <a:lumMod val="65000"/>
                  <a:lumOff val="35000"/>
                </a:schemeClr>
              </a:solidFill>
              <a:uFillTx/>
              <a:latin typeface="Segoe UI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7818120" y="868680"/>
            <a:ext cx="3474360" cy="5120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marL="182880" indent="-182880" defTabSz="914400">
              <a:lnSpc>
                <a:spcPct val="90000"/>
              </a:lnSpc>
              <a:spcBef>
                <a:spcPts val="1199"/>
              </a:spcBef>
              <a:buClr>
                <a:srgbClr val="9a1a3f"/>
              </a:buClr>
              <a:buFont typeface="Wingdings 2" charset="2"/>
              <a:buChar char=""/>
            </a:pPr>
            <a:r>
              <a:rPr b="0" lang="en-US" sz="2000" strike="noStrike" u="none"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Segoe UI"/>
              </a:rPr>
              <a:t>Click to edit Master text styles</a:t>
            </a:r>
            <a:endParaRPr b="0" lang="en-US" sz="2000" strike="noStrike" u="none">
              <a:solidFill>
                <a:schemeClr val="dk1">
                  <a:lumMod val="65000"/>
                  <a:lumOff val="35000"/>
                </a:schemeClr>
              </a:solidFill>
              <a:uFillTx/>
              <a:latin typeface="Segoe UI"/>
            </a:endParaRPr>
          </a:p>
          <a:p>
            <a:pPr lvl="1" marL="685800" indent="-182880" defTabSz="914400">
              <a:lnSpc>
                <a:spcPct val="90000"/>
              </a:lnSpc>
              <a:spcBef>
                <a:spcPts val="249"/>
              </a:spcBef>
              <a:spcAft>
                <a:spcPts val="249"/>
              </a:spcAft>
              <a:buClr>
                <a:srgbClr val="9a1a3f"/>
              </a:buClr>
              <a:buFont typeface="Wingdings 2" charset="2"/>
              <a:buChar char=""/>
            </a:pPr>
            <a:r>
              <a:rPr b="0" lang="en-US" sz="1800" strike="noStrike" u="none"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Segoe UI"/>
              </a:rPr>
              <a:t>Second level</a:t>
            </a:r>
            <a:endParaRPr b="0" lang="en-US" sz="1800" strike="noStrike" u="none">
              <a:solidFill>
                <a:schemeClr val="dk1">
                  <a:lumMod val="65000"/>
                  <a:lumOff val="35000"/>
                </a:schemeClr>
              </a:solidFill>
              <a:uFillTx/>
              <a:latin typeface="Segoe UI"/>
            </a:endParaRPr>
          </a:p>
          <a:p>
            <a:pPr lvl="2" marL="1143000" indent="-182880" defTabSz="914400">
              <a:lnSpc>
                <a:spcPct val="90000"/>
              </a:lnSpc>
              <a:spcBef>
                <a:spcPts val="249"/>
              </a:spcBef>
              <a:spcAft>
                <a:spcPts val="249"/>
              </a:spcAft>
              <a:buClr>
                <a:srgbClr val="9a1a3f"/>
              </a:buClr>
              <a:buFont typeface="Wingdings 2" charset="2"/>
              <a:buChar char=""/>
            </a:pPr>
            <a:r>
              <a:rPr b="0" lang="en-US" sz="1600" strike="noStrike" u="none"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Segoe UI"/>
              </a:rPr>
              <a:t>Third level</a:t>
            </a:r>
            <a:endParaRPr b="0" lang="en-US" sz="1600" strike="noStrike" u="none">
              <a:solidFill>
                <a:schemeClr val="dk1">
                  <a:lumMod val="65000"/>
                  <a:lumOff val="35000"/>
                </a:schemeClr>
              </a:solidFill>
              <a:uFillTx/>
              <a:latin typeface="Segoe UI"/>
            </a:endParaRPr>
          </a:p>
          <a:p>
            <a:pPr lvl="3" marL="1600200" indent="-182880" defTabSz="914400">
              <a:lnSpc>
                <a:spcPct val="90000"/>
              </a:lnSpc>
              <a:spcBef>
                <a:spcPts val="249"/>
              </a:spcBef>
              <a:spcAft>
                <a:spcPts val="249"/>
              </a:spcAft>
              <a:buClr>
                <a:srgbClr val="9a1a3f"/>
              </a:buClr>
              <a:buFont typeface="Wingdings 2" charset="2"/>
              <a:buChar char=""/>
            </a:pPr>
            <a:r>
              <a:rPr b="0" lang="en-US" sz="1400" strike="noStrike" u="none"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Segoe UI"/>
              </a:rPr>
              <a:t>Fourth level</a:t>
            </a:r>
            <a:endParaRPr b="0" lang="en-US" sz="1400" strike="noStrike" u="none">
              <a:solidFill>
                <a:schemeClr val="dk1">
                  <a:lumMod val="65000"/>
                  <a:lumOff val="35000"/>
                </a:schemeClr>
              </a:solidFill>
              <a:uFillTx/>
              <a:latin typeface="Segoe UI"/>
            </a:endParaRPr>
          </a:p>
          <a:p>
            <a:pPr lvl="4" marL="2057400" indent="-182880" defTabSz="914400">
              <a:lnSpc>
                <a:spcPct val="90000"/>
              </a:lnSpc>
              <a:spcBef>
                <a:spcPts val="249"/>
              </a:spcBef>
              <a:spcAft>
                <a:spcPts val="249"/>
              </a:spcAft>
              <a:buClr>
                <a:srgbClr val="9a1a3f"/>
              </a:buClr>
              <a:buFont typeface="Wingdings 2" charset="2"/>
              <a:buChar char=""/>
            </a:pPr>
            <a:r>
              <a:rPr b="0" lang="en-US" sz="1400" strike="noStrike" u="none"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Segoe UI"/>
              </a:rPr>
              <a:t>Fifth level</a:t>
            </a:r>
            <a:endParaRPr b="0" lang="en-US" sz="1400" strike="noStrike" u="none">
              <a:solidFill>
                <a:schemeClr val="dk1">
                  <a:lumMod val="65000"/>
                  <a:lumOff val="35000"/>
                </a:schemeClr>
              </a:solidFill>
              <a:uFillTx/>
              <a:latin typeface="Segoe UI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dt" idx="16"/>
          </p:nvPr>
        </p:nvSpPr>
        <p:spPr>
          <a:xfrm>
            <a:off x="26244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100" strike="noStrike" u="none">
                <a:solidFill>
                  <a:schemeClr val="dk1">
                    <a:lumMod val="50000"/>
                    <a:lumOff val="50000"/>
                  </a:schemeClr>
                </a:solidFill>
                <a:uFillTx/>
                <a:latin typeface="Segoe U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100" strike="noStrike" u="none">
                <a:solidFill>
                  <a:schemeClr val="dk1">
                    <a:lumMod val="50000"/>
                    <a:lumOff val="50000"/>
                  </a:schemeClr>
                </a:solidFill>
                <a:uFillTx/>
                <a:latin typeface="Segoe UI"/>
              </a:rPr>
              <a:t>&lt;date/time&gt;</a:t>
            </a:r>
            <a:endParaRPr b="0" lang="en-US" sz="11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ftr" idx="17"/>
          </p:nvPr>
        </p:nvSpPr>
        <p:spPr>
          <a:xfrm>
            <a:off x="3869280" y="6356520"/>
            <a:ext cx="591120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 type="sldNum" idx="18"/>
          </p:nvPr>
        </p:nvSpPr>
        <p:spPr>
          <a:xfrm>
            <a:off x="10634040" y="6356520"/>
            <a:ext cx="15307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1" lang="en-US" sz="1200" strike="noStrike" u="none">
                <a:solidFill>
                  <a:schemeClr val="accent1"/>
                </a:solidFill>
                <a:uFillTx/>
                <a:latin typeface="Segoe U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2C4C24E6-30BF-4A51-8E75-0DB493295420}" type="slidenum">
              <a:rPr b="1" lang="en-US" sz="1200" strike="noStrike" u="none">
                <a:solidFill>
                  <a:schemeClr val="accent1"/>
                </a:solidFill>
                <a:uFillTx/>
                <a:latin typeface="Segoe U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6"/>
          <p:cNvSpPr/>
          <p:nvPr/>
        </p:nvSpPr>
        <p:spPr>
          <a:xfrm>
            <a:off x="0" y="758880"/>
            <a:ext cx="3443400" cy="5330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3" name="Rectangle 37"/>
          <p:cNvSpPr/>
          <p:nvPr/>
        </p:nvSpPr>
        <p:spPr>
          <a:xfrm>
            <a:off x="11815920" y="758880"/>
            <a:ext cx="383760" cy="5330520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3600" spc="-60" strike="noStrike" u="none">
                <a:solidFill>
                  <a:srgbClr val="ffffff"/>
                </a:solidFill>
                <a:uFillTx/>
                <a:latin typeface="Segoe UI"/>
              </a:rPr>
              <a:t>Click to edit Master title style</a:t>
            </a:r>
            <a:endParaRPr b="0" lang="en-US" sz="3600" strike="noStrike" u="none">
              <a:solidFill>
                <a:schemeClr val="dk1"/>
              </a:solidFill>
              <a:uFillTx/>
              <a:latin typeface="Segoe U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3867840" y="1023480"/>
            <a:ext cx="3474360" cy="807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2000" strike="noStrike" u="none"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Segoe UI"/>
              </a:rPr>
              <a:t>Click to edit Master text styles</a:t>
            </a:r>
            <a:endParaRPr b="0" lang="en-US" sz="2000" strike="noStrike" u="none">
              <a:solidFill>
                <a:schemeClr val="dk1">
                  <a:lumMod val="65000"/>
                  <a:lumOff val="35000"/>
                </a:schemeClr>
              </a:solidFill>
              <a:uFillTx/>
              <a:latin typeface="Segoe UI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3867840" y="1931040"/>
            <a:ext cx="3474360" cy="4023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marL="182880" indent="-182880" defTabSz="914400">
              <a:lnSpc>
                <a:spcPct val="90000"/>
              </a:lnSpc>
              <a:spcBef>
                <a:spcPts val="1199"/>
              </a:spcBef>
              <a:buClr>
                <a:srgbClr val="9a1a3f"/>
              </a:buClr>
              <a:buFont typeface="Wingdings 2" charset="2"/>
              <a:buChar char=""/>
            </a:pPr>
            <a:r>
              <a:rPr b="0" lang="en-US" sz="2000" strike="noStrike" u="none"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Segoe UI"/>
              </a:rPr>
              <a:t>Click to edit Master text styles</a:t>
            </a:r>
            <a:endParaRPr b="0" lang="en-US" sz="2000" strike="noStrike" u="none">
              <a:solidFill>
                <a:schemeClr val="dk1">
                  <a:lumMod val="65000"/>
                  <a:lumOff val="35000"/>
                </a:schemeClr>
              </a:solidFill>
              <a:uFillTx/>
              <a:latin typeface="Segoe UI"/>
            </a:endParaRPr>
          </a:p>
          <a:p>
            <a:pPr lvl="1" marL="685800" indent="-182880" defTabSz="914400">
              <a:lnSpc>
                <a:spcPct val="90000"/>
              </a:lnSpc>
              <a:spcBef>
                <a:spcPts val="249"/>
              </a:spcBef>
              <a:spcAft>
                <a:spcPts val="249"/>
              </a:spcAft>
              <a:buClr>
                <a:srgbClr val="9a1a3f"/>
              </a:buClr>
              <a:buFont typeface="Wingdings 2" charset="2"/>
              <a:buChar char=""/>
            </a:pPr>
            <a:r>
              <a:rPr b="0" lang="en-US" sz="1800" strike="noStrike" u="none"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Segoe UI"/>
              </a:rPr>
              <a:t>Second level</a:t>
            </a:r>
            <a:endParaRPr b="0" lang="en-US" sz="1800" strike="noStrike" u="none">
              <a:solidFill>
                <a:schemeClr val="dk1">
                  <a:lumMod val="65000"/>
                  <a:lumOff val="35000"/>
                </a:schemeClr>
              </a:solidFill>
              <a:uFillTx/>
              <a:latin typeface="Segoe UI"/>
            </a:endParaRPr>
          </a:p>
          <a:p>
            <a:pPr lvl="2" marL="1143000" indent="-182880" defTabSz="914400">
              <a:lnSpc>
                <a:spcPct val="90000"/>
              </a:lnSpc>
              <a:spcBef>
                <a:spcPts val="249"/>
              </a:spcBef>
              <a:spcAft>
                <a:spcPts val="249"/>
              </a:spcAft>
              <a:buClr>
                <a:srgbClr val="9a1a3f"/>
              </a:buClr>
              <a:buFont typeface="Wingdings 2" charset="2"/>
              <a:buChar char=""/>
            </a:pPr>
            <a:r>
              <a:rPr b="0" lang="en-US" sz="1600" strike="noStrike" u="none"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Segoe UI"/>
              </a:rPr>
              <a:t>Third level</a:t>
            </a:r>
            <a:endParaRPr b="0" lang="en-US" sz="1600" strike="noStrike" u="none">
              <a:solidFill>
                <a:schemeClr val="dk1">
                  <a:lumMod val="65000"/>
                  <a:lumOff val="35000"/>
                </a:schemeClr>
              </a:solidFill>
              <a:uFillTx/>
              <a:latin typeface="Segoe UI"/>
            </a:endParaRPr>
          </a:p>
          <a:p>
            <a:pPr lvl="3" marL="1600200" indent="-182880" defTabSz="914400">
              <a:lnSpc>
                <a:spcPct val="90000"/>
              </a:lnSpc>
              <a:spcBef>
                <a:spcPts val="249"/>
              </a:spcBef>
              <a:spcAft>
                <a:spcPts val="249"/>
              </a:spcAft>
              <a:buClr>
                <a:srgbClr val="9a1a3f"/>
              </a:buClr>
              <a:buFont typeface="Wingdings 2" charset="2"/>
              <a:buChar char=""/>
            </a:pPr>
            <a:r>
              <a:rPr b="0" lang="en-US" sz="1400" strike="noStrike" u="none"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Segoe UI"/>
              </a:rPr>
              <a:t>Fourth level</a:t>
            </a:r>
            <a:endParaRPr b="0" lang="en-US" sz="1400" strike="noStrike" u="none">
              <a:solidFill>
                <a:schemeClr val="dk1">
                  <a:lumMod val="65000"/>
                  <a:lumOff val="35000"/>
                </a:schemeClr>
              </a:solidFill>
              <a:uFillTx/>
              <a:latin typeface="Segoe UI"/>
            </a:endParaRPr>
          </a:p>
          <a:p>
            <a:pPr lvl="4" marL="2057400" indent="-182880" defTabSz="914400">
              <a:lnSpc>
                <a:spcPct val="90000"/>
              </a:lnSpc>
              <a:spcBef>
                <a:spcPts val="249"/>
              </a:spcBef>
              <a:spcAft>
                <a:spcPts val="249"/>
              </a:spcAft>
              <a:buClr>
                <a:srgbClr val="9a1a3f"/>
              </a:buClr>
              <a:buFont typeface="Wingdings 2" charset="2"/>
              <a:buChar char=""/>
            </a:pPr>
            <a:r>
              <a:rPr b="0" lang="en-US" sz="1400" strike="noStrike" u="none"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Segoe UI"/>
              </a:rPr>
              <a:t>Fifth level</a:t>
            </a:r>
            <a:endParaRPr b="0" lang="en-US" sz="1400" strike="noStrike" u="none">
              <a:solidFill>
                <a:schemeClr val="dk1">
                  <a:lumMod val="65000"/>
                  <a:lumOff val="35000"/>
                </a:schemeClr>
              </a:solidFill>
              <a:uFillTx/>
              <a:latin typeface="Segoe UI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7818480" y="1023480"/>
            <a:ext cx="3474360" cy="81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2000" strike="noStrike" u="none"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Segoe UI"/>
              </a:rPr>
              <a:t>Click to edit Master text styles</a:t>
            </a:r>
            <a:endParaRPr b="0" lang="en-US" sz="2000" strike="noStrike" u="none">
              <a:solidFill>
                <a:schemeClr val="dk1">
                  <a:lumMod val="65000"/>
                  <a:lumOff val="35000"/>
                </a:schemeClr>
              </a:solidFill>
              <a:uFillTx/>
              <a:latin typeface="Segoe UI"/>
            </a:endParaRPr>
          </a:p>
        </p:txBody>
      </p:sp>
      <p:sp>
        <p:nvSpPr>
          <p:cNvPr id="58" name="PlaceHolder 5"/>
          <p:cNvSpPr>
            <a:spLocks noGrp="1"/>
          </p:cNvSpPr>
          <p:nvPr>
            <p:ph type="body"/>
          </p:nvPr>
        </p:nvSpPr>
        <p:spPr>
          <a:xfrm>
            <a:off x="7818480" y="1931040"/>
            <a:ext cx="3474360" cy="4023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marL="182880" indent="-182880" defTabSz="914400">
              <a:lnSpc>
                <a:spcPct val="90000"/>
              </a:lnSpc>
              <a:spcBef>
                <a:spcPts val="1199"/>
              </a:spcBef>
              <a:buClr>
                <a:srgbClr val="9a1a3f"/>
              </a:buClr>
              <a:buFont typeface="Wingdings 2" charset="2"/>
              <a:buChar char=""/>
            </a:pPr>
            <a:r>
              <a:rPr b="0" lang="en-US" sz="2000" strike="noStrike" u="none"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Segoe UI"/>
              </a:rPr>
              <a:t>Click to edit Master text styles</a:t>
            </a:r>
            <a:endParaRPr b="0" lang="en-US" sz="2000" strike="noStrike" u="none">
              <a:solidFill>
                <a:schemeClr val="dk1">
                  <a:lumMod val="65000"/>
                  <a:lumOff val="35000"/>
                </a:schemeClr>
              </a:solidFill>
              <a:uFillTx/>
              <a:latin typeface="Segoe UI"/>
            </a:endParaRPr>
          </a:p>
          <a:p>
            <a:pPr lvl="1" marL="685800" indent="-182880" defTabSz="914400">
              <a:lnSpc>
                <a:spcPct val="90000"/>
              </a:lnSpc>
              <a:spcBef>
                <a:spcPts val="249"/>
              </a:spcBef>
              <a:spcAft>
                <a:spcPts val="249"/>
              </a:spcAft>
              <a:buClr>
                <a:srgbClr val="9a1a3f"/>
              </a:buClr>
              <a:buFont typeface="Wingdings 2" charset="2"/>
              <a:buChar char=""/>
            </a:pPr>
            <a:r>
              <a:rPr b="0" lang="en-US" sz="1800" strike="noStrike" u="none"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Segoe UI"/>
              </a:rPr>
              <a:t>Second level</a:t>
            </a:r>
            <a:endParaRPr b="0" lang="en-US" sz="1800" strike="noStrike" u="none">
              <a:solidFill>
                <a:schemeClr val="dk1">
                  <a:lumMod val="65000"/>
                  <a:lumOff val="35000"/>
                </a:schemeClr>
              </a:solidFill>
              <a:uFillTx/>
              <a:latin typeface="Segoe UI"/>
            </a:endParaRPr>
          </a:p>
          <a:p>
            <a:pPr lvl="2" marL="1143000" indent="-182880" defTabSz="914400">
              <a:lnSpc>
                <a:spcPct val="90000"/>
              </a:lnSpc>
              <a:spcBef>
                <a:spcPts val="249"/>
              </a:spcBef>
              <a:spcAft>
                <a:spcPts val="249"/>
              </a:spcAft>
              <a:buClr>
                <a:srgbClr val="9a1a3f"/>
              </a:buClr>
              <a:buFont typeface="Wingdings 2" charset="2"/>
              <a:buChar char=""/>
            </a:pPr>
            <a:r>
              <a:rPr b="0" lang="en-US" sz="1600" strike="noStrike" u="none"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Segoe UI"/>
              </a:rPr>
              <a:t>Third level</a:t>
            </a:r>
            <a:endParaRPr b="0" lang="en-US" sz="1600" strike="noStrike" u="none">
              <a:solidFill>
                <a:schemeClr val="dk1">
                  <a:lumMod val="65000"/>
                  <a:lumOff val="35000"/>
                </a:schemeClr>
              </a:solidFill>
              <a:uFillTx/>
              <a:latin typeface="Segoe UI"/>
            </a:endParaRPr>
          </a:p>
          <a:p>
            <a:pPr lvl="3" marL="1600200" indent="-182880" defTabSz="914400">
              <a:lnSpc>
                <a:spcPct val="90000"/>
              </a:lnSpc>
              <a:spcBef>
                <a:spcPts val="249"/>
              </a:spcBef>
              <a:spcAft>
                <a:spcPts val="249"/>
              </a:spcAft>
              <a:buClr>
                <a:srgbClr val="9a1a3f"/>
              </a:buClr>
              <a:buFont typeface="Wingdings 2" charset="2"/>
              <a:buChar char=""/>
            </a:pPr>
            <a:r>
              <a:rPr b="0" lang="en-US" sz="1400" strike="noStrike" u="none"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Segoe UI"/>
              </a:rPr>
              <a:t>Fourth level</a:t>
            </a:r>
            <a:endParaRPr b="0" lang="en-US" sz="1400" strike="noStrike" u="none">
              <a:solidFill>
                <a:schemeClr val="dk1">
                  <a:lumMod val="65000"/>
                  <a:lumOff val="35000"/>
                </a:schemeClr>
              </a:solidFill>
              <a:uFillTx/>
              <a:latin typeface="Segoe UI"/>
            </a:endParaRPr>
          </a:p>
          <a:p>
            <a:pPr lvl="4" marL="2057400" indent="-182880" defTabSz="914400">
              <a:lnSpc>
                <a:spcPct val="90000"/>
              </a:lnSpc>
              <a:spcBef>
                <a:spcPts val="249"/>
              </a:spcBef>
              <a:spcAft>
                <a:spcPts val="249"/>
              </a:spcAft>
              <a:buClr>
                <a:srgbClr val="9a1a3f"/>
              </a:buClr>
              <a:buFont typeface="Wingdings 2" charset="2"/>
              <a:buChar char=""/>
            </a:pPr>
            <a:r>
              <a:rPr b="0" lang="en-US" sz="1400" strike="noStrike" u="none"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Segoe UI"/>
              </a:rPr>
              <a:t>Fifth level</a:t>
            </a:r>
            <a:endParaRPr b="0" lang="en-US" sz="1400" strike="noStrike" u="none">
              <a:solidFill>
                <a:schemeClr val="dk1">
                  <a:lumMod val="65000"/>
                  <a:lumOff val="35000"/>
                </a:schemeClr>
              </a:solidFill>
              <a:uFillTx/>
              <a:latin typeface="Segoe UI"/>
            </a:endParaRPr>
          </a:p>
        </p:txBody>
      </p:sp>
      <p:sp>
        <p:nvSpPr>
          <p:cNvPr id="59" name="PlaceHolder 6"/>
          <p:cNvSpPr>
            <a:spLocks noGrp="1"/>
          </p:cNvSpPr>
          <p:nvPr>
            <p:ph type="dt" idx="19"/>
          </p:nvPr>
        </p:nvSpPr>
        <p:spPr>
          <a:xfrm>
            <a:off x="26244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100" strike="noStrike" u="none">
                <a:solidFill>
                  <a:schemeClr val="dk1">
                    <a:lumMod val="50000"/>
                    <a:lumOff val="50000"/>
                  </a:schemeClr>
                </a:solidFill>
                <a:uFillTx/>
                <a:latin typeface="Segoe U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100" strike="noStrike" u="none">
                <a:solidFill>
                  <a:schemeClr val="dk1">
                    <a:lumMod val="50000"/>
                    <a:lumOff val="50000"/>
                  </a:schemeClr>
                </a:solidFill>
                <a:uFillTx/>
                <a:latin typeface="Segoe UI"/>
              </a:rPr>
              <a:t>&lt;date/time&gt;</a:t>
            </a:r>
            <a:endParaRPr b="0" lang="en-US" sz="11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0" name="PlaceHolder 7"/>
          <p:cNvSpPr>
            <a:spLocks noGrp="1"/>
          </p:cNvSpPr>
          <p:nvPr>
            <p:ph type="ftr" idx="20"/>
          </p:nvPr>
        </p:nvSpPr>
        <p:spPr>
          <a:xfrm>
            <a:off x="3869280" y="6356520"/>
            <a:ext cx="591120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1" name="PlaceHolder 8"/>
          <p:cNvSpPr>
            <a:spLocks noGrp="1"/>
          </p:cNvSpPr>
          <p:nvPr>
            <p:ph type="sldNum" idx="21"/>
          </p:nvPr>
        </p:nvSpPr>
        <p:spPr>
          <a:xfrm>
            <a:off x="10634040" y="6356520"/>
            <a:ext cx="15307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1" lang="en-US" sz="1200" strike="noStrike" u="none">
                <a:solidFill>
                  <a:schemeClr val="accent1"/>
                </a:solidFill>
                <a:uFillTx/>
                <a:latin typeface="Segoe U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D56CE2F2-17B0-442D-A5C0-D04808E5B83F}" type="slidenum">
              <a:rPr b="1" lang="en-US" sz="1200" strike="noStrike" u="none">
                <a:solidFill>
                  <a:schemeClr val="accent1"/>
                </a:solidFill>
                <a:uFillTx/>
                <a:latin typeface="Segoe U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"/>
          <p:cNvSpPr/>
          <p:nvPr/>
        </p:nvSpPr>
        <p:spPr>
          <a:xfrm>
            <a:off x="0" y="758880"/>
            <a:ext cx="3443400" cy="5330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63" name="Rectangle 37"/>
          <p:cNvSpPr/>
          <p:nvPr/>
        </p:nvSpPr>
        <p:spPr>
          <a:xfrm>
            <a:off x="11815920" y="758880"/>
            <a:ext cx="383760" cy="5330520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3600" spc="-60" strike="noStrike" u="none">
                <a:solidFill>
                  <a:srgbClr val="ffffff"/>
                </a:solidFill>
                <a:uFillTx/>
                <a:latin typeface="Segoe UI"/>
              </a:rPr>
              <a:t>Click to edit Master title style</a:t>
            </a:r>
            <a:endParaRPr b="0" lang="en-US" sz="3600" strike="noStrike" u="none">
              <a:solidFill>
                <a:schemeClr val="dk1"/>
              </a:solidFill>
              <a:uFillTx/>
              <a:latin typeface="Segoe U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dt" idx="22"/>
          </p:nvPr>
        </p:nvSpPr>
        <p:spPr>
          <a:xfrm>
            <a:off x="26244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100" strike="noStrike" u="none">
                <a:solidFill>
                  <a:schemeClr val="dk1">
                    <a:lumMod val="50000"/>
                    <a:lumOff val="50000"/>
                  </a:schemeClr>
                </a:solidFill>
                <a:uFillTx/>
                <a:latin typeface="Segoe U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100" strike="noStrike" u="none">
                <a:solidFill>
                  <a:schemeClr val="dk1">
                    <a:lumMod val="50000"/>
                    <a:lumOff val="50000"/>
                  </a:schemeClr>
                </a:solidFill>
                <a:uFillTx/>
                <a:latin typeface="Segoe UI"/>
              </a:rPr>
              <a:t>&lt;date/time&gt;</a:t>
            </a:r>
            <a:endParaRPr b="0" lang="en-US" sz="11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ftr" idx="23"/>
          </p:nvPr>
        </p:nvSpPr>
        <p:spPr>
          <a:xfrm>
            <a:off x="3869280" y="6356520"/>
            <a:ext cx="591120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sldNum" idx="24"/>
          </p:nvPr>
        </p:nvSpPr>
        <p:spPr>
          <a:xfrm>
            <a:off x="10634040" y="6356520"/>
            <a:ext cx="15307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1" lang="en-US" sz="1200" strike="noStrike" u="none">
                <a:solidFill>
                  <a:schemeClr val="accent1"/>
                </a:solidFill>
                <a:uFillTx/>
                <a:latin typeface="Segoe U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DD50D3DA-D6C1-4E1A-BE32-E20AD37C3F97}" type="slidenum">
              <a:rPr b="1" lang="en-US" sz="1200" strike="noStrike" u="none">
                <a:solidFill>
                  <a:schemeClr val="accent1"/>
                </a:solidFill>
                <a:uFillTx/>
                <a:latin typeface="Segoe U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" hidden="1"/>
          <p:cNvSpPr/>
          <p:nvPr/>
        </p:nvSpPr>
        <p:spPr>
          <a:xfrm>
            <a:off x="0" y="758880"/>
            <a:ext cx="3443400" cy="5330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70" name="Rectangle 37" hidden="1"/>
          <p:cNvSpPr/>
          <p:nvPr/>
        </p:nvSpPr>
        <p:spPr>
          <a:xfrm>
            <a:off x="11815920" y="758880"/>
            <a:ext cx="383760" cy="5330520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1" name="PlaceHolder 1"/>
          <p:cNvSpPr>
            <a:spLocks noGrp="1"/>
          </p:cNvSpPr>
          <p:nvPr>
            <p:ph type="dt" idx="25"/>
          </p:nvPr>
        </p:nvSpPr>
        <p:spPr>
          <a:xfrm>
            <a:off x="26244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100" strike="noStrike" u="none">
                <a:solidFill>
                  <a:schemeClr val="dk1">
                    <a:lumMod val="50000"/>
                    <a:lumOff val="50000"/>
                  </a:schemeClr>
                </a:solidFill>
                <a:uFillTx/>
                <a:latin typeface="Segoe U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100" strike="noStrike" u="none">
                <a:solidFill>
                  <a:schemeClr val="dk1">
                    <a:lumMod val="50000"/>
                    <a:lumOff val="50000"/>
                  </a:schemeClr>
                </a:solidFill>
                <a:uFillTx/>
                <a:latin typeface="Segoe UI"/>
              </a:rPr>
              <a:t>&lt;date/time&gt;</a:t>
            </a:r>
            <a:endParaRPr b="0" lang="en-US" sz="11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ftr" idx="26"/>
          </p:nvPr>
        </p:nvSpPr>
        <p:spPr>
          <a:xfrm>
            <a:off x="3869280" y="6356520"/>
            <a:ext cx="591120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sldNum" idx="27"/>
          </p:nvPr>
        </p:nvSpPr>
        <p:spPr>
          <a:xfrm>
            <a:off x="10634040" y="6356520"/>
            <a:ext cx="15307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1" lang="en-US" sz="1200" strike="noStrike" u="none">
                <a:solidFill>
                  <a:schemeClr val="accent1"/>
                </a:solidFill>
                <a:uFillTx/>
                <a:latin typeface="Segoe U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D92DEB43-7590-45CD-95AA-0044330CF361}" type="slidenum">
              <a:rPr b="1" lang="en-US" sz="1200" strike="noStrike" u="none">
                <a:solidFill>
                  <a:schemeClr val="accent1"/>
                </a:solidFill>
                <a:uFillTx/>
                <a:latin typeface="Segoe U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microsoft.com/office/2007/relationships/hdphoto" Target="../media/hdphoto1.wdp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microsoft.com/office/2007/relationships/hdphoto" Target="../media/hdphoto2.wdp"/><Relationship Id="rId3" Type="http://schemas.openxmlformats.org/officeDocument/2006/relationships/slideLayout" Target="../slideLayouts/slideLayout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svg"/><Relationship Id="rId3" Type="http://schemas.openxmlformats.org/officeDocument/2006/relationships/image" Target="../media/image4.png"/><Relationship Id="rId4" Type="http://schemas.openxmlformats.org/officeDocument/2006/relationships/image" Target="../media/image5.svg"/><Relationship Id="rId5" Type="http://schemas.openxmlformats.org/officeDocument/2006/relationships/image" Target="../media/image6.png"/><Relationship Id="rId6" Type="http://schemas.openxmlformats.org/officeDocument/2006/relationships/image" Target="../media/image7.svg"/><Relationship Id="rId7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4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0" name="Rectangle 1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Segoe UI"/>
            </a:endParaRPr>
          </a:p>
        </p:txBody>
      </p:sp>
      <p:pic>
        <p:nvPicPr>
          <p:cNvPr id="91" name="Picture 12" descr="A basketball player dunking a basketball&#10;&#10;Description automatically generated with medium confidence"/>
          <p:cNvPicPr/>
          <p:nvPr/>
        </p:nvPicPr>
        <p:blipFill>
          <a:blip r:embed="rId1">
            <a:alphaModFix amt="5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92" name="TextBox 13"/>
          <p:cNvSpPr/>
          <p:nvPr/>
        </p:nvSpPr>
        <p:spPr>
          <a:xfrm>
            <a:off x="580680" y="1457280"/>
            <a:ext cx="6400440" cy="283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6000" strike="noStrike" u="none">
                <a:solidFill>
                  <a:schemeClr val="lt1"/>
                </a:solidFill>
                <a:uFillTx/>
                <a:latin typeface="Segoe UI"/>
              </a:rPr>
              <a:t>Michael Jordan’s Performance with the Chicago Bulls </a:t>
            </a:r>
            <a:endParaRPr b="0" lang="en-US" sz="6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93" name="Rectangle 25"/>
          <p:cNvSpPr/>
          <p:nvPr/>
        </p:nvSpPr>
        <p:spPr>
          <a:xfrm>
            <a:off x="687240" y="4853880"/>
            <a:ext cx="5934240" cy="1119960"/>
          </a:xfrm>
          <a:prstGeom prst="rect">
            <a:avLst/>
          </a:prstGeom>
          <a:solidFill>
            <a:schemeClr val="accent1">
              <a:alpha val="46000"/>
            </a:schemeClr>
          </a:solidFill>
          <a:ln>
            <a:noFill/>
          </a:ln>
          <a:effectLst>
            <a:glow rad="139680">
              <a:srgbClr val="b40034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457200">
              <a:lnSpc>
                <a:spcPct val="100000"/>
              </a:lnSpc>
            </a:pPr>
            <a:r>
              <a:rPr b="0" lang="en-US" sz="2000" strike="noStrike" u="none">
                <a:solidFill>
                  <a:schemeClr val="lt1"/>
                </a:solidFill>
                <a:uFillTx/>
                <a:latin typeface="Segoe UI"/>
              </a:rPr>
              <a:t>Final Capstone Project </a:t>
            </a:r>
            <a:r>
              <a:rPr b="0" lang="es-DO" sz="2000" strike="noStrike" u="none">
                <a:solidFill>
                  <a:schemeClr val="lt1"/>
                </a:solidFill>
                <a:uFillTx/>
                <a:latin typeface="Segoe UI"/>
              </a:rPr>
              <a:t>| Thinkful | </a:t>
            </a:r>
            <a:r>
              <a:rPr b="0" lang="en-US" sz="2000" strike="noStrike" u="none">
                <a:solidFill>
                  <a:schemeClr val="lt1"/>
                </a:solidFill>
                <a:uFillTx/>
                <a:latin typeface="Segoe UI"/>
              </a:rPr>
              <a:t>October</a:t>
            </a:r>
            <a:r>
              <a:rPr b="0" lang="es-DO" sz="2000" strike="noStrike" u="none">
                <a:solidFill>
                  <a:schemeClr val="lt1"/>
                </a:solidFill>
                <a:uFillTx/>
                <a:latin typeface="Segoe UI"/>
              </a:rPr>
              <a:t> 2021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0" lang="es-DO" sz="2000" strike="noStrike" u="none">
                <a:solidFill>
                  <a:schemeClr val="lt1"/>
                </a:solidFill>
                <a:uFillTx/>
                <a:latin typeface="Segoe UI"/>
              </a:rPr>
              <a:t>Pedro Morales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4" name="Rectangle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5" name="Rectangle 2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758880"/>
            <a:ext cx="12197880" cy="5330520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6" name="TextBox 6"/>
          <p:cNvSpPr/>
          <p:nvPr/>
        </p:nvSpPr>
        <p:spPr>
          <a:xfrm>
            <a:off x="412560" y="1224000"/>
            <a:ext cx="5682960" cy="435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457200">
              <a:lnSpc>
                <a:spcPct val="100000"/>
              </a:lnSpc>
            </a:pPr>
            <a:r>
              <a:rPr b="1" i="1" lang="en-US" sz="4000" strike="noStrike" u="none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Segoe UI"/>
              </a:rPr>
              <a:t>In this research we’ve concluded that Jordan’s performance was statistically the same in terms of game score and 3 points shots</a:t>
            </a:r>
            <a:endParaRPr b="0" lang="en-US" sz="4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7" name="TextBox 2"/>
          <p:cNvSpPr/>
          <p:nvPr/>
        </p:nvSpPr>
        <p:spPr>
          <a:xfrm>
            <a:off x="6231240" y="1224000"/>
            <a:ext cx="5682960" cy="313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i="1" lang="en-US" sz="4000" strike="noStrike" u="none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Segoe UI"/>
              </a:rPr>
              <a:t>We have now a new perspective into Jordan’s performance, but this doesn’t have to end here…</a:t>
            </a:r>
            <a:endParaRPr b="0" lang="en-US" sz="4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0" dur="indefinite" restart="never" nodeType="tmRoot">
          <p:childTnLst>
            <p:seq>
              <p:cTn id="131" dur="indefinite" nodeType="mainSeq">
                <p:childTnLst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6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Rectangle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762120"/>
            <a:ext cx="9141120" cy="5333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49" name="Rectangle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270360" y="762120"/>
            <a:ext cx="2925000" cy="5333760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 useBgFill="1">
        <p:nvSpPr>
          <p:cNvPr id="150" name="Rectangle 1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Segoe UI"/>
            </a:endParaRPr>
          </a:p>
        </p:txBody>
      </p:sp>
      <p:pic>
        <p:nvPicPr>
          <p:cNvPr id="151" name="Picture 2" descr="A person dunking a basketball&#10;&#10;Description automatically generated with medium confidence"/>
          <p:cNvPicPr/>
          <p:nvPr/>
        </p:nvPicPr>
        <p:blipFill>
          <a:blip r:embed="rId1">
            <a:alphaModFix amt="35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 l="18606" t="3104" r="91" b="28140"/>
          <a:stretch/>
        </p:blipFill>
        <p:spPr>
          <a:xfrm>
            <a:off x="-1332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152" name="Rectangle 1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758880"/>
            <a:ext cx="383760" cy="5330520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53" name="Rectangl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821320" y="758880"/>
            <a:ext cx="383760" cy="5330520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4" name="TextBox 5"/>
          <p:cNvSpPr/>
          <p:nvPr/>
        </p:nvSpPr>
        <p:spPr>
          <a:xfrm>
            <a:off x="9145800" y="3008880"/>
            <a:ext cx="2248200" cy="821160"/>
          </a:xfrm>
          <a:prstGeom prst="rect">
            <a:avLst/>
          </a:prstGeom>
          <a:noFill/>
          <a:ln w="0">
            <a:noFill/>
          </a:ln>
          <a:effectLst>
            <a:outerShdw algn="tr" blurRad="50760" dir="8100000" dist="37674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i="1" lang="en-US" sz="4800" strike="noStrike" u="none">
                <a:solidFill>
                  <a:schemeClr val="lt1"/>
                </a:solidFill>
                <a:uFillTx/>
                <a:latin typeface="Segoe UI"/>
              </a:rPr>
              <a:t>Thanks!</a:t>
            </a:r>
            <a:endParaRPr b="0" lang="en-US" sz="4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55" name="TextBox 8"/>
          <p:cNvSpPr/>
          <p:nvPr/>
        </p:nvSpPr>
        <p:spPr>
          <a:xfrm>
            <a:off x="7659000" y="3961080"/>
            <a:ext cx="4100400" cy="821160"/>
          </a:xfrm>
          <a:prstGeom prst="rect">
            <a:avLst/>
          </a:prstGeom>
          <a:noFill/>
          <a:ln w="0">
            <a:noFill/>
          </a:ln>
          <a:effectLst>
            <a:outerShdw algn="tr" blurRad="50760" dir="8100000" dist="37674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i="1" lang="en-US" sz="4800" strike="noStrike" u="none">
                <a:solidFill>
                  <a:schemeClr val="lt1"/>
                </a:solidFill>
                <a:uFillTx/>
                <a:latin typeface="Segoe UI"/>
              </a:rPr>
              <a:t>Any questions?</a:t>
            </a:r>
            <a:endParaRPr b="0" lang="en-US" sz="4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4" name="Rectangle 2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5" name="Rectangle 2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758880"/>
            <a:ext cx="12197880" cy="5330520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264600" y="1216800"/>
            <a:ext cx="3693960" cy="44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r" defTabSz="914400">
              <a:lnSpc>
                <a:spcPct val="90000"/>
              </a:lnSpc>
              <a:buNone/>
            </a:pPr>
            <a:r>
              <a:rPr b="1" lang="en-US" sz="5400" spc="-60" strike="noStrike" u="none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Segoe UI"/>
              </a:rPr>
              <a:t>Why it matters?</a:t>
            </a:r>
            <a:endParaRPr b="0" lang="en-US" sz="5400" strike="noStrike" u="none">
              <a:solidFill>
                <a:schemeClr val="dk1"/>
              </a:solidFill>
              <a:uFillTx/>
              <a:latin typeface="Segoe UI"/>
            </a:endParaRPr>
          </a:p>
        </p:txBody>
      </p:sp>
      <p:cxnSp>
        <p:nvCxnSpPr>
          <p:cNvPr id="97" name="Straight Connector 2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055400" y="2085480"/>
            <a:ext cx="360" cy="2687040"/>
          </a:xfrm>
          <a:prstGeom prst="straightConnector1">
            <a:avLst/>
          </a:prstGeom>
          <a:ln w="12700">
            <a:solidFill>
              <a:srgbClr val="9a1a3f"/>
            </a:solidFill>
            <a:round/>
          </a:ln>
        </p:spPr>
      </p:cxnSp>
      <p:sp>
        <p:nvSpPr>
          <p:cNvPr id="98" name="TextBox 2"/>
          <p:cNvSpPr/>
          <p:nvPr/>
        </p:nvSpPr>
        <p:spPr>
          <a:xfrm>
            <a:off x="4353840" y="2516400"/>
            <a:ext cx="7169040" cy="17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2800" spc="-150" strike="noStrike" u="none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Segoe UI"/>
              </a:rPr>
              <a:t>Michael Jordan is one of the greatest basketball players of all time, we already have some insights into his stats, but have we considered others approaches to understand his performance?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9" name="Rectangle 2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0" name="Rectangle 2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758880"/>
            <a:ext cx="12197880" cy="5330520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0" y="1123920"/>
            <a:ext cx="4048920" cy="4600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r" defTabSz="914400">
              <a:lnSpc>
                <a:spcPct val="90000"/>
              </a:lnSpc>
              <a:buNone/>
            </a:pPr>
            <a:r>
              <a:rPr b="1" lang="en-US" sz="5400" spc="-60" strike="noStrike" u="none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Segoe UI"/>
              </a:rPr>
              <a:t>Which Questions?</a:t>
            </a:r>
            <a:endParaRPr b="0" lang="en-US" sz="5400" strike="noStrike" u="none">
              <a:solidFill>
                <a:schemeClr val="dk1"/>
              </a:solidFill>
              <a:uFillTx/>
              <a:latin typeface="Segoe UI"/>
            </a:endParaRPr>
          </a:p>
        </p:txBody>
      </p:sp>
      <p:cxnSp>
        <p:nvCxnSpPr>
          <p:cNvPr id="102" name="Straight Connector 2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055400" y="2085480"/>
            <a:ext cx="360" cy="2687040"/>
          </a:xfrm>
          <a:prstGeom prst="straightConnector1">
            <a:avLst/>
          </a:prstGeom>
          <a:ln w="12700">
            <a:solidFill>
              <a:srgbClr val="9a1a3f"/>
            </a:solidFill>
            <a:round/>
          </a:ln>
        </p:spPr>
      </p:cxnSp>
      <p:sp>
        <p:nvSpPr>
          <p:cNvPr id="103" name="TextBox 3"/>
          <p:cNvSpPr/>
          <p:nvPr/>
        </p:nvSpPr>
        <p:spPr>
          <a:xfrm>
            <a:off x="4393440" y="864000"/>
            <a:ext cx="6144120" cy="512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defTabSz="914400">
              <a:lnSpc>
                <a:spcPct val="90000"/>
              </a:lnSpc>
              <a:spcAft>
                <a:spcPts val="601"/>
              </a:spcAft>
            </a:pPr>
            <a:endParaRPr b="0" lang="en-US" sz="2800" strike="noStrike" u="none">
              <a:solidFill>
                <a:schemeClr val="dk1">
                  <a:lumMod val="65000"/>
                  <a:lumOff val="35000"/>
                </a:schemeClr>
              </a:solidFill>
              <a:uFillTx/>
              <a:latin typeface="Segoe UI"/>
            </a:endParaRPr>
          </a:p>
        </p:txBody>
      </p:sp>
      <p:sp>
        <p:nvSpPr>
          <p:cNvPr id="104" name="TextBox 2"/>
          <p:cNvSpPr/>
          <p:nvPr/>
        </p:nvSpPr>
        <p:spPr>
          <a:xfrm>
            <a:off x="4360680" y="2085840"/>
            <a:ext cx="7526160" cy="191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43080" indent="-343080" defTabSz="457200">
              <a:lnSpc>
                <a:spcPct val="100000"/>
              </a:lnSpc>
              <a:buClr>
                <a:srgbClr val="262626"/>
              </a:buClr>
              <a:buFont typeface="Arial"/>
              <a:buChar char="•"/>
            </a:pPr>
            <a:r>
              <a:rPr b="0" lang="en-US" sz="2400" spc="-150" strike="noStrike" u="none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Segoe UI"/>
              </a:rPr>
              <a:t>Was Michael Jordan’s game score performance any different when playing against any team?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buClr>
                <a:srgbClr val="262626"/>
              </a:buClr>
              <a:buFont typeface="Arial"/>
              <a:buChar char="•"/>
            </a:pPr>
            <a:r>
              <a:rPr b="0" lang="en-US" sz="2400" spc="-150" strike="noStrike" u="none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Segoe UI"/>
              </a:rPr>
              <a:t>Did Michael Jordan make more 3 points goal field shots when playing on the home field?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>
                <p:childTnLst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" name="Rectangle 2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6" name="Rectangle 2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758880"/>
            <a:ext cx="12197880" cy="5330520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264600" y="1216800"/>
            <a:ext cx="3693960" cy="44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r" defTabSz="914400">
              <a:lnSpc>
                <a:spcPct val="90000"/>
              </a:lnSpc>
              <a:buNone/>
            </a:pPr>
            <a:r>
              <a:rPr b="1" lang="es-DO" sz="4000" spc="-60" strike="noStrike" u="none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Segoe UI"/>
              </a:rPr>
              <a:t>Michael </a:t>
            </a:r>
            <a:r>
              <a:rPr b="1" lang="en-US" sz="4000" spc="-60" strike="noStrike" u="none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Segoe UI"/>
              </a:rPr>
              <a:t>Jordan’s Key Metrics</a:t>
            </a:r>
            <a:br>
              <a:rPr sz="4000"/>
            </a:br>
            <a:br>
              <a:rPr sz="4000"/>
            </a:br>
            <a:r>
              <a:rPr b="1" lang="en-US" sz="4000" spc="-60" strike="noStrike" u="none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Segoe UI"/>
              </a:rPr>
              <a:t>1985-93, 95-98</a:t>
            </a:r>
            <a:endParaRPr b="0" lang="en-US" sz="4000" strike="noStrike" u="none">
              <a:solidFill>
                <a:schemeClr val="dk1"/>
              </a:solidFill>
              <a:uFillTx/>
              <a:latin typeface="Segoe UI"/>
            </a:endParaRPr>
          </a:p>
        </p:txBody>
      </p:sp>
      <p:cxnSp>
        <p:nvCxnSpPr>
          <p:cNvPr id="108" name="Straight Connector 2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055400" y="2085480"/>
            <a:ext cx="360" cy="2687040"/>
          </a:xfrm>
          <a:prstGeom prst="straightConnector1">
            <a:avLst/>
          </a:prstGeom>
          <a:ln w="12700">
            <a:solidFill>
              <a:srgbClr val="9a1a3f"/>
            </a:solidFill>
            <a:round/>
          </a:ln>
        </p:spPr>
      </p:cxnSp>
      <p:pic>
        <p:nvPicPr>
          <p:cNvPr id="109" name="Graphic 4" descr="Basketball with solid fill"/>
          <p:cNvPicPr/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/>
        </p:blipFill>
        <p:spPr>
          <a:xfrm>
            <a:off x="4568760" y="1971360"/>
            <a:ext cx="914040" cy="914040"/>
          </a:xfrm>
          <a:prstGeom prst="rect">
            <a:avLst/>
          </a:prstGeom>
          <a:ln w="0">
            <a:noFill/>
          </a:ln>
        </p:spPr>
      </p:pic>
      <p:pic>
        <p:nvPicPr>
          <p:cNvPr id="110" name="Graphic 7" descr="Basketball Hoop with solid fill"/>
          <p:cNvPicPr/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>
          <a:xfrm>
            <a:off x="4490280" y="2901600"/>
            <a:ext cx="1071000" cy="1071000"/>
          </a:xfrm>
          <a:prstGeom prst="rect">
            <a:avLst/>
          </a:prstGeom>
          <a:ln w="0">
            <a:noFill/>
          </a:ln>
        </p:spPr>
      </p:pic>
      <p:pic>
        <p:nvPicPr>
          <p:cNvPr id="111" name="Graphic 15" descr="Trophy with solid fill"/>
          <p:cNvPicPr/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/>
        </p:blipFill>
        <p:spPr>
          <a:xfrm>
            <a:off x="4568760" y="3988440"/>
            <a:ext cx="914040" cy="914040"/>
          </a:xfrm>
          <a:prstGeom prst="rect">
            <a:avLst/>
          </a:prstGeom>
          <a:ln w="0">
            <a:noFill/>
          </a:ln>
        </p:spPr>
      </p:pic>
      <p:sp>
        <p:nvSpPr>
          <p:cNvPr id="112" name="TextBox 16"/>
          <p:cNvSpPr/>
          <p:nvPr/>
        </p:nvSpPr>
        <p:spPr>
          <a:xfrm>
            <a:off x="5649480" y="1971360"/>
            <a:ext cx="209448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1" lang="en-US" sz="2000" strike="noStrike" u="none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Segoe UI"/>
              </a:rPr>
              <a:t>930 Games Played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3" name="TextBox 17"/>
          <p:cNvSpPr/>
          <p:nvPr/>
        </p:nvSpPr>
        <p:spPr>
          <a:xfrm>
            <a:off x="5561640" y="4360320"/>
            <a:ext cx="230976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1" lang="en-US" sz="2000" strike="noStrike" u="none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Segoe UI"/>
              </a:rPr>
              <a:t>630 Games Won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4" name="TextBox 18"/>
          <p:cNvSpPr/>
          <p:nvPr/>
        </p:nvSpPr>
        <p:spPr>
          <a:xfrm>
            <a:off x="5649480" y="3012120"/>
            <a:ext cx="1724400" cy="100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1" lang="en-US" sz="2000" strike="noStrike" u="none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Segoe UI"/>
              </a:rPr>
              <a:t>24.87 Average Game Score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" dur="indefinite" restart="never" nodeType="tmRoot">
          <p:childTnLst>
            <p:seq>
              <p:cTn id="26" dur="indefinite" nodeType="mainSeq">
                <p:childTnLst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5" name="Straight Connector 2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055400" y="2085480"/>
            <a:ext cx="360" cy="2687040"/>
          </a:xfrm>
          <a:prstGeom prst="straightConnector1">
            <a:avLst/>
          </a:prstGeom>
          <a:ln w="12700">
            <a:solidFill>
              <a:srgbClr val="9a1a3f"/>
            </a:solidFill>
            <a:round/>
          </a:ln>
        </p:spPr>
      </p:cxnSp>
      <p:sp useBgFill="1">
        <p:nvSpPr>
          <p:cNvPr id="116" name="Rectangle 2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7" name="Rectangle 2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758880"/>
            <a:ext cx="12197880" cy="5330520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-6120" y="984960"/>
            <a:ext cx="11472120" cy="664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1" lang="en-US" sz="4400" spc="-60" strike="noStrike" u="none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Segoe UI"/>
              </a:rPr>
              <a:t>Game Score Descriptive Statistics</a:t>
            </a:r>
            <a:endParaRPr b="0" lang="en-US" sz="4400" strike="noStrike" u="none">
              <a:solidFill>
                <a:schemeClr val="dk1"/>
              </a:solidFill>
              <a:uFillTx/>
              <a:latin typeface="Segoe UI"/>
            </a:endParaRPr>
          </a:p>
        </p:txBody>
      </p:sp>
      <p:sp>
        <p:nvSpPr>
          <p:cNvPr id="119" name="TextBox 6"/>
          <p:cNvSpPr/>
          <p:nvPr/>
        </p:nvSpPr>
        <p:spPr>
          <a:xfrm>
            <a:off x="7134480" y="2136240"/>
            <a:ext cx="3259440" cy="301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1" lang="en-US" sz="2400" strike="noStrike" u="none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Segoe UI"/>
              </a:rPr>
              <a:t>Count</a:t>
            </a:r>
            <a:r>
              <a:rPr b="0" lang="en-US" sz="2400" strike="noStrike" u="none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Segoe UI"/>
              </a:rPr>
              <a:t>    930.000000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1" lang="en-US" sz="2400" strike="noStrike" u="none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Segoe UI"/>
              </a:rPr>
              <a:t>Mean</a:t>
            </a:r>
            <a:r>
              <a:rPr b="0" lang="en-US" sz="2400" strike="noStrike" u="none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Segoe UI"/>
              </a:rPr>
              <a:t>      24.873333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1" lang="en-US" sz="2400" strike="noStrike" u="none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Segoe UI"/>
              </a:rPr>
              <a:t>Std</a:t>
            </a:r>
            <a:r>
              <a:rPr b="0" lang="en-US" sz="2400" strike="noStrike" u="none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Segoe UI"/>
              </a:rPr>
              <a:t>        8.840941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1" lang="en-US" sz="2400" strike="noStrike" u="none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Segoe UI"/>
              </a:rPr>
              <a:t>Min</a:t>
            </a:r>
            <a:r>
              <a:rPr b="0" lang="en-US" sz="2400" strike="noStrike" u="none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Segoe UI"/>
              </a:rPr>
              <a:t>       -0.400000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1" lang="en-US" sz="2400" strike="noStrike" u="none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Segoe UI"/>
              </a:rPr>
              <a:t>25%       </a:t>
            </a:r>
            <a:r>
              <a:rPr b="0" lang="en-US" sz="2400" strike="noStrike" u="none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Segoe UI"/>
              </a:rPr>
              <a:t>18.500000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1" lang="en-US" sz="2400" strike="noStrike" u="none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Segoe UI"/>
              </a:rPr>
              <a:t>50%       </a:t>
            </a:r>
            <a:r>
              <a:rPr b="0" lang="en-US" sz="2400" strike="noStrike" u="none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Segoe UI"/>
              </a:rPr>
              <a:t>24.600000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1" lang="en-US" sz="2400" strike="noStrike" u="none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Segoe UI"/>
              </a:rPr>
              <a:t>75%       </a:t>
            </a:r>
            <a:r>
              <a:rPr b="0" lang="en-US" sz="2400" strike="noStrike" u="none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Segoe UI"/>
              </a:rPr>
              <a:t>30.575000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1" lang="en-US" sz="2400" strike="noStrike" u="none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Segoe UI"/>
              </a:rPr>
              <a:t>Max</a:t>
            </a:r>
            <a:r>
              <a:rPr b="0" lang="en-US" sz="2400" strike="noStrike" u="none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Segoe UI"/>
              </a:rPr>
              <a:t>       64.600000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20" name="Picture 4" descr="Chart, box and whisker chart&#10;&#10;Description automatically generated"/>
          <p:cNvPicPr/>
          <p:nvPr/>
        </p:nvPicPr>
        <p:blipFill>
          <a:blip r:embed="rId1"/>
          <a:stretch/>
        </p:blipFill>
        <p:spPr>
          <a:xfrm>
            <a:off x="612720" y="2035080"/>
            <a:ext cx="5117040" cy="3147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2" dur="indefinite" restart="never" nodeType="tmRoot">
          <p:childTnLst>
            <p:seq>
              <p:cTn id="53" dur="indefinite" nodeType="mainSeq">
                <p:childTnLst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1" name="Rectangle 2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2" name="Rectangle 2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758880"/>
            <a:ext cx="12197880" cy="5330520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123" name="Straight Connector 2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055400" y="2085480"/>
            <a:ext cx="360" cy="2687040"/>
          </a:xfrm>
          <a:prstGeom prst="straightConnector1">
            <a:avLst/>
          </a:prstGeom>
          <a:ln w="12700">
            <a:solidFill>
              <a:srgbClr val="9a1a3f"/>
            </a:solidFill>
            <a:round/>
          </a:ln>
        </p:spPr>
      </p:cxnSp>
      <p:sp>
        <p:nvSpPr>
          <p:cNvPr id="124" name="TextBox 6"/>
          <p:cNvSpPr/>
          <p:nvPr/>
        </p:nvSpPr>
        <p:spPr>
          <a:xfrm>
            <a:off x="307800" y="922320"/>
            <a:ext cx="115758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457200">
              <a:lnSpc>
                <a:spcPct val="100000"/>
              </a:lnSpc>
            </a:pPr>
            <a:r>
              <a:rPr b="1" lang="en-US" sz="3600" strike="noStrike" u="none">
                <a:solidFill>
                  <a:srgbClr val="262626"/>
                </a:solidFill>
                <a:uFillTx/>
                <a:latin typeface="Segoe UI"/>
              </a:rPr>
              <a:t>Detroit and Milwaukee Meet Our Criteria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25" name="Picture 2" descr="Chart, bar chart&#10;&#10;Description automatically generated"/>
          <p:cNvPicPr/>
          <p:nvPr/>
        </p:nvPicPr>
        <p:blipFill>
          <a:blip r:embed="rId1"/>
          <a:stretch/>
        </p:blipFill>
        <p:spPr>
          <a:xfrm>
            <a:off x="1174680" y="1731960"/>
            <a:ext cx="9842400" cy="4357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9" dur="indefinite" restart="never" nodeType="tmRoot">
          <p:childTnLst>
            <p:seq>
              <p:cTn id="70" dur="indefinite" nodeType="mainSeq">
                <p:childTnLst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6" name="Rectangle 2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7" name="Rectangle 2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758880"/>
            <a:ext cx="12197880" cy="5330520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128" name="Straight Connector 2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055400" y="2085480"/>
            <a:ext cx="360" cy="2687040"/>
          </a:xfrm>
          <a:prstGeom prst="straightConnector1">
            <a:avLst/>
          </a:prstGeom>
          <a:ln w="12700">
            <a:solidFill>
              <a:srgbClr val="9a1a3f"/>
            </a:solidFill>
            <a:round/>
          </a:ln>
        </p:spPr>
      </p:cxnSp>
      <p:sp>
        <p:nvSpPr>
          <p:cNvPr id="129" name="TextBox 6"/>
          <p:cNvSpPr/>
          <p:nvPr/>
        </p:nvSpPr>
        <p:spPr>
          <a:xfrm>
            <a:off x="-6120" y="1126440"/>
            <a:ext cx="12191760" cy="75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457200">
              <a:lnSpc>
                <a:spcPct val="100000"/>
              </a:lnSpc>
            </a:pPr>
            <a:r>
              <a:rPr b="1" lang="en-US" sz="4400" strike="noStrike" u="none">
                <a:solidFill>
                  <a:srgbClr val="262626"/>
                </a:solidFill>
                <a:uFillTx/>
                <a:latin typeface="Segoe UI"/>
              </a:rPr>
              <a:t>Detroit and Milwaukee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0" name="TextBox 8"/>
          <p:cNvSpPr/>
          <p:nvPr/>
        </p:nvSpPr>
        <p:spPr>
          <a:xfrm>
            <a:off x="6095880" y="2454840"/>
            <a:ext cx="5597640" cy="155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2400" spc="-150" strike="noStrike" u="none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Segoe UI"/>
              </a:rPr>
              <a:t>Since there’s overlap between the bands, with a 95% confidence interval, we are certain, statistically, that there’s no significant game score average difference between the two.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31" name="Picture 2" descr="Chart, box and whisker chart&#10;&#10;Description automatically generated"/>
          <p:cNvPicPr/>
          <p:nvPr/>
        </p:nvPicPr>
        <p:blipFill>
          <a:blip r:embed="rId1"/>
          <a:stretch/>
        </p:blipFill>
        <p:spPr>
          <a:xfrm>
            <a:off x="226440" y="2403360"/>
            <a:ext cx="4852080" cy="3327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1" dur="indefinite" restart="never" nodeType="tmRoot">
          <p:childTnLst>
            <p:seq>
              <p:cTn id="82" dur="indefinite" nodeType="mainSeq">
                <p:childTnLst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" name="Straight Connector 2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055400" y="2085480"/>
            <a:ext cx="360" cy="2687040"/>
          </a:xfrm>
          <a:prstGeom prst="straightConnector1">
            <a:avLst/>
          </a:prstGeom>
          <a:ln w="12700">
            <a:solidFill>
              <a:srgbClr val="9a1a3f"/>
            </a:solidFill>
            <a:round/>
          </a:ln>
        </p:spPr>
      </p:cxnSp>
      <p:sp useBgFill="1">
        <p:nvSpPr>
          <p:cNvPr id="133" name="Rectangle 2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4" name="Rectangle 2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758880"/>
            <a:ext cx="12197880" cy="5330520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-6120" y="984960"/>
            <a:ext cx="12204000" cy="664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1" lang="en-US" sz="4400" spc="-60" strike="noStrike" u="none">
                <a:solidFill>
                  <a:srgbClr val="262626"/>
                </a:solidFill>
                <a:uFillTx/>
                <a:latin typeface="Segoe UI"/>
              </a:rPr>
              <a:t>3P Descriptive Statistics</a:t>
            </a:r>
            <a:endParaRPr b="0" lang="en-US" sz="4400" strike="noStrike" u="none">
              <a:solidFill>
                <a:schemeClr val="dk1"/>
              </a:solidFill>
              <a:uFillTx/>
              <a:latin typeface="Segoe UI"/>
            </a:endParaRPr>
          </a:p>
        </p:txBody>
      </p:sp>
      <p:sp>
        <p:nvSpPr>
          <p:cNvPr id="136" name="TextBox 6"/>
          <p:cNvSpPr/>
          <p:nvPr/>
        </p:nvSpPr>
        <p:spPr>
          <a:xfrm>
            <a:off x="6755760" y="2084040"/>
            <a:ext cx="3336120" cy="301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1" lang="en-US" sz="2400" strike="noStrike" u="none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Segoe UI"/>
              </a:rPr>
              <a:t>Count</a:t>
            </a:r>
            <a:r>
              <a:rPr b="0" lang="en-US" sz="2400" strike="noStrike" u="none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Segoe UI"/>
              </a:rPr>
              <a:t>    930.000000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1" lang="en-US" sz="2400" strike="noStrike" u="none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Segoe UI"/>
              </a:rPr>
              <a:t>Mean</a:t>
            </a:r>
            <a:r>
              <a:rPr b="0" lang="en-US" sz="2400" strike="noStrike" u="none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Segoe UI"/>
              </a:rPr>
              <a:t>       0.596774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1" lang="en-US" sz="2400" strike="noStrike" u="none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Segoe UI"/>
              </a:rPr>
              <a:t>Std</a:t>
            </a:r>
            <a:r>
              <a:rPr b="0" lang="en-US" sz="2400" strike="noStrike" u="none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Segoe UI"/>
              </a:rPr>
              <a:t>        1.012192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1" lang="en-US" sz="2400" strike="noStrike" u="none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Segoe UI"/>
              </a:rPr>
              <a:t>Min</a:t>
            </a:r>
            <a:r>
              <a:rPr b="0" lang="en-US" sz="2400" strike="noStrike" u="none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Segoe UI"/>
              </a:rPr>
              <a:t>        0.000000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1" lang="en-US" sz="2400" strike="noStrike" u="none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Segoe UI"/>
              </a:rPr>
              <a:t>25%</a:t>
            </a:r>
            <a:r>
              <a:rPr b="0" lang="en-US" sz="2400" strike="noStrike" u="none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Segoe UI"/>
              </a:rPr>
              <a:t>        0.000000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1" lang="en-US" sz="2400" strike="noStrike" u="none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Segoe UI"/>
              </a:rPr>
              <a:t>50%</a:t>
            </a:r>
            <a:r>
              <a:rPr b="0" lang="en-US" sz="2400" strike="noStrike" u="none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Segoe UI"/>
              </a:rPr>
              <a:t>        0.000000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1" lang="en-US" sz="2400" strike="noStrike" u="none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Segoe UI"/>
              </a:rPr>
              <a:t>75%</a:t>
            </a:r>
            <a:r>
              <a:rPr b="0" lang="en-US" sz="2400" strike="noStrike" u="none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Segoe UI"/>
              </a:rPr>
              <a:t>        1.000000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1" lang="en-US" sz="2400" strike="noStrike" u="none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Segoe UI"/>
              </a:rPr>
              <a:t>Max</a:t>
            </a:r>
            <a:r>
              <a:rPr b="0" lang="en-US" sz="2400" strike="noStrike" u="none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Segoe UI"/>
              </a:rPr>
              <a:t>        7.000000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37" name="Picture 4" descr="Chart, box and whisker chart&#10;&#10;Description automatically generated"/>
          <p:cNvPicPr/>
          <p:nvPr/>
        </p:nvPicPr>
        <p:blipFill>
          <a:blip r:embed="rId1"/>
          <a:stretch/>
        </p:blipFill>
        <p:spPr>
          <a:xfrm>
            <a:off x="659880" y="2116440"/>
            <a:ext cx="4874760" cy="3046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8" dur="indefinite" restart="never" nodeType="tmRoot">
          <p:childTnLst>
            <p:seq>
              <p:cTn id="99" dur="indefinite" nodeType="mainSeq">
                <p:childTnLst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8" name="Rectangle 2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9" name="Rectangle 2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758880"/>
            <a:ext cx="12197880" cy="5330520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140" name="Straight Connector 2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055400" y="2085480"/>
            <a:ext cx="360" cy="2687040"/>
          </a:xfrm>
          <a:prstGeom prst="straightConnector1">
            <a:avLst/>
          </a:prstGeom>
          <a:ln w="12700">
            <a:solidFill>
              <a:srgbClr val="9a1a3f"/>
            </a:solidFill>
            <a:round/>
          </a:ln>
        </p:spPr>
      </p:cxnSp>
      <p:sp>
        <p:nvSpPr>
          <p:cNvPr id="141" name="TextBox 6"/>
          <p:cNvSpPr/>
          <p:nvPr/>
        </p:nvSpPr>
        <p:spPr>
          <a:xfrm>
            <a:off x="-6120" y="991440"/>
            <a:ext cx="12191760" cy="75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457200">
              <a:lnSpc>
                <a:spcPct val="100000"/>
              </a:lnSpc>
            </a:pPr>
            <a:r>
              <a:rPr b="1" lang="en-US" sz="4400" strike="noStrike" u="none">
                <a:solidFill>
                  <a:srgbClr val="262626"/>
                </a:solidFill>
                <a:uFillTx/>
                <a:latin typeface="Segoe UI"/>
              </a:rPr>
              <a:t>3P When Playing Home field vs Visiting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2" name="TextBox 9"/>
          <p:cNvSpPr/>
          <p:nvPr/>
        </p:nvSpPr>
        <p:spPr>
          <a:xfrm>
            <a:off x="5727240" y="2124000"/>
            <a:ext cx="6243480" cy="155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2400" spc="-150" strike="noStrike" u="none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Segoe UI"/>
              </a:rPr>
              <a:t>Here we can be certain, with a 95% confidence, that there is no statistical difference between 3 points goal field shots made on its home field and as a visiting team.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43" name="Picture 2" descr="Chart, box and whisker chart&#10;&#10;Description automatically generated"/>
          <p:cNvPicPr/>
          <p:nvPr/>
        </p:nvPicPr>
        <p:blipFill>
          <a:blip r:embed="rId1"/>
          <a:stretch/>
        </p:blipFill>
        <p:spPr>
          <a:xfrm>
            <a:off x="307440" y="1921680"/>
            <a:ext cx="4775760" cy="3543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3" dur="indefinite" restart="never" nodeType="tmRoot">
          <p:childTnLst>
            <p:seq>
              <p:cTn id="114" dur="indefinite" nodeType="mainSeq">
                <p:childTnLst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9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4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Frame">
  <a:themeElements>
    <a:clrScheme name="Custom 18">
      <a:dk1>
        <a:srgbClr val="000000"/>
      </a:dk1>
      <a:lt1>
        <a:srgbClr val="ffffff"/>
      </a:lt1>
      <a:dk2>
        <a:srgbClr val="323232"/>
      </a:dk2>
      <a:lt2>
        <a:srgbClr val="e5c243"/>
      </a:lt2>
      <a:accent1>
        <a:srgbClr val="9a1a3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Custom 1">
      <a:majorFont>
        <a:latin typeface="Segoe UI" pitchFamily="0" charset="1"/>
        <a:ea typeface=""/>
        <a:cs typeface=""/>
      </a:majorFont>
      <a:minorFont>
        <a:latin typeface="Segoe UI" pitchFamily="0" charset="1"/>
        <a:ea typeface=""/>
        <a:cs typeface=""/>
      </a:minorFont>
    </a:fontScheme>
    <a:fmtScheme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</a:schemeClr>
        </a:solidFill>
      </a:fillStyleLst>
      <a:lnStyleLst>
        <a:ln w="9525" cap="flat" cmpd="sng" algn="ctr">
          <a:prstDash val="solid"/>
        </a:ln>
        <a:ln w="10795" cap="flat" cmpd="sng" algn="ctr">
          <a:prstDash val="solid"/>
        </a:ln>
        <a:ln w="17145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48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tint val="98000"/>
                <a:shade val="80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Frame">
  <a:themeElements>
    <a:clrScheme name="Custom 18">
      <a:dk1>
        <a:srgbClr val="000000"/>
      </a:dk1>
      <a:lt1>
        <a:srgbClr val="ffffff"/>
      </a:lt1>
      <a:dk2>
        <a:srgbClr val="323232"/>
      </a:dk2>
      <a:lt2>
        <a:srgbClr val="e5c243"/>
      </a:lt2>
      <a:accent1>
        <a:srgbClr val="9a1a3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Custom 1">
      <a:majorFont>
        <a:latin typeface="Segoe UI" pitchFamily="0" charset="1"/>
        <a:ea typeface=""/>
        <a:cs typeface=""/>
      </a:majorFont>
      <a:minorFont>
        <a:latin typeface="Segoe UI" pitchFamily="0" charset="1"/>
        <a:ea typeface=""/>
        <a:cs typeface=""/>
      </a:minorFont>
    </a:fontScheme>
    <a:fmtScheme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</a:schemeClr>
        </a:solidFill>
      </a:fillStyleLst>
      <a:lnStyleLst>
        <a:ln w="9525" cap="flat" cmpd="sng" algn="ctr">
          <a:prstDash val="solid"/>
        </a:ln>
        <a:ln w="10795" cap="flat" cmpd="sng" algn="ctr">
          <a:prstDash val="solid"/>
        </a:ln>
        <a:ln w="17145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48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tint val="98000"/>
                <a:shade val="80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Frame">
  <a:themeElements>
    <a:clrScheme name="Custom 18">
      <a:dk1>
        <a:srgbClr val="000000"/>
      </a:dk1>
      <a:lt1>
        <a:srgbClr val="ffffff"/>
      </a:lt1>
      <a:dk2>
        <a:srgbClr val="323232"/>
      </a:dk2>
      <a:lt2>
        <a:srgbClr val="e5c243"/>
      </a:lt2>
      <a:accent1>
        <a:srgbClr val="9a1a3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Custom 1">
      <a:majorFont>
        <a:latin typeface="Segoe UI" pitchFamily="0" charset="1"/>
        <a:ea typeface=""/>
        <a:cs typeface=""/>
      </a:majorFont>
      <a:minorFont>
        <a:latin typeface="Segoe UI" pitchFamily="0" charset="1"/>
        <a:ea typeface=""/>
        <a:cs typeface=""/>
      </a:minorFont>
    </a:fontScheme>
    <a:fmtScheme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</a:schemeClr>
        </a:solidFill>
      </a:fillStyleLst>
      <a:lnStyleLst>
        <a:ln w="9525" cap="flat" cmpd="sng" algn="ctr">
          <a:prstDash val="solid"/>
        </a:ln>
        <a:ln w="10795" cap="flat" cmpd="sng" algn="ctr">
          <a:prstDash val="solid"/>
        </a:ln>
        <a:ln w="17145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48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tint val="98000"/>
                <a:shade val="80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rame">
  <a:themeElements>
    <a:clrScheme name="Custom 18">
      <a:dk1>
        <a:srgbClr val="000000"/>
      </a:dk1>
      <a:lt1>
        <a:srgbClr val="ffffff"/>
      </a:lt1>
      <a:dk2>
        <a:srgbClr val="323232"/>
      </a:dk2>
      <a:lt2>
        <a:srgbClr val="e5c243"/>
      </a:lt2>
      <a:accent1>
        <a:srgbClr val="9a1a3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Custom 1">
      <a:majorFont>
        <a:latin typeface="Segoe UI" pitchFamily="0" charset="1"/>
        <a:ea typeface=""/>
        <a:cs typeface=""/>
      </a:majorFont>
      <a:minorFont>
        <a:latin typeface="Segoe UI" pitchFamily="0" charset="1"/>
        <a:ea typeface=""/>
        <a:cs typeface=""/>
      </a:minorFont>
    </a:fontScheme>
    <a:fmtScheme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</a:schemeClr>
        </a:solidFill>
      </a:fillStyleLst>
      <a:lnStyleLst>
        <a:ln w="9525" cap="flat" cmpd="sng" algn="ctr">
          <a:prstDash val="solid"/>
        </a:ln>
        <a:ln w="10795" cap="flat" cmpd="sng" algn="ctr">
          <a:prstDash val="solid"/>
        </a:ln>
        <a:ln w="17145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48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tint val="98000"/>
                <a:shade val="80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Frame">
  <a:themeElements>
    <a:clrScheme name="Custom 18">
      <a:dk1>
        <a:srgbClr val="000000"/>
      </a:dk1>
      <a:lt1>
        <a:srgbClr val="ffffff"/>
      </a:lt1>
      <a:dk2>
        <a:srgbClr val="323232"/>
      </a:dk2>
      <a:lt2>
        <a:srgbClr val="e5c243"/>
      </a:lt2>
      <a:accent1>
        <a:srgbClr val="9a1a3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Custom 1">
      <a:majorFont>
        <a:latin typeface="Segoe UI" pitchFamily="0" charset="1"/>
        <a:ea typeface=""/>
        <a:cs typeface=""/>
      </a:majorFont>
      <a:minorFont>
        <a:latin typeface="Segoe UI" pitchFamily="0" charset="1"/>
        <a:ea typeface=""/>
        <a:cs typeface=""/>
      </a:minorFont>
    </a:fontScheme>
    <a:fmtScheme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</a:schemeClr>
        </a:solidFill>
      </a:fillStyleLst>
      <a:lnStyleLst>
        <a:ln w="9525" cap="flat" cmpd="sng" algn="ctr">
          <a:prstDash val="solid"/>
        </a:ln>
        <a:ln w="10795" cap="flat" cmpd="sng" algn="ctr">
          <a:prstDash val="solid"/>
        </a:ln>
        <a:ln w="17145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48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tint val="98000"/>
                <a:shade val="80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Frame">
  <a:themeElements>
    <a:clrScheme name="Custom 18">
      <a:dk1>
        <a:srgbClr val="000000"/>
      </a:dk1>
      <a:lt1>
        <a:srgbClr val="ffffff"/>
      </a:lt1>
      <a:dk2>
        <a:srgbClr val="323232"/>
      </a:dk2>
      <a:lt2>
        <a:srgbClr val="e5c243"/>
      </a:lt2>
      <a:accent1>
        <a:srgbClr val="9a1a3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Custom 1">
      <a:majorFont>
        <a:latin typeface="Segoe UI" pitchFamily="0" charset="1"/>
        <a:ea typeface=""/>
        <a:cs typeface=""/>
      </a:majorFont>
      <a:minorFont>
        <a:latin typeface="Segoe UI" pitchFamily="0" charset="1"/>
        <a:ea typeface=""/>
        <a:cs typeface=""/>
      </a:minorFont>
    </a:fontScheme>
    <a:fmtScheme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</a:schemeClr>
        </a:solidFill>
      </a:fillStyleLst>
      <a:lnStyleLst>
        <a:ln w="9525" cap="flat" cmpd="sng" algn="ctr">
          <a:prstDash val="solid"/>
        </a:ln>
        <a:ln w="10795" cap="flat" cmpd="sng" algn="ctr">
          <a:prstDash val="solid"/>
        </a:ln>
        <a:ln w="17145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48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tint val="98000"/>
                <a:shade val="80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Frame">
  <a:themeElements>
    <a:clrScheme name="Custom 18">
      <a:dk1>
        <a:srgbClr val="000000"/>
      </a:dk1>
      <a:lt1>
        <a:srgbClr val="ffffff"/>
      </a:lt1>
      <a:dk2>
        <a:srgbClr val="323232"/>
      </a:dk2>
      <a:lt2>
        <a:srgbClr val="e5c243"/>
      </a:lt2>
      <a:accent1>
        <a:srgbClr val="9a1a3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Custom 1">
      <a:majorFont>
        <a:latin typeface="Segoe UI" pitchFamily="0" charset="1"/>
        <a:ea typeface=""/>
        <a:cs typeface=""/>
      </a:majorFont>
      <a:minorFont>
        <a:latin typeface="Segoe UI" pitchFamily="0" charset="1"/>
        <a:ea typeface=""/>
        <a:cs typeface=""/>
      </a:minorFont>
    </a:fontScheme>
    <a:fmtScheme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</a:schemeClr>
        </a:solidFill>
      </a:fillStyleLst>
      <a:lnStyleLst>
        <a:ln w="9525" cap="flat" cmpd="sng" algn="ctr">
          <a:prstDash val="solid"/>
        </a:ln>
        <a:ln w="10795" cap="flat" cmpd="sng" algn="ctr">
          <a:prstDash val="solid"/>
        </a:ln>
        <a:ln w="17145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48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tint val="98000"/>
                <a:shade val="80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Frame">
  <a:themeElements>
    <a:clrScheme name="Custom 18">
      <a:dk1>
        <a:srgbClr val="000000"/>
      </a:dk1>
      <a:lt1>
        <a:srgbClr val="ffffff"/>
      </a:lt1>
      <a:dk2>
        <a:srgbClr val="323232"/>
      </a:dk2>
      <a:lt2>
        <a:srgbClr val="e5c243"/>
      </a:lt2>
      <a:accent1>
        <a:srgbClr val="9a1a3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Custom 1">
      <a:majorFont>
        <a:latin typeface="Segoe UI" pitchFamily="0" charset="1"/>
        <a:ea typeface=""/>
        <a:cs typeface=""/>
      </a:majorFont>
      <a:minorFont>
        <a:latin typeface="Segoe UI" pitchFamily="0" charset="1"/>
        <a:ea typeface=""/>
        <a:cs typeface=""/>
      </a:minorFont>
    </a:fontScheme>
    <a:fmtScheme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</a:schemeClr>
        </a:solidFill>
      </a:fillStyleLst>
      <a:lnStyleLst>
        <a:ln w="9525" cap="flat" cmpd="sng" algn="ctr">
          <a:prstDash val="solid"/>
        </a:ln>
        <a:ln w="10795" cap="flat" cmpd="sng" algn="ctr">
          <a:prstDash val="solid"/>
        </a:ln>
        <a:ln w="17145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48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tint val="98000"/>
                <a:shade val="80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Frame">
  <a:themeElements>
    <a:clrScheme name="Custom 18">
      <a:dk1>
        <a:srgbClr val="000000"/>
      </a:dk1>
      <a:lt1>
        <a:srgbClr val="ffffff"/>
      </a:lt1>
      <a:dk2>
        <a:srgbClr val="323232"/>
      </a:dk2>
      <a:lt2>
        <a:srgbClr val="e5c243"/>
      </a:lt2>
      <a:accent1>
        <a:srgbClr val="9a1a3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Custom 1">
      <a:majorFont>
        <a:latin typeface="Segoe UI" pitchFamily="0" charset="1"/>
        <a:ea typeface=""/>
        <a:cs typeface=""/>
      </a:majorFont>
      <a:minorFont>
        <a:latin typeface="Segoe UI" pitchFamily="0" charset="1"/>
        <a:ea typeface=""/>
        <a:cs typeface=""/>
      </a:minorFont>
    </a:fontScheme>
    <a:fmtScheme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</a:schemeClr>
        </a:solidFill>
      </a:fillStyleLst>
      <a:lnStyleLst>
        <a:ln w="9525" cap="flat" cmpd="sng" algn="ctr">
          <a:prstDash val="solid"/>
        </a:ln>
        <a:ln w="10795" cap="flat" cmpd="sng" algn="ctr">
          <a:prstDash val="solid"/>
        </a:ln>
        <a:ln w="17145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48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tint val="98000"/>
                <a:shade val="80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Frame">
  <a:themeElements>
    <a:clrScheme name="Custom 18">
      <a:dk1>
        <a:srgbClr val="000000"/>
      </a:dk1>
      <a:lt1>
        <a:srgbClr val="ffffff"/>
      </a:lt1>
      <a:dk2>
        <a:srgbClr val="323232"/>
      </a:dk2>
      <a:lt2>
        <a:srgbClr val="e5c243"/>
      </a:lt2>
      <a:accent1>
        <a:srgbClr val="9a1a3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Custom 1">
      <a:majorFont>
        <a:latin typeface="Segoe UI" pitchFamily="0" charset="1"/>
        <a:ea typeface=""/>
        <a:cs typeface=""/>
      </a:majorFont>
      <a:minorFont>
        <a:latin typeface="Segoe UI" pitchFamily="0" charset="1"/>
        <a:ea typeface=""/>
        <a:cs typeface=""/>
      </a:minorFont>
    </a:fontScheme>
    <a:fmtScheme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</a:schemeClr>
        </a:solidFill>
      </a:fillStyleLst>
      <a:lnStyleLst>
        <a:ln w="9525" cap="flat" cmpd="sng" algn="ctr">
          <a:prstDash val="solid"/>
        </a:ln>
        <a:ln w="10795" cap="flat" cmpd="sng" algn="ctr">
          <a:prstDash val="solid"/>
        </a:ln>
        <a:ln w="17145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48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tint val="98000"/>
                <a:shade val="80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Frame">
  <a:themeElements>
    <a:clrScheme name="Custom 18">
      <a:dk1>
        <a:srgbClr val="000000"/>
      </a:dk1>
      <a:lt1>
        <a:srgbClr val="ffffff"/>
      </a:lt1>
      <a:dk2>
        <a:srgbClr val="323232"/>
      </a:dk2>
      <a:lt2>
        <a:srgbClr val="e5c243"/>
      </a:lt2>
      <a:accent1>
        <a:srgbClr val="9a1a3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Custom 1">
      <a:majorFont>
        <a:latin typeface="Segoe UI" pitchFamily="0" charset="1"/>
        <a:ea typeface=""/>
        <a:cs typeface=""/>
      </a:majorFont>
      <a:minorFont>
        <a:latin typeface="Segoe UI" pitchFamily="0" charset="1"/>
        <a:ea typeface=""/>
        <a:cs typeface=""/>
      </a:minorFont>
    </a:fontScheme>
    <a:fmtScheme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</a:schemeClr>
        </a:solidFill>
      </a:fillStyleLst>
      <a:lnStyleLst>
        <a:ln w="9525" cap="flat" cmpd="sng" algn="ctr">
          <a:prstDash val="solid"/>
        </a:ln>
        <a:ln w="10795" cap="flat" cmpd="sng" algn="ctr">
          <a:prstDash val="solid"/>
        </a:ln>
        <a:ln w="17145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48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tint val="98000"/>
                <a:shade val="80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580</TotalTime>
  <Application>LibreOffice/24.8.0.3$Windows_X86_64 LibreOffice_project/0bdf1299c94fe897b119f97f3c613e9dca6be583</Application>
  <AppVersion>15.0000</AppVersion>
  <Words>281</Words>
  <Paragraphs>41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2021-08-26T15:36:08Z</dcterms:created>
  <dc:creator>Pedro Javier Morales Jimenez</dc:creator>
  <dc:description/>
  <dc:language>en-US</dc:language>
  <cp:lastModifiedBy/>
  <dcterms:modified xsi:type="dcterms:W3CDTF">2024-09-05T12:04:52Z</dcterms:modified>
  <cp:revision>70</cp:revision>
  <dc:subject/>
  <dc:title>THE FACTORS THAT DRIVE HOME PRICES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11</vt:i4>
  </property>
</Properties>
</file>