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01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0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2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44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762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814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155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68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96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3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970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54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042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55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66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49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4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F239-9560-46ED-BE57-F2915693F48A}" type="datetimeFigureOut">
              <a:rPr lang="pt-PT" smtClean="0"/>
              <a:t>08/06/2018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DEE0C-7930-49F3-A70D-2CE64FF1DB3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962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2A57-265E-4744-AE03-5CE47C7B1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MARCADOR DE BASQUETEBOL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2A120-D288-4A0E-B557-B270F4C6C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PROJETO FINAL – LABORATÓRIOS DE SISTEMAS DIGITAIS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9EB5D5-E6F7-43F1-AD09-18E47DF983CD}"/>
              </a:ext>
            </a:extLst>
          </p:cNvPr>
          <p:cNvSpPr txBox="1"/>
          <p:nvPr/>
        </p:nvSpPr>
        <p:spPr>
          <a:xfrm>
            <a:off x="6840070" y="5735637"/>
            <a:ext cx="230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RUI OLIVEIRA 89216</a:t>
            </a:r>
          </a:p>
          <a:p>
            <a:r>
              <a:rPr lang="pt-PT" dirty="0"/>
              <a:t>PEDRO SILVA 89228</a:t>
            </a:r>
          </a:p>
        </p:txBody>
      </p:sp>
    </p:spTree>
    <p:extLst>
      <p:ext uri="{BB962C8B-B14F-4D97-AF65-F5344CB8AC3E}">
        <p14:creationId xmlns:p14="http://schemas.microsoft.com/office/powerpoint/2010/main" val="24298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C9D34-DECD-4411-ABB9-8324EB78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AE63F3-D839-4DDA-A5E4-5DE0530D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ESPECIFICAÇÕES</a:t>
            </a:r>
          </a:p>
          <a:p>
            <a:r>
              <a:rPr lang="pt-PT" dirty="0"/>
              <a:t>ARQUITETURA</a:t>
            </a:r>
          </a:p>
          <a:p>
            <a:pPr lvl="1"/>
            <a:r>
              <a:rPr lang="pt-PT" dirty="0"/>
              <a:t>MÁQUINA DE ESTADOS</a:t>
            </a:r>
          </a:p>
          <a:p>
            <a:pPr lvl="1"/>
            <a:r>
              <a:rPr lang="pt-PT" dirty="0"/>
              <a:t>MARCADOR</a:t>
            </a:r>
          </a:p>
          <a:p>
            <a:pPr lvl="1"/>
            <a:r>
              <a:rPr lang="pt-PT" dirty="0"/>
              <a:t>TEMPORIZADOR</a:t>
            </a:r>
          </a:p>
          <a:p>
            <a:r>
              <a:rPr lang="pt-PT" dirty="0"/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31076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6F28-69AD-4F2A-B521-D6EFB827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A42477-3D17-4DBB-AC76-4EC2B247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Temporizador decrescente (10 minutos)</a:t>
            </a:r>
          </a:p>
          <a:p>
            <a:r>
              <a:rPr lang="pt-PT" dirty="0"/>
              <a:t>Marcador de pontos/faltas</a:t>
            </a:r>
          </a:p>
          <a:p>
            <a:r>
              <a:rPr lang="pt-PT" dirty="0"/>
              <a:t>Contador de períodos</a:t>
            </a:r>
          </a:p>
          <a:p>
            <a:r>
              <a:rPr lang="pt-PT" dirty="0"/>
              <a:t>Descontos de tempo</a:t>
            </a:r>
          </a:p>
          <a:p>
            <a:r>
              <a:rPr lang="pt-PT" dirty="0" err="1"/>
              <a:t>Overtime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4F2227-6AE9-4E2B-9FD3-E15E6D0D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17" y="2249488"/>
            <a:ext cx="27051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1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6471-0351-456A-8500-7E770D58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587" y="94414"/>
            <a:ext cx="9905998" cy="1478570"/>
          </a:xfrm>
        </p:spPr>
        <p:txBody>
          <a:bodyPr/>
          <a:lstStyle/>
          <a:p>
            <a:r>
              <a:rPr lang="pt-PT" dirty="0"/>
              <a:t>	     ARQUITETURA</a:t>
            </a:r>
            <a:br>
              <a:rPr lang="pt-PT" dirty="0"/>
            </a:br>
            <a:r>
              <a:rPr lang="pt-PT" dirty="0"/>
              <a:t>	     </a:t>
            </a:r>
            <a:r>
              <a:rPr lang="pt-PT" sz="1800" dirty="0"/>
              <a:t>MÁQUINA DE ESTADOS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721EBC-1F3C-45A7-BE4D-EB07B5E5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3" y="1405839"/>
            <a:ext cx="3270067" cy="2370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E8DD43D-19F4-48A4-8C9F-9BFEEE7C2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35" y="1405839"/>
            <a:ext cx="3328592" cy="23775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B644FF-C7D4-464C-8928-9583EE4C94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"/>
          <a:stretch/>
        </p:blipFill>
        <p:spPr>
          <a:xfrm>
            <a:off x="4727135" y="3995343"/>
            <a:ext cx="3328592" cy="24068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5B806C-B03C-4ACF-B4C1-CBB303F36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6"/>
          <a:stretch/>
        </p:blipFill>
        <p:spPr>
          <a:xfrm>
            <a:off x="888932" y="3995343"/>
            <a:ext cx="3270067" cy="239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6471-0351-456A-8500-7E770D58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587" y="94414"/>
            <a:ext cx="9905998" cy="1478570"/>
          </a:xfrm>
        </p:spPr>
        <p:txBody>
          <a:bodyPr/>
          <a:lstStyle/>
          <a:p>
            <a:r>
              <a:rPr lang="pt-PT" dirty="0"/>
              <a:t>	     ARQUITETURA</a:t>
            </a:r>
            <a:br>
              <a:rPr lang="pt-PT" dirty="0"/>
            </a:br>
            <a:r>
              <a:rPr lang="pt-PT" dirty="0"/>
              <a:t>	     </a:t>
            </a:r>
            <a:r>
              <a:rPr lang="pt-PT" sz="1800" dirty="0"/>
              <a:t>TEMPORIZADOR</a:t>
            </a:r>
            <a:endParaRPr lang="pt-PT" dirty="0"/>
          </a:p>
        </p:txBody>
      </p:sp>
      <p:pic>
        <p:nvPicPr>
          <p:cNvPr id="4" name="Imagem 3" descr="C:\Users\Miguel Oliveira\AppData\Local\Microsoft\Windows\INetCache\Content.Word\de.png">
            <a:extLst>
              <a:ext uri="{FF2B5EF4-FFF2-40B4-BE49-F238E27FC236}">
                <a16:creationId xmlns:a16="http://schemas.microsoft.com/office/drawing/2014/main" id="{85BDFDD2-BCC6-494B-8855-07EC3E309F7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5"/>
          <a:stretch/>
        </p:blipFill>
        <p:spPr bwMode="auto">
          <a:xfrm>
            <a:off x="83527" y="1909826"/>
            <a:ext cx="8976945" cy="3340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81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6471-0351-456A-8500-7E770D58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2587" y="94414"/>
            <a:ext cx="9905998" cy="1478570"/>
          </a:xfrm>
        </p:spPr>
        <p:txBody>
          <a:bodyPr/>
          <a:lstStyle/>
          <a:p>
            <a:r>
              <a:rPr lang="pt-PT" dirty="0"/>
              <a:t>	     ARQUITETURA	</a:t>
            </a:r>
            <a:br>
              <a:rPr lang="pt-PT" dirty="0"/>
            </a:br>
            <a:r>
              <a:rPr lang="pt-PT" dirty="0"/>
              <a:t>	     </a:t>
            </a:r>
            <a:r>
              <a:rPr lang="pt-PT" sz="1800" dirty="0"/>
              <a:t>MARCADOR</a:t>
            </a:r>
            <a:endParaRPr lang="pt-PT" dirty="0"/>
          </a:p>
        </p:txBody>
      </p:sp>
      <p:pic>
        <p:nvPicPr>
          <p:cNvPr id="8" name="Imagem 7" descr="C:\Users\Miguel Oliveira\AppData\Local\Microsoft\Windows\INetCache\Content.Word\Marcador 1 equipa.png">
            <a:extLst>
              <a:ext uri="{FF2B5EF4-FFF2-40B4-BE49-F238E27FC236}">
                <a16:creationId xmlns:a16="http://schemas.microsoft.com/office/drawing/2014/main" id="{D7E62C6A-60B8-4C11-BFC3-7412C67A5FE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"/>
          <a:stretch/>
        </p:blipFill>
        <p:spPr bwMode="auto">
          <a:xfrm>
            <a:off x="32910" y="2095159"/>
            <a:ext cx="9078179" cy="3285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46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6471-0351-456A-8500-7E770D58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999" y="0"/>
            <a:ext cx="9905998" cy="1478570"/>
          </a:xfrm>
        </p:spPr>
        <p:txBody>
          <a:bodyPr/>
          <a:lstStyle/>
          <a:p>
            <a:r>
              <a:rPr lang="pt-PT" dirty="0"/>
              <a:t>	     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EE8E23-E76A-43ED-B1C2-9EB90FD38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" y="1137074"/>
            <a:ext cx="8884749" cy="52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2DF0F-8D8F-4FCA-8590-A6C809F9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0517" y="304753"/>
            <a:ext cx="9905998" cy="1478570"/>
          </a:xfrm>
        </p:spPr>
        <p:txBody>
          <a:bodyPr/>
          <a:lstStyle/>
          <a:p>
            <a:r>
              <a:rPr lang="pt-PT" dirty="0"/>
              <a:t>		TESTE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6C9BFC-FF50-4C13-8E6F-8893D45D20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35" y="1422823"/>
            <a:ext cx="6957129" cy="50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122</TotalTime>
  <Words>44</Words>
  <Application>Microsoft Office PowerPoint</Application>
  <PresentationFormat>Apresentação no Ecrã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MARCADOR DE BASQUETEBOL</vt:lpstr>
      <vt:lpstr>ÍNDICE</vt:lpstr>
      <vt:lpstr>ESPECIFICAÇÕES</vt:lpstr>
      <vt:lpstr>      ARQUITETURA       MÁQUINA DE ESTADOS</vt:lpstr>
      <vt:lpstr>      ARQUITETURA       TEMPORIZADOR</vt:lpstr>
      <vt:lpstr>      ARQUITETURA        MARCADOR</vt:lpstr>
      <vt:lpstr>      ARQUITETURA</vt:lpstr>
      <vt:lpstr> 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MARCADOR DE BASQUETEBOL</dc:title>
  <dc:creator>Rui Miguel</dc:creator>
  <cp:lastModifiedBy>Pedro Silva</cp:lastModifiedBy>
  <cp:revision>7</cp:revision>
  <dcterms:created xsi:type="dcterms:W3CDTF">2018-06-07T14:08:13Z</dcterms:created>
  <dcterms:modified xsi:type="dcterms:W3CDTF">2018-06-08T10:10:30Z</dcterms:modified>
</cp:coreProperties>
</file>