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2F6DB-F727-42A9-AEB2-89382389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E5C3A-ED62-4661-970F-2F2673D8D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F8C7E7-7D34-4AB2-AEF6-FF12E5F7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CCEE6-514E-4EFE-954D-16B7133B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A6F60-EA25-4EB6-8372-DDEB3BFD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93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D340-13BD-4E8C-91A9-CAA6D7E5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236FB-7DA9-45F2-B55B-6AA0D67F8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D05FD-A4AD-441F-997F-A62D1E44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E713B-367E-4C78-8774-BF6FA2BC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50D02-514D-4BBB-A67F-F293DD7B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9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822688-1624-45B6-8067-5FE92B1DB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3C81A9-05F4-4B8F-87AE-D24643CBC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C08965-0FE9-4DA9-905C-048BD615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A26B-0F2B-4E12-A985-45D146BE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6B288-7D61-4B74-84C2-AB73670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C95AD-008F-4C6B-9495-283377E8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E892A-0DC5-45E5-90A5-C790A43B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CCE0F-6140-4D2A-B5DA-DDA8DA71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D9051-4A3B-4E7C-A8B8-4681DA6F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1E32C-ADE0-4221-8F7E-854645B2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6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504D3-71CA-4BE1-8413-79B7E6B7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C2565-5C6A-4CEE-97E7-346D69BC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9F999-F6A5-4104-877F-39C09380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6C348-D2C2-48ED-AF84-72FAE294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3F9322-4E8E-46DF-A2CA-9DAE8FCC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BBF9A-B4B2-4196-954E-6B3611EA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DBDFF-D396-406E-A4FB-E1C21B8E4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E9C3F5-55D6-47CB-992E-E323ABD8A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32211C-E367-4A4C-BD5F-EBFBD078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449D24-8367-4E96-9CC8-BF968CF9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ABC6F6-5F90-4B63-9E3E-E28846B7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7A537-9D3E-479F-9FC1-34AB7310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F8F7A6-5E38-4EDC-9B86-9266D71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9A663E-1DC5-4701-B967-003E8C9BA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20D894-5BED-4C57-9BC7-EFE528DA2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C2369C-8A76-4CB5-B09F-EA7E278C6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E14AAB-75CD-4800-B30D-63BA5F1F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5E4691-FDFE-4269-A5AF-423B6FE2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942C40-66BF-4D2A-AD9F-72E4B7C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2463-B3E3-4ADD-88A5-62210A83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54F26A-762A-4B4D-B8D1-8A63D398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F45A81-E961-41C4-B724-7B0865D5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D4963B-515B-4746-8C89-A6DD1712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7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5E1DEC-1290-436B-BB66-D78654A2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488DE-D88A-486B-86FC-42BBBC43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18FF18-3136-4AA8-BF66-4A39D8AF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8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0648-0204-49B9-BB37-06C05741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3C63-68C1-4B97-A262-E0E612B8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F657EC-6067-41AF-865C-A36A8B90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B66818-C1E6-49BC-9223-8B44A45E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579334-CC7C-4FA3-A865-58B2E483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4A88A2-5D8C-4934-8085-F62EE596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A45D5-E831-4BC1-86F2-3C94FEFE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9F206E-0070-4957-AB94-C969751DE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8FE459-0573-42D6-B1C8-BEA25EB2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5C174-3898-48D9-8BB0-A07C4CA3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32E333-152B-47B9-8630-B645B874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D4BC35-1EF7-4F53-B6CF-FB1429B9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8BF82B-C96F-4828-80D4-92C7B67A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71C1EA-31B5-466B-B6AB-341D8BC3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FD7232-87EA-474B-A48E-4D3CCF24B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2ADD-045A-4BC1-8115-BF4C4023E2C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7C566-8AAE-4942-9F6C-E69B87BC3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8345E-5C1E-4F2D-960E-4258EBEB0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4EA2-F78C-4EE4-A1E6-02825BA2B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2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>
            <a:extLst>
              <a:ext uri="{FF2B5EF4-FFF2-40B4-BE49-F238E27FC236}">
                <a16:creationId xmlns:a16="http://schemas.microsoft.com/office/drawing/2014/main" id="{42897124-76CA-4987-B336-8BFEA55EF3FF}"/>
              </a:ext>
            </a:extLst>
          </p:cNvPr>
          <p:cNvSpPr/>
          <p:nvPr/>
        </p:nvSpPr>
        <p:spPr>
          <a:xfrm>
            <a:off x="1008260" y="2517993"/>
            <a:ext cx="10069006" cy="32321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Pausas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4BA6B0-54AD-4658-9E32-54DFBCCE41A6}"/>
              </a:ext>
            </a:extLst>
          </p:cNvPr>
          <p:cNvSpPr/>
          <p:nvPr/>
        </p:nvSpPr>
        <p:spPr>
          <a:xfrm>
            <a:off x="457200" y="443348"/>
            <a:ext cx="11083636" cy="6234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A88FDAA-08FB-4ECD-89BB-0DC641406BA6}"/>
              </a:ext>
            </a:extLst>
          </p:cNvPr>
          <p:cNvCxnSpPr/>
          <p:nvPr/>
        </p:nvCxnSpPr>
        <p:spPr>
          <a:xfrm>
            <a:off x="457200" y="1108366"/>
            <a:ext cx="11083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24D7CAE2-75F3-4EC7-A350-07B2C4DE5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8" y="628514"/>
            <a:ext cx="1876147" cy="33200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151F3D-2425-4D68-8B6B-DCDA8F9C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55" y="628514"/>
            <a:ext cx="323438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2E83A4B-18E6-4885-8396-8DC58FF3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0" y="610221"/>
            <a:ext cx="451636" cy="36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DAA88D-6C86-432B-B952-FBABDFB00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420" y="628514"/>
            <a:ext cx="438261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8FAEBF7-A557-4EE3-94B2-F1335EDBB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6867" y="637931"/>
            <a:ext cx="252000" cy="36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2BF5C14-FB33-409B-A6FF-6FB4B07C3440}"/>
              </a:ext>
            </a:extLst>
          </p:cNvPr>
          <p:cNvSpPr/>
          <p:nvPr/>
        </p:nvSpPr>
        <p:spPr>
          <a:xfrm>
            <a:off x="346281" y="429493"/>
            <a:ext cx="110919" cy="623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922F5D-E926-423D-B465-F6C44A0C7F5A}"/>
              </a:ext>
            </a:extLst>
          </p:cNvPr>
          <p:cNvSpPr txBox="1"/>
          <p:nvPr/>
        </p:nvSpPr>
        <p:spPr>
          <a:xfrm>
            <a:off x="982463" y="1371072"/>
            <a:ext cx="998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PAUSAS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8552512B-0DDF-4EE8-B7F0-A8B3A00AA59D}"/>
              </a:ext>
            </a:extLst>
          </p:cNvPr>
          <p:cNvSpPr/>
          <p:nvPr/>
        </p:nvSpPr>
        <p:spPr>
          <a:xfrm>
            <a:off x="1009475" y="6166326"/>
            <a:ext cx="1286930" cy="2960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252D29F5-DBDC-4905-9F16-C0F283A0A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7026" y="591191"/>
            <a:ext cx="372414" cy="3600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CE085B8B-8ABF-453D-9A15-B7DC2B34F9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8480" y="654523"/>
            <a:ext cx="254192" cy="2520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5FC222A-3C0E-49C3-BDCE-89C542A98C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2523" y="591191"/>
            <a:ext cx="317289" cy="3600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7BE3FCB0-F172-4754-98CA-40D669D2F2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2430" y="600523"/>
            <a:ext cx="400696" cy="360000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F79FCD1D-6A99-4782-A61D-2513F8DB8AF3}"/>
              </a:ext>
            </a:extLst>
          </p:cNvPr>
          <p:cNvSpPr/>
          <p:nvPr/>
        </p:nvSpPr>
        <p:spPr>
          <a:xfrm>
            <a:off x="5154654" y="595212"/>
            <a:ext cx="4000230" cy="360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548BDB0-0621-45EC-B381-A51AEA407831}"/>
              </a:ext>
            </a:extLst>
          </p:cNvPr>
          <p:cNvSpPr/>
          <p:nvPr/>
        </p:nvSpPr>
        <p:spPr>
          <a:xfrm>
            <a:off x="11025576" y="600523"/>
            <a:ext cx="360000" cy="360000"/>
          </a:xfrm>
          <a:prstGeom prst="ellipse">
            <a:avLst/>
          </a:prstGeom>
          <a:noFill/>
          <a:ln w="285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D7F4E65E-D9A1-4B00-969A-3B57E154BB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3729" y="591133"/>
            <a:ext cx="335798" cy="3600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45587410-2464-4D14-A693-DD49D2D1C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476" y="610221"/>
            <a:ext cx="252000" cy="3600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F4A41C61-583B-4385-BB7D-AAF16C211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797956" y="610221"/>
            <a:ext cx="252000" cy="360000"/>
          </a:xfrm>
          <a:prstGeom prst="rect">
            <a:avLst/>
          </a:prstGeom>
        </p:spPr>
      </p:pic>
      <p:sp>
        <p:nvSpPr>
          <p:cNvPr id="181" name="Retângulo 180">
            <a:extLst>
              <a:ext uri="{FF2B5EF4-FFF2-40B4-BE49-F238E27FC236}">
                <a16:creationId xmlns:a16="http://schemas.microsoft.com/office/drawing/2014/main" id="{38AE0ACE-5B74-41C7-B6AA-220EBB842C23}"/>
              </a:ext>
            </a:extLst>
          </p:cNvPr>
          <p:cNvSpPr/>
          <p:nvPr/>
        </p:nvSpPr>
        <p:spPr>
          <a:xfrm>
            <a:off x="1009474" y="2874332"/>
            <a:ext cx="10069006" cy="3232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Banheiro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5049DA-E01E-4C79-BC4A-136FB38CBD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63709" y="2900868"/>
            <a:ext cx="261867" cy="2724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0E6B06E-5669-4280-8E55-9839DB4F8D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7907" y="2577930"/>
            <a:ext cx="233470" cy="233470"/>
          </a:xfrm>
          <a:prstGeom prst="rect">
            <a:avLst/>
          </a:prstGeom>
        </p:spPr>
      </p:pic>
      <p:sp>
        <p:nvSpPr>
          <p:cNvPr id="67" name="Retângulo 66">
            <a:extLst>
              <a:ext uri="{FF2B5EF4-FFF2-40B4-BE49-F238E27FC236}">
                <a16:creationId xmlns:a16="http://schemas.microsoft.com/office/drawing/2014/main" id="{EEE16F5F-C353-4313-B00A-B0F2AAC0DD3E}"/>
              </a:ext>
            </a:extLst>
          </p:cNvPr>
          <p:cNvSpPr/>
          <p:nvPr/>
        </p:nvSpPr>
        <p:spPr>
          <a:xfrm>
            <a:off x="6415400" y="2946615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C1BD688-636D-46D7-A441-C63B3F9F64AF}"/>
              </a:ext>
            </a:extLst>
          </p:cNvPr>
          <p:cNvSpPr/>
          <p:nvPr/>
        </p:nvSpPr>
        <p:spPr>
          <a:xfrm>
            <a:off x="5292460" y="2946615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D1A9A25-5895-49BE-B232-7C7DBFBE36F8}"/>
              </a:ext>
            </a:extLst>
          </p:cNvPr>
          <p:cNvSpPr/>
          <p:nvPr/>
        </p:nvSpPr>
        <p:spPr>
          <a:xfrm>
            <a:off x="1008260" y="3194685"/>
            <a:ext cx="10069006" cy="323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Lanche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721DCDE1-39D7-439B-BC54-1D59753B46FA}"/>
              </a:ext>
            </a:extLst>
          </p:cNvPr>
          <p:cNvSpPr/>
          <p:nvPr/>
        </p:nvSpPr>
        <p:spPr>
          <a:xfrm>
            <a:off x="6414186" y="3266968"/>
            <a:ext cx="215900" cy="18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53A2FB1-4335-4EB1-94E0-345D89093AEB}"/>
              </a:ext>
            </a:extLst>
          </p:cNvPr>
          <p:cNvSpPr/>
          <p:nvPr/>
        </p:nvSpPr>
        <p:spPr>
          <a:xfrm>
            <a:off x="5291246" y="3266968"/>
            <a:ext cx="215900" cy="18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CEFDCE71-87C8-4612-A3D2-C5CB58AE5B49}"/>
              </a:ext>
            </a:extLst>
          </p:cNvPr>
          <p:cNvSpPr/>
          <p:nvPr/>
        </p:nvSpPr>
        <p:spPr>
          <a:xfrm>
            <a:off x="1008260" y="3511925"/>
            <a:ext cx="10069006" cy="3232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NR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6B18DA9D-5C7B-48A4-A994-F3AB60BAA302}"/>
              </a:ext>
            </a:extLst>
          </p:cNvPr>
          <p:cNvSpPr/>
          <p:nvPr/>
        </p:nvSpPr>
        <p:spPr>
          <a:xfrm>
            <a:off x="6414186" y="3584208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DB7DBE4F-B0A6-4712-936B-7D5407411E03}"/>
              </a:ext>
            </a:extLst>
          </p:cNvPr>
          <p:cNvSpPr/>
          <p:nvPr/>
        </p:nvSpPr>
        <p:spPr>
          <a:xfrm>
            <a:off x="5291246" y="3584208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290EDDA3-D748-406E-B03B-F53E2EF857D0}"/>
              </a:ext>
            </a:extLst>
          </p:cNvPr>
          <p:cNvSpPr/>
          <p:nvPr/>
        </p:nvSpPr>
        <p:spPr>
          <a:xfrm>
            <a:off x="1008260" y="3816907"/>
            <a:ext cx="10069006" cy="323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Treinamento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D670062F-A4C1-4390-8D95-022BBE0368B1}"/>
              </a:ext>
            </a:extLst>
          </p:cNvPr>
          <p:cNvSpPr/>
          <p:nvPr/>
        </p:nvSpPr>
        <p:spPr>
          <a:xfrm>
            <a:off x="6414186" y="3889190"/>
            <a:ext cx="215900" cy="18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DA2AD1E4-257F-4357-A346-F9D5D958C3F0}"/>
              </a:ext>
            </a:extLst>
          </p:cNvPr>
          <p:cNvSpPr/>
          <p:nvPr/>
        </p:nvSpPr>
        <p:spPr>
          <a:xfrm>
            <a:off x="5291246" y="3889190"/>
            <a:ext cx="215900" cy="18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0BFEADF-E103-417F-955F-3D00ACA5FE22}"/>
              </a:ext>
            </a:extLst>
          </p:cNvPr>
          <p:cNvSpPr/>
          <p:nvPr/>
        </p:nvSpPr>
        <p:spPr>
          <a:xfrm>
            <a:off x="1008260" y="4134147"/>
            <a:ext cx="10069006" cy="3232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BA1E8BFF-4834-43F0-9D88-D9A97B04B569}"/>
              </a:ext>
            </a:extLst>
          </p:cNvPr>
          <p:cNvSpPr/>
          <p:nvPr/>
        </p:nvSpPr>
        <p:spPr>
          <a:xfrm>
            <a:off x="6414186" y="4206430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FDDA4A6C-C307-49D8-B87C-1A3379E2755B}"/>
              </a:ext>
            </a:extLst>
          </p:cNvPr>
          <p:cNvSpPr/>
          <p:nvPr/>
        </p:nvSpPr>
        <p:spPr>
          <a:xfrm>
            <a:off x="5291246" y="4206430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5641558C-9F72-449B-875F-CF74CED2C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67093" y="3219478"/>
            <a:ext cx="261867" cy="272425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49E9243D-C337-458A-9E99-E7320A694E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63709" y="3547202"/>
            <a:ext cx="261867" cy="272425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09F8189E-E614-4A95-9B9E-B0634A5102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67093" y="3865812"/>
            <a:ext cx="261867" cy="272425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C8B1E7EF-AE53-46F1-AEC2-46F26F669F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65685" y="4171998"/>
            <a:ext cx="261867" cy="2724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BA64B54-0FC8-4BC4-B0BF-8B5758161011}"/>
              </a:ext>
            </a:extLst>
          </p:cNvPr>
          <p:cNvSpPr/>
          <p:nvPr/>
        </p:nvSpPr>
        <p:spPr>
          <a:xfrm>
            <a:off x="4849854" y="2492756"/>
            <a:ext cx="1086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Produtiva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CD9E680-B2C3-4FB0-B105-C15FA82B2725}"/>
              </a:ext>
            </a:extLst>
          </p:cNvPr>
          <p:cNvSpPr/>
          <p:nvPr/>
        </p:nvSpPr>
        <p:spPr>
          <a:xfrm>
            <a:off x="5942069" y="2492756"/>
            <a:ext cx="1245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Obrigatória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AB5C05AD-F98E-4D40-8F73-EB48338E43DC}"/>
              </a:ext>
            </a:extLst>
          </p:cNvPr>
          <p:cNvSpPr/>
          <p:nvPr/>
        </p:nvSpPr>
        <p:spPr>
          <a:xfrm>
            <a:off x="7276182" y="2492756"/>
            <a:ext cx="75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Alerta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A3EE636-32DE-4760-935E-2F5B9877917C}"/>
              </a:ext>
            </a:extLst>
          </p:cNvPr>
          <p:cNvSpPr/>
          <p:nvPr/>
        </p:nvSpPr>
        <p:spPr>
          <a:xfrm>
            <a:off x="8243521" y="2492756"/>
            <a:ext cx="762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Limite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CB948521-5C5D-4163-AA91-1A197A940DFE}"/>
              </a:ext>
            </a:extLst>
          </p:cNvPr>
          <p:cNvSpPr/>
          <p:nvPr/>
        </p:nvSpPr>
        <p:spPr>
          <a:xfrm>
            <a:off x="9150407" y="2492756"/>
            <a:ext cx="69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Ícone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BD59C5F2-443C-413F-92F7-725941A58FF9}"/>
              </a:ext>
            </a:extLst>
          </p:cNvPr>
          <p:cNvSpPr/>
          <p:nvPr/>
        </p:nvSpPr>
        <p:spPr>
          <a:xfrm>
            <a:off x="10014002" y="2492756"/>
            <a:ext cx="65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Ativa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CB782F-6611-4117-A22A-6675960BA069}"/>
              </a:ext>
            </a:extLst>
          </p:cNvPr>
          <p:cNvSpPr txBox="1"/>
          <p:nvPr/>
        </p:nvSpPr>
        <p:spPr>
          <a:xfrm>
            <a:off x="8189298" y="31502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00:10:00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E49E1CF-8B5C-416A-8E72-C3A51A709BE0}"/>
              </a:ext>
            </a:extLst>
          </p:cNvPr>
          <p:cNvSpPr txBox="1"/>
          <p:nvPr/>
        </p:nvSpPr>
        <p:spPr>
          <a:xfrm>
            <a:off x="7184251" y="316126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00:09:30</a:t>
            </a:r>
          </a:p>
        </p:txBody>
      </p:sp>
      <p:pic>
        <p:nvPicPr>
          <p:cNvPr id="94" name="Imagem 93">
            <a:extLst>
              <a:ext uri="{FF2B5EF4-FFF2-40B4-BE49-F238E27FC236}">
                <a16:creationId xmlns:a16="http://schemas.microsoft.com/office/drawing/2014/main" id="{9537C733-D3F6-4500-93D7-05A2C2D7E9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40621" y="3229288"/>
            <a:ext cx="257735" cy="250423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09652BF-306C-4657-A321-42C96E52BC38}"/>
              </a:ext>
            </a:extLst>
          </p:cNvPr>
          <p:cNvCxnSpPr/>
          <p:nvPr/>
        </p:nvCxnSpPr>
        <p:spPr>
          <a:xfrm>
            <a:off x="1310555" y="4584700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EF80D267-0BD8-479A-928E-FBAF05524F19}"/>
              </a:ext>
            </a:extLst>
          </p:cNvPr>
          <p:cNvGrpSpPr/>
          <p:nvPr/>
        </p:nvGrpSpPr>
        <p:grpSpPr>
          <a:xfrm>
            <a:off x="10086354" y="3254876"/>
            <a:ext cx="580776" cy="215087"/>
            <a:chOff x="5390183" y="5997406"/>
            <a:chExt cx="580776" cy="215087"/>
          </a:xfrm>
        </p:grpSpPr>
        <p:sp>
          <p:nvSpPr>
            <p:cNvPr id="96" name="Fluxograma: Terminação 95">
              <a:extLst>
                <a:ext uri="{FF2B5EF4-FFF2-40B4-BE49-F238E27FC236}">
                  <a16:creationId xmlns:a16="http://schemas.microsoft.com/office/drawing/2014/main" id="{27B47D08-0E92-485C-9585-C2799F088150}"/>
                </a:ext>
              </a:extLst>
            </p:cNvPr>
            <p:cNvSpPr/>
            <p:nvPr/>
          </p:nvSpPr>
          <p:spPr>
            <a:xfrm>
              <a:off x="5390183" y="5997406"/>
              <a:ext cx="580776" cy="21508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A025A454-F286-412F-8E7F-9AF92DAA2750}"/>
                </a:ext>
              </a:extLst>
            </p:cNvPr>
            <p:cNvSpPr/>
            <p:nvPr/>
          </p:nvSpPr>
          <p:spPr>
            <a:xfrm>
              <a:off x="5776714" y="6051572"/>
              <a:ext cx="100800" cy="988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136CBDF3-BD1E-4F8B-BA59-3A6C9FF373D5}"/>
              </a:ext>
            </a:extLst>
          </p:cNvPr>
          <p:cNvSpPr/>
          <p:nvPr/>
        </p:nvSpPr>
        <p:spPr>
          <a:xfrm>
            <a:off x="3655189" y="2480511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Filas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6F0B91-6334-47A4-9346-68A22E1556CF}"/>
              </a:ext>
            </a:extLst>
          </p:cNvPr>
          <p:cNvSpPr/>
          <p:nvPr/>
        </p:nvSpPr>
        <p:spPr>
          <a:xfrm>
            <a:off x="3666455" y="4206430"/>
            <a:ext cx="932727" cy="1673670"/>
          </a:xfrm>
          <a:prstGeom prst="rect">
            <a:avLst/>
          </a:prstGeom>
          <a:ln>
            <a:solidFill>
              <a:srgbClr val="D0CEC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dirty="0"/>
              <a:t>1000</a:t>
            </a:r>
          </a:p>
          <a:p>
            <a:pPr algn="r"/>
            <a:r>
              <a:rPr lang="pt-BR" dirty="0"/>
              <a:t>2000</a:t>
            </a:r>
          </a:p>
          <a:p>
            <a:pPr algn="r"/>
            <a:r>
              <a:rPr lang="pt-BR" dirty="0"/>
              <a:t>3000</a:t>
            </a:r>
          </a:p>
          <a:p>
            <a:pPr algn="r"/>
            <a:r>
              <a:rPr lang="pt-BR" dirty="0"/>
              <a:t>4000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51A07104-C7BC-42B2-8C0A-C1D35C29813A}"/>
              </a:ext>
            </a:extLst>
          </p:cNvPr>
          <p:cNvSpPr/>
          <p:nvPr/>
        </p:nvSpPr>
        <p:spPr>
          <a:xfrm>
            <a:off x="3747082" y="4551472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6D5FAF8B-FB9E-4681-8C98-E91BF8DFD5B0}"/>
              </a:ext>
            </a:extLst>
          </p:cNvPr>
          <p:cNvSpPr/>
          <p:nvPr/>
        </p:nvSpPr>
        <p:spPr>
          <a:xfrm>
            <a:off x="3785182" y="4830872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A65599D-C653-4E27-8F57-CAB1B42023D4}"/>
              </a:ext>
            </a:extLst>
          </p:cNvPr>
          <p:cNvSpPr/>
          <p:nvPr/>
        </p:nvSpPr>
        <p:spPr>
          <a:xfrm>
            <a:off x="3785182" y="5097572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8290B24A-B8F7-4FB2-B7FA-1A1C39515C99}"/>
              </a:ext>
            </a:extLst>
          </p:cNvPr>
          <p:cNvSpPr/>
          <p:nvPr/>
        </p:nvSpPr>
        <p:spPr>
          <a:xfrm>
            <a:off x="3785182" y="5376972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8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4BA6B0-54AD-4658-9E32-54DFBCCE41A6}"/>
              </a:ext>
            </a:extLst>
          </p:cNvPr>
          <p:cNvSpPr/>
          <p:nvPr/>
        </p:nvSpPr>
        <p:spPr>
          <a:xfrm>
            <a:off x="457200" y="443348"/>
            <a:ext cx="11083636" cy="6234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A88FDAA-08FB-4ECD-89BB-0DC641406BA6}"/>
              </a:ext>
            </a:extLst>
          </p:cNvPr>
          <p:cNvCxnSpPr/>
          <p:nvPr/>
        </p:nvCxnSpPr>
        <p:spPr>
          <a:xfrm>
            <a:off x="457200" y="1108366"/>
            <a:ext cx="110836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24D7CAE2-75F3-4EC7-A350-07B2C4DE5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8" y="628514"/>
            <a:ext cx="1876147" cy="33200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151F3D-2425-4D68-8B6B-DCDA8F9C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55" y="628514"/>
            <a:ext cx="323438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2E83A4B-18E6-4885-8396-8DC58FF3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0" y="610221"/>
            <a:ext cx="451636" cy="36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DAA88D-6C86-432B-B952-FBABDFB00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420" y="628514"/>
            <a:ext cx="438261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8FAEBF7-A557-4EE3-94B2-F1335EDBB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6867" y="637931"/>
            <a:ext cx="252000" cy="36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2BF5C14-FB33-409B-A6FF-6FB4B07C3440}"/>
              </a:ext>
            </a:extLst>
          </p:cNvPr>
          <p:cNvSpPr/>
          <p:nvPr/>
        </p:nvSpPr>
        <p:spPr>
          <a:xfrm>
            <a:off x="346281" y="429493"/>
            <a:ext cx="110919" cy="623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922F5D-E926-423D-B465-F6C44A0C7F5A}"/>
              </a:ext>
            </a:extLst>
          </p:cNvPr>
          <p:cNvSpPr txBox="1"/>
          <p:nvPr/>
        </p:nvSpPr>
        <p:spPr>
          <a:xfrm>
            <a:off x="1144369" y="1304648"/>
            <a:ext cx="3226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LISTA DE GRUPOS DE PAUSAS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D9B4868-6833-4BFC-A38B-6C08FAFD649D}"/>
              </a:ext>
            </a:extLst>
          </p:cNvPr>
          <p:cNvGraphicFramePr>
            <a:graphicFrameLocks noGrp="1"/>
          </p:cNvGraphicFramePr>
          <p:nvPr/>
        </p:nvGraphicFramePr>
        <p:xfrm>
          <a:off x="1196632" y="2588262"/>
          <a:ext cx="9903168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82368">
                  <a:extLst>
                    <a:ext uri="{9D8B030D-6E8A-4147-A177-3AD203B41FA5}">
                      <a16:colId xmlns:a16="http://schemas.microsoft.com/office/drawing/2014/main" val="12055599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52245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Nome do Grupo de Pausas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        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93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Grupo da Vivo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47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50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85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88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43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204417"/>
                  </a:ext>
                </a:extLst>
              </a:tr>
            </a:tbl>
          </a:graphicData>
        </a:graphic>
      </p:graphicFrame>
      <p:sp>
        <p:nvSpPr>
          <p:cNvPr id="40" name="Retângulo 39">
            <a:extLst>
              <a:ext uri="{FF2B5EF4-FFF2-40B4-BE49-F238E27FC236}">
                <a16:creationId xmlns:a16="http://schemas.microsoft.com/office/drawing/2014/main" id="{790E689D-B31A-4660-8A08-65A9666885D6}"/>
              </a:ext>
            </a:extLst>
          </p:cNvPr>
          <p:cNvSpPr/>
          <p:nvPr/>
        </p:nvSpPr>
        <p:spPr>
          <a:xfrm>
            <a:off x="1215156" y="2097988"/>
            <a:ext cx="8426725" cy="2650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5FB0DD91-5DA2-4306-B9BA-34C7F8AB1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244" y="2157092"/>
            <a:ext cx="176391" cy="170511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1B23FD5-9292-46BE-BFD1-376A1562C4B6}"/>
              </a:ext>
            </a:extLst>
          </p:cNvPr>
          <p:cNvCxnSpPr/>
          <p:nvPr/>
        </p:nvCxnSpPr>
        <p:spPr>
          <a:xfrm flipV="1">
            <a:off x="1609721" y="2109774"/>
            <a:ext cx="0" cy="265149"/>
          </a:xfrm>
          <a:prstGeom prst="line">
            <a:avLst/>
          </a:prstGeom>
          <a:ln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032DB40-40F0-4E62-9868-CB70C4678ECC}"/>
              </a:ext>
            </a:extLst>
          </p:cNvPr>
          <p:cNvCxnSpPr>
            <a:cxnSpLocks/>
          </p:cNvCxnSpPr>
          <p:nvPr/>
        </p:nvCxnSpPr>
        <p:spPr>
          <a:xfrm flipV="1">
            <a:off x="3332441" y="2626362"/>
            <a:ext cx="0" cy="251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405AFBC6-082C-4286-8209-7B48D374028C}"/>
              </a:ext>
            </a:extLst>
          </p:cNvPr>
          <p:cNvCxnSpPr>
            <a:cxnSpLocks/>
          </p:cNvCxnSpPr>
          <p:nvPr/>
        </p:nvCxnSpPr>
        <p:spPr>
          <a:xfrm>
            <a:off x="3434041" y="2632712"/>
            <a:ext cx="0" cy="251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C6C9256D-8778-4990-8B0A-C2705CDDC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404" y="2110711"/>
            <a:ext cx="277122" cy="265073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44157958-7567-4E55-9624-E0F3EFE0F22A}"/>
              </a:ext>
            </a:extLst>
          </p:cNvPr>
          <p:cNvSpPr txBox="1"/>
          <p:nvPr/>
        </p:nvSpPr>
        <p:spPr>
          <a:xfrm>
            <a:off x="9665240" y="2098011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Novo Grupo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0B0AD436-7FAD-45E0-91EE-12E6160177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4027" y="3027031"/>
            <a:ext cx="225347" cy="246696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B8E63D7A-6EDD-43F5-AE76-2A32A17A66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13049" y="3017342"/>
            <a:ext cx="225348" cy="26607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318BD9A7-476E-4A84-96C4-A09BE3F78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7026" y="591191"/>
            <a:ext cx="372414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89B0A183-9F13-4FC5-8542-4D357D3068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78480" y="654523"/>
            <a:ext cx="254192" cy="2520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651121C8-0C4E-4B8F-829E-58FFED2567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2523" y="591191"/>
            <a:ext cx="317289" cy="36000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0889ECE7-18CF-44FB-9905-9E7AEF8D52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72430" y="600523"/>
            <a:ext cx="400696" cy="360000"/>
          </a:xfrm>
          <a:prstGeom prst="rect">
            <a:avLst/>
          </a:prstGeom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7FF7958A-4AD9-46C2-9C3B-71BEC170A54F}"/>
              </a:ext>
            </a:extLst>
          </p:cNvPr>
          <p:cNvSpPr/>
          <p:nvPr/>
        </p:nvSpPr>
        <p:spPr>
          <a:xfrm>
            <a:off x="5154654" y="595212"/>
            <a:ext cx="4000230" cy="360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B85E4A2-C95F-4233-A536-B772CD384A2D}"/>
              </a:ext>
            </a:extLst>
          </p:cNvPr>
          <p:cNvSpPr/>
          <p:nvPr/>
        </p:nvSpPr>
        <p:spPr>
          <a:xfrm>
            <a:off x="11025576" y="600523"/>
            <a:ext cx="360000" cy="360000"/>
          </a:xfrm>
          <a:prstGeom prst="ellipse">
            <a:avLst/>
          </a:prstGeom>
          <a:noFill/>
          <a:ln w="285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3F208491-6D48-4A5B-93BB-C10036C9E4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3729" y="591133"/>
            <a:ext cx="335798" cy="360000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3352012C-0787-4459-8E4D-367D0B793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476" y="610221"/>
            <a:ext cx="252000" cy="3600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6FFCC3F7-1CB9-4105-A0E9-388A52B2D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797956" y="610221"/>
            <a:ext cx="252000" cy="360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9E5CBB5-69CC-4504-9C5E-73B52048AAF1}"/>
              </a:ext>
            </a:extLst>
          </p:cNvPr>
          <p:cNvSpPr/>
          <p:nvPr/>
        </p:nvSpPr>
        <p:spPr>
          <a:xfrm>
            <a:off x="2570168" y="1422403"/>
            <a:ext cx="7227821" cy="49498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DDA3AE-B93A-4093-8109-92D02E50E9AD}"/>
              </a:ext>
            </a:extLst>
          </p:cNvPr>
          <p:cNvCxnSpPr/>
          <p:nvPr/>
        </p:nvCxnSpPr>
        <p:spPr>
          <a:xfrm>
            <a:off x="2791795" y="3860800"/>
            <a:ext cx="6363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549974A1-041E-40DC-8C5A-F90DF04F02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59400" y="3017342"/>
            <a:ext cx="244790" cy="276999"/>
          </a:xfrm>
          <a:prstGeom prst="rect">
            <a:avLst/>
          </a:prstGeom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86B6898F-F271-4DF9-8323-1E8BD04A256B}"/>
              </a:ext>
            </a:extLst>
          </p:cNvPr>
          <p:cNvSpPr/>
          <p:nvPr/>
        </p:nvSpPr>
        <p:spPr>
          <a:xfrm>
            <a:off x="2830917" y="2017283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07B2EEB-53E4-41C2-9493-DF08D49B9E8E}"/>
              </a:ext>
            </a:extLst>
          </p:cNvPr>
          <p:cNvSpPr/>
          <p:nvPr/>
        </p:nvSpPr>
        <p:spPr>
          <a:xfrm>
            <a:off x="2838083" y="2260573"/>
            <a:ext cx="215900" cy="186921"/>
          </a:xfrm>
          <a:prstGeom prst="rect">
            <a:avLst/>
          </a:prstGeom>
          <a:solidFill>
            <a:schemeClr val="bg1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546E45-89B5-4003-9DB7-825063BA2C55}"/>
              </a:ext>
            </a:extLst>
          </p:cNvPr>
          <p:cNvSpPr txBox="1"/>
          <p:nvPr/>
        </p:nvSpPr>
        <p:spPr>
          <a:xfrm>
            <a:off x="3046817" y="1907682"/>
            <a:ext cx="1019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Agente 1</a:t>
            </a:r>
          </a:p>
          <a:p>
            <a:r>
              <a:rPr lang="pt-BR" dirty="0"/>
              <a:t>Agente 2</a:t>
            </a:r>
          </a:p>
          <a:p>
            <a:r>
              <a:rPr lang="pt-BR" dirty="0"/>
              <a:t>Agente 3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787C5C2-44A2-4AC4-A12A-0AE5AE92F10C}"/>
              </a:ext>
            </a:extLst>
          </p:cNvPr>
          <p:cNvSpPr/>
          <p:nvPr/>
        </p:nvSpPr>
        <p:spPr>
          <a:xfrm>
            <a:off x="2848425" y="2552860"/>
            <a:ext cx="215900" cy="186921"/>
          </a:xfrm>
          <a:prstGeom prst="rect">
            <a:avLst/>
          </a:prstGeom>
          <a:solidFill>
            <a:schemeClr val="bg1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4778F51-EA04-467C-8369-DB4B69A45B98}"/>
              </a:ext>
            </a:extLst>
          </p:cNvPr>
          <p:cNvSpPr/>
          <p:nvPr/>
        </p:nvSpPr>
        <p:spPr>
          <a:xfrm>
            <a:off x="2811320" y="4329157"/>
            <a:ext cx="215900" cy="186921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915FF3B-EC50-4D35-B989-8CDA480F4109}"/>
              </a:ext>
            </a:extLst>
          </p:cNvPr>
          <p:cNvSpPr/>
          <p:nvPr/>
        </p:nvSpPr>
        <p:spPr>
          <a:xfrm>
            <a:off x="2818486" y="4572447"/>
            <a:ext cx="215900" cy="186921"/>
          </a:xfrm>
          <a:prstGeom prst="rect">
            <a:avLst/>
          </a:prstGeom>
          <a:solidFill>
            <a:schemeClr val="bg1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13BCD75-A133-4A34-8485-5A11E1CCE93A}"/>
              </a:ext>
            </a:extLst>
          </p:cNvPr>
          <p:cNvSpPr txBox="1"/>
          <p:nvPr/>
        </p:nvSpPr>
        <p:spPr>
          <a:xfrm>
            <a:off x="3027220" y="4219556"/>
            <a:ext cx="1136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Agente 14</a:t>
            </a:r>
          </a:p>
          <a:p>
            <a:r>
              <a:rPr lang="pt-BR" dirty="0"/>
              <a:t>Agente 23</a:t>
            </a:r>
          </a:p>
          <a:p>
            <a:r>
              <a:rPr lang="pt-BR" dirty="0"/>
              <a:t>Agente 32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C037271-866A-4DF6-982B-067E1C2CD646}"/>
              </a:ext>
            </a:extLst>
          </p:cNvPr>
          <p:cNvSpPr/>
          <p:nvPr/>
        </p:nvSpPr>
        <p:spPr>
          <a:xfrm>
            <a:off x="2828828" y="4864734"/>
            <a:ext cx="215900" cy="186921"/>
          </a:xfrm>
          <a:prstGeom prst="rect">
            <a:avLst/>
          </a:prstGeom>
          <a:solidFill>
            <a:schemeClr val="bg1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EED7BA-EB2D-4077-9FDD-EE1C4C092A16}"/>
              </a:ext>
            </a:extLst>
          </p:cNvPr>
          <p:cNvSpPr/>
          <p:nvPr/>
        </p:nvSpPr>
        <p:spPr>
          <a:xfrm flipH="1">
            <a:off x="9224200" y="1844182"/>
            <a:ext cx="119369" cy="1831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6087848-D4DC-4526-896D-AE72403B82F1}"/>
              </a:ext>
            </a:extLst>
          </p:cNvPr>
          <p:cNvSpPr/>
          <p:nvPr/>
        </p:nvSpPr>
        <p:spPr>
          <a:xfrm flipH="1">
            <a:off x="9224203" y="4178106"/>
            <a:ext cx="119370" cy="1571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7C92232D-58A4-4FA7-837B-FAF801A6E644}"/>
              </a:ext>
            </a:extLst>
          </p:cNvPr>
          <p:cNvSpPr/>
          <p:nvPr/>
        </p:nvSpPr>
        <p:spPr>
          <a:xfrm>
            <a:off x="7726926" y="5934074"/>
            <a:ext cx="1286930" cy="2960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6B1649-4F75-4689-B837-DDA359EB1C81}"/>
              </a:ext>
            </a:extLst>
          </p:cNvPr>
          <p:cNvSpPr txBox="1"/>
          <p:nvPr/>
        </p:nvSpPr>
        <p:spPr>
          <a:xfrm>
            <a:off x="2593463" y="152134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 grupo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ED2D1EA-809C-499D-A718-668F7EC63245}"/>
              </a:ext>
            </a:extLst>
          </p:cNvPr>
          <p:cNvSpPr txBox="1"/>
          <p:nvPr/>
        </p:nvSpPr>
        <p:spPr>
          <a:xfrm>
            <a:off x="2639968" y="383300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Não Associados</a:t>
            </a:r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6E92A75E-E2ED-4ADB-BDF9-D3B5382749C2}"/>
              </a:ext>
            </a:extLst>
          </p:cNvPr>
          <p:cNvSpPr/>
          <p:nvPr/>
        </p:nvSpPr>
        <p:spPr>
          <a:xfrm rot="2767660">
            <a:off x="9319766" y="1381541"/>
            <a:ext cx="476649" cy="484248"/>
          </a:xfrm>
          <a:prstGeom prst="mathPlus">
            <a:avLst>
              <a:gd name="adj1" fmla="val 1967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8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Tatiane Tribst</dc:creator>
  <cp:lastModifiedBy>Tatiane Tribst</cp:lastModifiedBy>
  <cp:revision>1</cp:revision>
  <dcterms:created xsi:type="dcterms:W3CDTF">2021-09-16T18:33:14Z</dcterms:created>
  <dcterms:modified xsi:type="dcterms:W3CDTF">2021-09-16T18:33:54Z</dcterms:modified>
</cp:coreProperties>
</file>