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7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2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59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3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2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1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4476-8C12-44F8-BD0C-D70B73D72466}" type="datetimeFigureOut">
              <a:rPr lang="pt-BR" smtClean="0"/>
              <a:t>28/05/2017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BEE9-C0DA-4AC8-BA86-DA5278C748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ocuments\logo_UVA_em_al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1" y="257588"/>
            <a:ext cx="7091451" cy="41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43711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Implementação do Heapsort</a:t>
            </a:r>
          </a:p>
          <a:p>
            <a:r>
              <a:rPr lang="pt-BR" sz="44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Aluno: Pedro Borges</a:t>
            </a:r>
          </a:p>
        </p:txBody>
      </p:sp>
    </p:spTree>
    <p:extLst>
      <p:ext uri="{BB962C8B-B14F-4D97-AF65-F5344CB8AC3E}">
        <p14:creationId xmlns:p14="http://schemas.microsoft.com/office/powerpoint/2010/main" val="125461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5460" y="116631"/>
            <a:ext cx="3669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promove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85145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Heap e um inteiro i. Devolve o novo valor de i após tentar realizar promoções ao valor que estava na posição inicial de i.</a:t>
            </a:r>
          </a:p>
        </p:txBody>
      </p:sp>
      <p:pic>
        <p:nvPicPr>
          <p:cNvPr id="9218" name="Picture 2" descr="C:\Users\Pedro\Documents\Heapsort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412776"/>
            <a:ext cx="36957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5459" y="3789040"/>
            <a:ext cx="3669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insere</a:t>
            </a:r>
            <a:endParaRPr lang="pt-B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37729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Heap h e um vertice x. Insere x em h e devolve o índice de x em h.</a:t>
            </a:r>
          </a:p>
        </p:txBody>
      </p:sp>
      <p:pic>
        <p:nvPicPr>
          <p:cNvPr id="9219" name="Picture 3" descr="C:\Users\Pedro\Documents\Heapsort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52" y="4845893"/>
            <a:ext cx="3190875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563" y="116631"/>
            <a:ext cx="4714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estaOrdenado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85145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vetor e seu tamanho n. Devolve 0 se não estiver em ordem não descrescente e devolve 1 se estiver.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581" y="3429000"/>
            <a:ext cx="442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imprimeVetor</a:t>
            </a:r>
            <a:endParaRPr lang="pt-B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00506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vetor e seu tamanho n. Imprime os elementos de 0 a n em v.</a:t>
            </a:r>
          </a:p>
        </p:txBody>
      </p:sp>
      <p:pic>
        <p:nvPicPr>
          <p:cNvPr id="10242" name="Picture 2" descr="C:\Users\Pedro\Documents\Heapsort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23" y="1483086"/>
            <a:ext cx="3924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edro\Documents\Heapsort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89" y="4581128"/>
            <a:ext cx="4191000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6467" y="116631"/>
            <a:ext cx="278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RESULTADO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74924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 exemplo abaixo, foi escolhido o tamanho 3 para o vetor. Com seus numeros pseudoaleatórios, foi feita uma ordenação.</a:t>
            </a:r>
          </a:p>
        </p:txBody>
      </p:sp>
      <p:pic>
        <p:nvPicPr>
          <p:cNvPr id="11267" name="Picture 3" descr="C:\Users\Pedro\Documents\Heapsort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42" y="1556792"/>
            <a:ext cx="519112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4781" y="393305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 outro exemplo com um vetor maior, de tamanho 40:</a:t>
            </a:r>
          </a:p>
        </p:txBody>
      </p:sp>
      <p:pic>
        <p:nvPicPr>
          <p:cNvPr id="11268" name="Picture 4" descr="C:\Users\Pedro\Documents\Heapsort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481513"/>
            <a:ext cx="5114925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72011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 algoritmo de Heapsort rearranja os elementos de um vetor v[1..n] de modo que eles fiquem em ordem crescente, ou seja, de modo que tenhamos v[1] ≤ v[2] ≤  . . .  ≤ v[n].  O algoritmo, conhecido como Heapsort, foi inventado por J.W.J. Williams em 1964.</a:t>
            </a:r>
          </a:p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Estamos supondo que os índices do vetor são  1..n  e não 0..n-1 como é usual em C.  Essa convenção torna o código um pouco mais simples.</a:t>
            </a:r>
          </a:p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 Heapsort é muito eficiente: consome tempo proporcional a  n log n  mesmo no pior caso.  A base do algoritmo é uma fila de prioridades muito eficiente.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25193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CONCEITO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941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dro\Documents\Heapsor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478587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6717" y="25193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IMPLEMENTAÇÃO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72011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 software a seguir é um exemplo de implementação do Heapsort. O software solicita primeiramente o tamanho do vetor para ser ordenado, com um tamanho inteiro maior que zero e menor que dez mil. O mesmo gera números pseudoaleatórios (resto entre um número aletório e o tamanho do vetor) e os ordena utilizando Heapsort.</a:t>
            </a:r>
          </a:p>
        </p:txBody>
      </p:sp>
    </p:spTree>
    <p:extLst>
      <p:ext uri="{BB962C8B-B14F-4D97-AF65-F5344CB8AC3E}">
        <p14:creationId xmlns:p14="http://schemas.microsoft.com/office/powerpoint/2010/main" val="1003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820" y="1166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MAIN</a:t>
            </a:r>
            <a:endParaRPr lang="pt-BR" sz="3200" dirty="0"/>
          </a:p>
        </p:txBody>
      </p:sp>
      <p:pic>
        <p:nvPicPr>
          <p:cNvPr id="3074" name="Picture 2" descr="C:\Users\Pedro\Documents\Heapsort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13" y="2016135"/>
            <a:ext cx="6110958" cy="4657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69269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Como pode-se visualizar, após a entrada do tamanho do vetor, são chamadas a função IncluiElementos para preencher o vetor, HeapSort que faz a ordenação, estaOrdenado para confirmar essa ordenação e imprimeVetor, para exibir o mesmo.</a:t>
            </a:r>
          </a:p>
        </p:txBody>
      </p:sp>
    </p:spTree>
    <p:extLst>
      <p:ext uri="{BB962C8B-B14F-4D97-AF65-F5344CB8AC3E}">
        <p14:creationId xmlns:p14="http://schemas.microsoft.com/office/powerpoint/2010/main" val="1592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11663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incluiElementos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2091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MaxHeap e um número n. Gera n números pseudo aleatórios (resto entre um número aleatório e o tamanho do vetor) e insere cada um no MaxHeap.</a:t>
            </a:r>
          </a:p>
        </p:txBody>
      </p:sp>
      <p:pic>
        <p:nvPicPr>
          <p:cNvPr id="4098" name="Picture 2" descr="C:\Users\Pedro\Documents\Heapsort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2167508"/>
            <a:ext cx="390525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dro\Documents\Heapsort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17" y="4666456"/>
            <a:ext cx="234315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380123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Os dados do tipo Head possuem tamanho e um vetor de tamanho 1001, definido pela constante CAPACIDADE.</a:t>
            </a:r>
          </a:p>
        </p:txBody>
      </p:sp>
    </p:spTree>
    <p:extLst>
      <p:ext uri="{BB962C8B-B14F-4D97-AF65-F5344CB8AC3E}">
        <p14:creationId xmlns:p14="http://schemas.microsoft.com/office/powerpoint/2010/main" val="182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211" y="11663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HeapSort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92696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MaxHeap, um vetor e um número n tal que:</a:t>
            </a: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&lt;= n &lt;= 10000</a:t>
            </a:r>
          </a:p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 ordena os elementos do vetor de maneira não decrescente.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378904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heap h. Devolve o elemento que estava na raiz do heap.</a:t>
            </a:r>
          </a:p>
        </p:txBody>
      </p:sp>
      <p:pic>
        <p:nvPicPr>
          <p:cNvPr id="5122" name="Picture 2" descr="C:\Users\Pedro\Documents\Heapsort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98" y="1844824"/>
            <a:ext cx="51244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43441" y="3204265"/>
            <a:ext cx="466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extraiMaximo</a:t>
            </a:r>
            <a:endParaRPr lang="pt-BR" sz="3200" dirty="0"/>
          </a:p>
        </p:txBody>
      </p:sp>
      <p:pic>
        <p:nvPicPr>
          <p:cNvPr id="5123" name="Picture 3" descr="C:\Users\Pedro\Documents\Heapsort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47" y="4293096"/>
            <a:ext cx="34861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211" y="11663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rebaixa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9269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Heap h e um índice i pertencente ao Heap.</a:t>
            </a:r>
          </a:p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Devolve a nova posição do elemento que era inicialmente i.</a:t>
            </a:r>
          </a:p>
        </p:txBody>
      </p:sp>
      <p:pic>
        <p:nvPicPr>
          <p:cNvPr id="6146" name="Picture 2" descr="C:\Users\Pedro\Documents\Heapsort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4" y="1700807"/>
            <a:ext cx="6840537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0859" y="116632"/>
            <a:ext cx="512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obtemFilhoMaior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2091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heap h, os índices de dois filhos Esquerdo e Direito e devolve o inteiro que representa o de maior valor.</a:t>
            </a:r>
          </a:p>
        </p:txBody>
      </p:sp>
      <p:pic>
        <p:nvPicPr>
          <p:cNvPr id="7170" name="Picture 2" descr="C:\Users\Pedro\Documents\Heapsort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100808"/>
            <a:ext cx="7011987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041" y="116631"/>
            <a:ext cx="546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FUNÇÃO obtemFilhoMenor</a:t>
            </a:r>
            <a:endParaRPr lang="pt-B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2091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Recebe um heap h, os índices de dois filhos Esquerdo e Direito e devolve o inteiro que representa o de menor valor.</a:t>
            </a:r>
          </a:p>
        </p:txBody>
      </p:sp>
      <p:pic>
        <p:nvPicPr>
          <p:cNvPr id="8194" name="Picture 2" descr="C:\Users\Pedro\Documents\Heapsort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2148433"/>
            <a:ext cx="6992937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528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14</cp:revision>
  <dcterms:created xsi:type="dcterms:W3CDTF">2017-05-29T00:58:39Z</dcterms:created>
  <dcterms:modified xsi:type="dcterms:W3CDTF">2017-05-29T05:54:01Z</dcterms:modified>
</cp:coreProperties>
</file>