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94" r:id="rId6"/>
    <p:sldId id="317" r:id="rId7"/>
    <p:sldId id="392" r:id="rId8"/>
    <p:sldId id="393" r:id="rId9"/>
    <p:sldId id="395" r:id="rId10"/>
    <p:sldId id="396" r:id="rId11"/>
    <p:sldId id="398" r:id="rId12"/>
    <p:sldId id="399" r:id="rId13"/>
    <p:sldId id="400" r:id="rId14"/>
    <p:sldId id="401" r:id="rId15"/>
    <p:sldId id="402" r:id="rId16"/>
    <p:sldId id="403" r:id="rId17"/>
    <p:sldId id="3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D4F49-3EC8-4764-87CC-B8876636AD6F}" v="31" dt="2022-01-30T16:49:39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3725" autoAdjust="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balazeiro20@gmail.com" userId="1e5ce8a39cf5ce5c" providerId="LiveId" clId="{4D0D4F49-3EC8-4764-87CC-B8876636AD6F}"/>
    <pc:docChg chg="undo custSel addSld delSld modSld sldOrd">
      <pc:chgData name="pedrobalazeiro20@gmail.com" userId="1e5ce8a39cf5ce5c" providerId="LiveId" clId="{4D0D4F49-3EC8-4764-87CC-B8876636AD6F}" dt="2022-01-30T16:57:24.167" v="3460" actId="2696"/>
      <pc:docMkLst>
        <pc:docMk/>
      </pc:docMkLst>
      <pc:sldChg chg="del">
        <pc:chgData name="pedrobalazeiro20@gmail.com" userId="1e5ce8a39cf5ce5c" providerId="LiveId" clId="{4D0D4F49-3EC8-4764-87CC-B8876636AD6F}" dt="2022-01-30T16:57:15.511" v="3456" actId="2696"/>
        <pc:sldMkLst>
          <pc:docMk/>
          <pc:sldMk cId="2979876663" sldId="268"/>
        </pc:sldMkLst>
      </pc:sldChg>
      <pc:sldChg chg="del">
        <pc:chgData name="pedrobalazeiro20@gmail.com" userId="1e5ce8a39cf5ce5c" providerId="LiveId" clId="{4D0D4F49-3EC8-4764-87CC-B8876636AD6F}" dt="2022-01-30T16:57:19.640" v="3458" actId="2696"/>
        <pc:sldMkLst>
          <pc:docMk/>
          <pc:sldMk cId="3891345585" sldId="270"/>
        </pc:sldMkLst>
      </pc:sldChg>
      <pc:sldChg chg="del">
        <pc:chgData name="pedrobalazeiro20@gmail.com" userId="1e5ce8a39cf5ce5c" providerId="LiveId" clId="{4D0D4F49-3EC8-4764-87CC-B8876636AD6F}" dt="2022-01-30T16:57:17.790" v="3457" actId="2696"/>
        <pc:sldMkLst>
          <pc:docMk/>
          <pc:sldMk cId="2624630061" sldId="272"/>
        </pc:sldMkLst>
      </pc:sldChg>
      <pc:sldChg chg="del">
        <pc:chgData name="pedrobalazeiro20@gmail.com" userId="1e5ce8a39cf5ce5c" providerId="LiveId" clId="{4D0D4F49-3EC8-4764-87CC-B8876636AD6F}" dt="2022-01-30T16:57:09.187" v="3453" actId="2696"/>
        <pc:sldMkLst>
          <pc:docMk/>
          <pc:sldMk cId="3740286033" sldId="277"/>
        </pc:sldMkLst>
      </pc:sldChg>
      <pc:sldChg chg="del">
        <pc:chgData name="pedrobalazeiro20@gmail.com" userId="1e5ce8a39cf5ce5c" providerId="LiveId" clId="{4D0D4F49-3EC8-4764-87CC-B8876636AD6F}" dt="2022-01-30T16:57:11.443" v="3454" actId="2696"/>
        <pc:sldMkLst>
          <pc:docMk/>
          <pc:sldMk cId="2496947791" sldId="278"/>
        </pc:sldMkLst>
      </pc:sldChg>
      <pc:sldChg chg="del">
        <pc:chgData name="pedrobalazeiro20@gmail.com" userId="1e5ce8a39cf5ce5c" providerId="LiveId" clId="{4D0D4F49-3EC8-4764-87CC-B8876636AD6F}" dt="2022-01-30T16:57:13.514" v="3455" actId="2696"/>
        <pc:sldMkLst>
          <pc:docMk/>
          <pc:sldMk cId="395518310" sldId="279"/>
        </pc:sldMkLst>
      </pc:sldChg>
      <pc:sldChg chg="del">
        <pc:chgData name="pedrobalazeiro20@gmail.com" userId="1e5ce8a39cf5ce5c" providerId="LiveId" clId="{4D0D4F49-3EC8-4764-87CC-B8876636AD6F}" dt="2022-01-30T16:57:22.225" v="3459" actId="2696"/>
        <pc:sldMkLst>
          <pc:docMk/>
          <pc:sldMk cId="1420547054" sldId="281"/>
        </pc:sldMkLst>
      </pc:sldChg>
      <pc:sldChg chg="modSp mod">
        <pc:chgData name="pedrobalazeiro20@gmail.com" userId="1e5ce8a39cf5ce5c" providerId="LiveId" clId="{4D0D4F49-3EC8-4764-87CC-B8876636AD6F}" dt="2022-01-30T16:23:44.989" v="1826" actId="1076"/>
        <pc:sldMkLst>
          <pc:docMk/>
          <pc:sldMk cId="560021826" sldId="317"/>
        </pc:sldMkLst>
        <pc:spChg chg="mod">
          <ac:chgData name="pedrobalazeiro20@gmail.com" userId="1e5ce8a39cf5ce5c" providerId="LiveId" clId="{4D0D4F49-3EC8-4764-87CC-B8876636AD6F}" dt="2022-01-30T16:23:44.989" v="1826" actId="1076"/>
          <ac:spMkLst>
            <pc:docMk/>
            <pc:sldMk cId="560021826" sldId="317"/>
            <ac:spMk id="15" creationId="{40F1DF5B-353A-4270-8C10-6A1509441174}"/>
          </ac:spMkLst>
        </pc:spChg>
      </pc:sldChg>
      <pc:sldChg chg="del">
        <pc:chgData name="pedrobalazeiro20@gmail.com" userId="1e5ce8a39cf5ce5c" providerId="LiveId" clId="{4D0D4F49-3EC8-4764-87CC-B8876636AD6F}" dt="2022-01-30T16:57:24.167" v="3460" actId="2696"/>
        <pc:sldMkLst>
          <pc:docMk/>
          <pc:sldMk cId="3521561301" sldId="321"/>
        </pc:sldMkLst>
      </pc:sldChg>
      <pc:sldChg chg="del">
        <pc:chgData name="pedrobalazeiro20@gmail.com" userId="1e5ce8a39cf5ce5c" providerId="LiveId" clId="{4D0D4F49-3EC8-4764-87CC-B8876636AD6F}" dt="2022-01-30T16:57:06.796" v="3452" actId="2696"/>
        <pc:sldMkLst>
          <pc:docMk/>
          <pc:sldMk cId="2158886557" sldId="384"/>
        </pc:sldMkLst>
      </pc:sldChg>
      <pc:sldChg chg="del">
        <pc:chgData name="pedrobalazeiro20@gmail.com" userId="1e5ce8a39cf5ce5c" providerId="LiveId" clId="{4D0D4F49-3EC8-4764-87CC-B8876636AD6F}" dt="2022-01-30T16:57:03.211" v="3451" actId="2696"/>
        <pc:sldMkLst>
          <pc:docMk/>
          <pc:sldMk cId="2313234867" sldId="389"/>
        </pc:sldMkLst>
      </pc:sldChg>
      <pc:sldChg chg="addSp delSp modSp mod ord">
        <pc:chgData name="pedrobalazeiro20@gmail.com" userId="1e5ce8a39cf5ce5c" providerId="LiveId" clId="{4D0D4F49-3EC8-4764-87CC-B8876636AD6F}" dt="2022-01-30T16:56:47.227" v="3450" actId="20577"/>
        <pc:sldMkLst>
          <pc:docMk/>
          <pc:sldMk cId="3247798845" sldId="391"/>
        </pc:sldMkLst>
        <pc:spChg chg="del">
          <ac:chgData name="pedrobalazeiro20@gmail.com" userId="1e5ce8a39cf5ce5c" providerId="LiveId" clId="{4D0D4F49-3EC8-4764-87CC-B8876636AD6F}" dt="2022-01-30T14:48:14.203" v="71" actId="21"/>
          <ac:spMkLst>
            <pc:docMk/>
            <pc:sldMk cId="3247798845" sldId="391"/>
            <ac:spMk id="4" creationId="{7823E305-6365-4345-8BD1-4A31C61D96CB}"/>
          </ac:spMkLst>
        </pc:spChg>
        <pc:spChg chg="del">
          <ac:chgData name="pedrobalazeiro20@gmail.com" userId="1e5ce8a39cf5ce5c" providerId="LiveId" clId="{4D0D4F49-3EC8-4764-87CC-B8876636AD6F}" dt="2022-01-30T14:48:17.089" v="72" actId="21"/>
          <ac:spMkLst>
            <pc:docMk/>
            <pc:sldMk cId="3247798845" sldId="391"/>
            <ac:spMk id="5" creationId="{0B37A3FF-ED32-4C4A-A21F-848A3BF6F896}"/>
          </ac:spMkLst>
        </pc:spChg>
        <pc:spChg chg="add mod">
          <ac:chgData name="pedrobalazeiro20@gmail.com" userId="1e5ce8a39cf5ce5c" providerId="LiveId" clId="{4D0D4F49-3EC8-4764-87CC-B8876636AD6F}" dt="2022-01-30T14:50:20.432" v="171" actId="1076"/>
          <ac:spMkLst>
            <pc:docMk/>
            <pc:sldMk cId="3247798845" sldId="391"/>
            <ac:spMk id="9" creationId="{25AA328F-B0C0-4FDA-B5BF-49ABB86D32AD}"/>
          </ac:spMkLst>
        </pc:spChg>
        <pc:spChg chg="add mod">
          <ac:chgData name="pedrobalazeiro20@gmail.com" userId="1e5ce8a39cf5ce5c" providerId="LiveId" clId="{4D0D4F49-3EC8-4764-87CC-B8876636AD6F}" dt="2022-01-30T14:57:49.595" v="738" actId="20577"/>
          <ac:spMkLst>
            <pc:docMk/>
            <pc:sldMk cId="3247798845" sldId="391"/>
            <ac:spMk id="10" creationId="{9EBCDD3B-0084-470C-BECF-7EE2B7D6AD6E}"/>
          </ac:spMkLst>
        </pc:spChg>
        <pc:spChg chg="mod">
          <ac:chgData name="pedrobalazeiro20@gmail.com" userId="1e5ce8a39cf5ce5c" providerId="LiveId" clId="{4D0D4F49-3EC8-4764-87CC-B8876636AD6F}" dt="2022-01-30T16:56:47.227" v="3450" actId="20577"/>
          <ac:spMkLst>
            <pc:docMk/>
            <pc:sldMk cId="3247798845" sldId="391"/>
            <ac:spMk id="22" creationId="{F8FAEED9-1ECD-45F9-87A0-9394BAEABB79}"/>
          </ac:spMkLst>
        </pc:spChg>
        <pc:spChg chg="del mod">
          <ac:chgData name="pedrobalazeiro20@gmail.com" userId="1e5ce8a39cf5ce5c" providerId="LiveId" clId="{4D0D4F49-3EC8-4764-87CC-B8876636AD6F}" dt="2022-01-30T14:48:02.190" v="70" actId="21"/>
          <ac:spMkLst>
            <pc:docMk/>
            <pc:sldMk cId="3247798845" sldId="391"/>
            <ac:spMk id="23" creationId="{8E5E4638-9BCB-4C2E-914F-CC868E2020D5}"/>
          </ac:spMkLst>
        </pc:spChg>
      </pc:sldChg>
      <pc:sldChg chg="addSp modSp mod">
        <pc:chgData name="pedrobalazeiro20@gmail.com" userId="1e5ce8a39cf5ce5c" providerId="LiveId" clId="{4D0D4F49-3EC8-4764-87CC-B8876636AD6F}" dt="2022-01-30T14:49:01.154" v="79" actId="1036"/>
        <pc:sldMkLst>
          <pc:docMk/>
          <pc:sldMk cId="137186926" sldId="392"/>
        </pc:sldMkLst>
        <pc:spChg chg="mod">
          <ac:chgData name="pedrobalazeiro20@gmail.com" userId="1e5ce8a39cf5ce5c" providerId="LiveId" clId="{4D0D4F49-3EC8-4764-87CC-B8876636AD6F}" dt="2022-01-30T14:49:01.154" v="79" actId="1036"/>
          <ac:spMkLst>
            <pc:docMk/>
            <pc:sldMk cId="137186926" sldId="392"/>
            <ac:spMk id="6" creationId="{6AF4066D-25F4-43DF-815E-B4229EDCFD5D}"/>
          </ac:spMkLst>
        </pc:spChg>
        <pc:spChg chg="add mod">
          <ac:chgData name="pedrobalazeiro20@gmail.com" userId="1e5ce8a39cf5ce5c" providerId="LiveId" clId="{4D0D4F49-3EC8-4764-87CC-B8876636AD6F}" dt="2022-01-30T14:48:54.668" v="76"/>
          <ac:spMkLst>
            <pc:docMk/>
            <pc:sldMk cId="137186926" sldId="392"/>
            <ac:spMk id="10" creationId="{1115E915-9BFE-4E94-AB16-30585AEBD7FE}"/>
          </ac:spMkLst>
        </pc:spChg>
      </pc:sldChg>
      <pc:sldChg chg="addSp modSp">
        <pc:chgData name="pedrobalazeiro20@gmail.com" userId="1e5ce8a39cf5ce5c" providerId="LiveId" clId="{4D0D4F49-3EC8-4764-87CC-B8876636AD6F}" dt="2022-01-30T13:56:33.494" v="2"/>
        <pc:sldMkLst>
          <pc:docMk/>
          <pc:sldMk cId="3362220309" sldId="393"/>
        </pc:sldMkLst>
        <pc:picChg chg="add mod">
          <ac:chgData name="pedrobalazeiro20@gmail.com" userId="1e5ce8a39cf5ce5c" providerId="LiveId" clId="{4D0D4F49-3EC8-4764-87CC-B8876636AD6F}" dt="2022-01-30T13:56:33.494" v="2"/>
          <ac:picMkLst>
            <pc:docMk/>
            <pc:sldMk cId="3362220309" sldId="393"/>
            <ac:picMk id="11" creationId="{EFC8DCEE-159B-437F-A521-1E807809E332}"/>
          </ac:picMkLst>
        </pc:picChg>
      </pc:sldChg>
      <pc:sldChg chg="addSp modSp new mod ord">
        <pc:chgData name="pedrobalazeiro20@gmail.com" userId="1e5ce8a39cf5ce5c" providerId="LiveId" clId="{4D0D4F49-3EC8-4764-87CC-B8876636AD6F}" dt="2022-01-30T14:08:39.999" v="65" actId="1076"/>
        <pc:sldMkLst>
          <pc:docMk/>
          <pc:sldMk cId="2561974388" sldId="394"/>
        </pc:sldMkLst>
        <pc:spChg chg="add mod">
          <ac:chgData name="pedrobalazeiro20@gmail.com" userId="1e5ce8a39cf5ce5c" providerId="LiveId" clId="{4D0D4F49-3EC8-4764-87CC-B8876636AD6F}" dt="2022-01-30T13:58:47.394" v="53" actId="1076"/>
          <ac:spMkLst>
            <pc:docMk/>
            <pc:sldMk cId="2561974388" sldId="394"/>
            <ac:spMk id="6" creationId="{0FA53ADB-FDD4-4BD0-A2A1-1C7DECA78438}"/>
          </ac:spMkLst>
        </pc:spChg>
        <pc:picChg chg="add mod">
          <ac:chgData name="pedrobalazeiro20@gmail.com" userId="1e5ce8a39cf5ce5c" providerId="LiveId" clId="{4D0D4F49-3EC8-4764-87CC-B8876636AD6F}" dt="2022-01-30T13:56:39.692" v="3"/>
          <ac:picMkLst>
            <pc:docMk/>
            <pc:sldMk cId="2561974388" sldId="394"/>
            <ac:picMk id="5" creationId="{B4396EC6-7682-4790-B31B-589449F5CDDB}"/>
          </ac:picMkLst>
        </pc:picChg>
        <pc:picChg chg="add mod">
          <ac:chgData name="pedrobalazeiro20@gmail.com" userId="1e5ce8a39cf5ce5c" providerId="LiveId" clId="{4D0D4F49-3EC8-4764-87CC-B8876636AD6F}" dt="2022-01-30T14:08:39.999" v="65" actId="1076"/>
          <ac:picMkLst>
            <pc:docMk/>
            <pc:sldMk cId="2561974388" sldId="394"/>
            <ac:picMk id="8" creationId="{173CE26C-54AD-4710-BCF8-019F6301661D}"/>
          </ac:picMkLst>
        </pc:picChg>
        <pc:picChg chg="add mod">
          <ac:chgData name="pedrobalazeiro20@gmail.com" userId="1e5ce8a39cf5ce5c" providerId="LiveId" clId="{4D0D4F49-3EC8-4764-87CC-B8876636AD6F}" dt="2022-01-30T14:08:19.004" v="64" actId="1076"/>
          <ac:picMkLst>
            <pc:docMk/>
            <pc:sldMk cId="2561974388" sldId="394"/>
            <ac:picMk id="10" creationId="{5EEC23DF-53CB-4127-B67F-74B3BDE37C48}"/>
          </ac:picMkLst>
        </pc:picChg>
      </pc:sldChg>
      <pc:sldChg chg="addSp delSp modSp new mod ord">
        <pc:chgData name="pedrobalazeiro20@gmail.com" userId="1e5ce8a39cf5ce5c" providerId="LiveId" clId="{4D0D4F49-3EC8-4764-87CC-B8876636AD6F}" dt="2022-01-30T15:41:44.630" v="1097"/>
        <pc:sldMkLst>
          <pc:docMk/>
          <pc:sldMk cId="1391351140" sldId="395"/>
        </pc:sldMkLst>
        <pc:spChg chg="del">
          <ac:chgData name="pedrobalazeiro20@gmail.com" userId="1e5ce8a39cf5ce5c" providerId="LiveId" clId="{4D0D4F49-3EC8-4764-87CC-B8876636AD6F}" dt="2022-01-30T14:58:21.847" v="739" actId="478"/>
          <ac:spMkLst>
            <pc:docMk/>
            <pc:sldMk cId="1391351140" sldId="395"/>
            <ac:spMk id="2" creationId="{45BF9AD0-5F87-4769-9B2B-EDDD409918C3}"/>
          </ac:spMkLst>
        </pc:spChg>
        <pc:spChg chg="del mod">
          <ac:chgData name="pedrobalazeiro20@gmail.com" userId="1e5ce8a39cf5ce5c" providerId="LiveId" clId="{4D0D4F49-3EC8-4764-87CC-B8876636AD6F}" dt="2022-01-30T14:58:26.739" v="741" actId="478"/>
          <ac:spMkLst>
            <pc:docMk/>
            <pc:sldMk cId="1391351140" sldId="395"/>
            <ac:spMk id="3" creationId="{AD04ECFC-0C98-4E98-83E2-84D80F5103B9}"/>
          </ac:spMkLst>
        </pc:spChg>
        <pc:spChg chg="add del mod">
          <ac:chgData name="pedrobalazeiro20@gmail.com" userId="1e5ce8a39cf5ce5c" providerId="LiveId" clId="{4D0D4F49-3EC8-4764-87CC-B8876636AD6F}" dt="2022-01-30T15:04:29.120" v="749" actId="478"/>
          <ac:spMkLst>
            <pc:docMk/>
            <pc:sldMk cId="1391351140" sldId="395"/>
            <ac:spMk id="5" creationId="{875EBFB6-A275-4D32-A462-21F3E0CBA782}"/>
          </ac:spMkLst>
        </pc:spChg>
        <pc:spChg chg="add mod">
          <ac:chgData name="pedrobalazeiro20@gmail.com" userId="1e5ce8a39cf5ce5c" providerId="LiveId" clId="{4D0D4F49-3EC8-4764-87CC-B8876636AD6F}" dt="2022-01-30T15:41:37.068" v="1095" actId="1076"/>
          <ac:spMkLst>
            <pc:docMk/>
            <pc:sldMk cId="1391351140" sldId="395"/>
            <ac:spMk id="7" creationId="{5C5808B1-F620-45CC-8376-E91B16EAEAB0}"/>
          </ac:spMkLst>
        </pc:spChg>
        <pc:spChg chg="add mod">
          <ac:chgData name="pedrobalazeiro20@gmail.com" userId="1e5ce8a39cf5ce5c" providerId="LiveId" clId="{4D0D4F49-3EC8-4764-87CC-B8876636AD6F}" dt="2022-01-30T15:22:18.627" v="769" actId="1076"/>
          <ac:spMkLst>
            <pc:docMk/>
            <pc:sldMk cId="1391351140" sldId="395"/>
            <ac:spMk id="8" creationId="{C34E1584-5EED-49FA-B6B6-A5D88E1BA1DC}"/>
          </ac:spMkLst>
        </pc:spChg>
        <pc:spChg chg="add mod">
          <ac:chgData name="pedrobalazeiro20@gmail.com" userId="1e5ce8a39cf5ce5c" providerId="LiveId" clId="{4D0D4F49-3EC8-4764-87CC-B8876636AD6F}" dt="2022-01-30T15:37:49.978" v="921" actId="20577"/>
          <ac:spMkLst>
            <pc:docMk/>
            <pc:sldMk cId="1391351140" sldId="395"/>
            <ac:spMk id="9" creationId="{A699FAC2-83C9-4DE7-974F-3FE42E6E387C}"/>
          </ac:spMkLst>
        </pc:spChg>
        <pc:spChg chg="add mod">
          <ac:chgData name="pedrobalazeiro20@gmail.com" userId="1e5ce8a39cf5ce5c" providerId="LiveId" clId="{4D0D4F49-3EC8-4764-87CC-B8876636AD6F}" dt="2022-01-30T15:34:55.563" v="873" actId="1076"/>
          <ac:spMkLst>
            <pc:docMk/>
            <pc:sldMk cId="1391351140" sldId="395"/>
            <ac:spMk id="12" creationId="{38559D72-63FC-40CD-9714-0ABFFCE23F76}"/>
          </ac:spMkLst>
        </pc:spChg>
        <pc:spChg chg="add mod">
          <ac:chgData name="pedrobalazeiro20@gmail.com" userId="1e5ce8a39cf5ce5c" providerId="LiveId" clId="{4D0D4F49-3EC8-4764-87CC-B8876636AD6F}" dt="2022-01-30T15:40:43.620" v="1091" actId="20577"/>
          <ac:spMkLst>
            <pc:docMk/>
            <pc:sldMk cId="1391351140" sldId="395"/>
            <ac:spMk id="13" creationId="{4CFBF443-7177-4799-9E15-1A67BE08C5A2}"/>
          </ac:spMkLst>
        </pc:spChg>
        <pc:picChg chg="add mod ord">
          <ac:chgData name="pedrobalazeiro20@gmail.com" userId="1e5ce8a39cf5ce5c" providerId="LiveId" clId="{4D0D4F49-3EC8-4764-87CC-B8876636AD6F}" dt="2022-01-30T15:41:31.672" v="1094" actId="1076"/>
          <ac:picMkLst>
            <pc:docMk/>
            <pc:sldMk cId="1391351140" sldId="395"/>
            <ac:picMk id="6" creationId="{2E4BDCE8-D016-4397-B562-2AF1A02B930C}"/>
          </ac:picMkLst>
        </pc:picChg>
        <pc:picChg chg="add mod">
          <ac:chgData name="pedrobalazeiro20@gmail.com" userId="1e5ce8a39cf5ce5c" providerId="LiveId" clId="{4D0D4F49-3EC8-4764-87CC-B8876636AD6F}" dt="2022-01-30T15:33:30.542" v="865" actId="1076"/>
          <ac:picMkLst>
            <pc:docMk/>
            <pc:sldMk cId="1391351140" sldId="395"/>
            <ac:picMk id="11" creationId="{2D4B7163-FA64-49AB-BB66-BFF018F098EC}"/>
          </ac:picMkLst>
        </pc:picChg>
        <pc:picChg chg="add mod">
          <ac:chgData name="pedrobalazeiro20@gmail.com" userId="1e5ce8a39cf5ce5c" providerId="LiveId" clId="{4D0D4F49-3EC8-4764-87CC-B8876636AD6F}" dt="2022-01-30T15:38:06.041" v="924" actId="1076"/>
          <ac:picMkLst>
            <pc:docMk/>
            <pc:sldMk cId="1391351140" sldId="395"/>
            <ac:picMk id="15" creationId="{B313DF4F-5AFD-4E12-AE2A-4A60073BF753}"/>
          </ac:picMkLst>
        </pc:picChg>
      </pc:sldChg>
      <pc:sldChg chg="addSp delSp modSp new mod">
        <pc:chgData name="pedrobalazeiro20@gmail.com" userId="1e5ce8a39cf5ce5c" providerId="LiveId" clId="{4D0D4F49-3EC8-4764-87CC-B8876636AD6F}" dt="2022-01-30T16:18:34.796" v="1691" actId="21"/>
        <pc:sldMkLst>
          <pc:docMk/>
          <pc:sldMk cId="836863710" sldId="396"/>
        </pc:sldMkLst>
        <pc:spChg chg="add mod">
          <ac:chgData name="pedrobalazeiro20@gmail.com" userId="1e5ce8a39cf5ce5c" providerId="LiveId" clId="{4D0D4F49-3EC8-4764-87CC-B8876636AD6F}" dt="2022-01-30T15:47:48.632" v="1100"/>
          <ac:spMkLst>
            <pc:docMk/>
            <pc:sldMk cId="836863710" sldId="396"/>
            <ac:spMk id="6" creationId="{C6C18006-03E0-4A74-B957-A5763114781A}"/>
          </ac:spMkLst>
        </pc:spChg>
        <pc:spChg chg="add mod">
          <ac:chgData name="pedrobalazeiro20@gmail.com" userId="1e5ce8a39cf5ce5c" providerId="LiveId" clId="{4D0D4F49-3EC8-4764-87CC-B8876636AD6F}" dt="2022-01-30T15:59:27.619" v="1157" actId="20577"/>
          <ac:spMkLst>
            <pc:docMk/>
            <pc:sldMk cId="836863710" sldId="396"/>
            <ac:spMk id="9" creationId="{6BAE2AB1-5222-45AE-A10A-30EE5E0CD021}"/>
          </ac:spMkLst>
        </pc:spChg>
        <pc:spChg chg="add mod">
          <ac:chgData name="pedrobalazeiro20@gmail.com" userId="1e5ce8a39cf5ce5c" providerId="LiveId" clId="{4D0D4F49-3EC8-4764-87CC-B8876636AD6F}" dt="2022-01-30T16:09:34.187" v="1426" actId="20577"/>
          <ac:spMkLst>
            <pc:docMk/>
            <pc:sldMk cId="836863710" sldId="396"/>
            <ac:spMk id="10" creationId="{93316E80-1A03-4274-8AEB-B09511A18CFE}"/>
          </ac:spMkLst>
        </pc:spChg>
        <pc:spChg chg="add mod">
          <ac:chgData name="pedrobalazeiro20@gmail.com" userId="1e5ce8a39cf5ce5c" providerId="LiveId" clId="{4D0D4F49-3EC8-4764-87CC-B8876636AD6F}" dt="2022-01-30T16:11:34.068" v="1517" actId="20577"/>
          <ac:spMkLst>
            <pc:docMk/>
            <pc:sldMk cId="836863710" sldId="396"/>
            <ac:spMk id="13" creationId="{6734FFBB-DB5A-4B44-8534-C96ABC26F4C7}"/>
          </ac:spMkLst>
        </pc:spChg>
        <pc:picChg chg="add mod">
          <ac:chgData name="pedrobalazeiro20@gmail.com" userId="1e5ce8a39cf5ce5c" providerId="LiveId" clId="{4D0D4F49-3EC8-4764-87CC-B8876636AD6F}" dt="2022-01-30T15:47:34.773" v="1099"/>
          <ac:picMkLst>
            <pc:docMk/>
            <pc:sldMk cId="836863710" sldId="396"/>
            <ac:picMk id="5" creationId="{BDA7D302-E28B-43DC-955C-34773FD1A9FE}"/>
          </ac:picMkLst>
        </pc:picChg>
        <pc:picChg chg="add mod">
          <ac:chgData name="pedrobalazeiro20@gmail.com" userId="1e5ce8a39cf5ce5c" providerId="LiveId" clId="{4D0D4F49-3EC8-4764-87CC-B8876636AD6F}" dt="2022-01-30T15:58:02.498" v="1106" actId="1076"/>
          <ac:picMkLst>
            <pc:docMk/>
            <pc:sldMk cId="836863710" sldId="396"/>
            <ac:picMk id="8" creationId="{076D00BE-A1A9-455D-959F-5DA49DDC0AE4}"/>
          </ac:picMkLst>
        </pc:picChg>
        <pc:picChg chg="add mod">
          <ac:chgData name="pedrobalazeiro20@gmail.com" userId="1e5ce8a39cf5ce5c" providerId="LiveId" clId="{4D0D4F49-3EC8-4764-87CC-B8876636AD6F}" dt="2022-01-30T16:10:12.805" v="1428" actId="1076"/>
          <ac:picMkLst>
            <pc:docMk/>
            <pc:sldMk cId="836863710" sldId="396"/>
            <ac:picMk id="12" creationId="{ED1C7854-0A22-4F32-B3E1-14E0765AE5D8}"/>
          </ac:picMkLst>
        </pc:picChg>
        <pc:picChg chg="add del mod">
          <ac:chgData name="pedrobalazeiro20@gmail.com" userId="1e5ce8a39cf5ce5c" providerId="LiveId" clId="{4D0D4F49-3EC8-4764-87CC-B8876636AD6F}" dt="2022-01-30T16:18:34.796" v="1691" actId="21"/>
          <ac:picMkLst>
            <pc:docMk/>
            <pc:sldMk cId="836863710" sldId="396"/>
            <ac:picMk id="15" creationId="{237288A4-0B16-4542-BBE1-83A234889670}"/>
          </ac:picMkLst>
        </pc:picChg>
      </pc:sldChg>
      <pc:sldChg chg="new del">
        <pc:chgData name="pedrobalazeiro20@gmail.com" userId="1e5ce8a39cf5ce5c" providerId="LiveId" clId="{4D0D4F49-3EC8-4764-87CC-B8876636AD6F}" dt="2022-01-30T16:23:30.739" v="1825" actId="2696"/>
        <pc:sldMkLst>
          <pc:docMk/>
          <pc:sldMk cId="2645073883" sldId="397"/>
        </pc:sldMkLst>
      </pc:sldChg>
      <pc:sldChg chg="addSp delSp modSp add mod">
        <pc:chgData name="pedrobalazeiro20@gmail.com" userId="1e5ce8a39cf5ce5c" providerId="LiveId" clId="{4D0D4F49-3EC8-4764-87CC-B8876636AD6F}" dt="2022-01-30T16:18:23.090" v="1690" actId="20577"/>
        <pc:sldMkLst>
          <pc:docMk/>
          <pc:sldMk cId="974036252" sldId="398"/>
        </pc:sldMkLst>
        <pc:spChg chg="del">
          <ac:chgData name="pedrobalazeiro20@gmail.com" userId="1e5ce8a39cf5ce5c" providerId="LiveId" clId="{4D0D4F49-3EC8-4764-87CC-B8876636AD6F}" dt="2022-01-30T16:12:40.221" v="1525" actId="21"/>
          <ac:spMkLst>
            <pc:docMk/>
            <pc:sldMk cId="974036252" sldId="398"/>
            <ac:spMk id="10" creationId="{93316E80-1A03-4274-8AEB-B09511A18CFE}"/>
          </ac:spMkLst>
        </pc:spChg>
        <pc:spChg chg="mod">
          <ac:chgData name="pedrobalazeiro20@gmail.com" userId="1e5ce8a39cf5ce5c" providerId="LiveId" clId="{4D0D4F49-3EC8-4764-87CC-B8876636AD6F}" dt="2022-01-30T16:16:31.928" v="1680" actId="20577"/>
          <ac:spMkLst>
            <pc:docMk/>
            <pc:sldMk cId="974036252" sldId="398"/>
            <ac:spMk id="13" creationId="{6734FFBB-DB5A-4B44-8534-C96ABC26F4C7}"/>
          </ac:spMkLst>
        </pc:spChg>
        <pc:spChg chg="add mod">
          <ac:chgData name="pedrobalazeiro20@gmail.com" userId="1e5ce8a39cf5ce5c" providerId="LiveId" clId="{4D0D4F49-3EC8-4764-87CC-B8876636AD6F}" dt="2022-01-30T16:18:23.090" v="1690" actId="20577"/>
          <ac:spMkLst>
            <pc:docMk/>
            <pc:sldMk cId="974036252" sldId="398"/>
            <ac:spMk id="16" creationId="{A93E3AB3-4C72-4F8C-BB0F-F4A5CBD0F82B}"/>
          </ac:spMkLst>
        </pc:spChg>
        <pc:picChg chg="del">
          <ac:chgData name="pedrobalazeiro20@gmail.com" userId="1e5ce8a39cf5ce5c" providerId="LiveId" clId="{4D0D4F49-3EC8-4764-87CC-B8876636AD6F}" dt="2022-01-30T16:12:36.155" v="1524" actId="21"/>
          <ac:picMkLst>
            <pc:docMk/>
            <pc:sldMk cId="974036252" sldId="398"/>
            <ac:picMk id="8" creationId="{076D00BE-A1A9-455D-959F-5DA49DDC0AE4}"/>
          </ac:picMkLst>
        </pc:picChg>
        <pc:picChg chg="add mod">
          <ac:chgData name="pedrobalazeiro20@gmail.com" userId="1e5ce8a39cf5ce5c" providerId="LiveId" clId="{4D0D4F49-3EC8-4764-87CC-B8876636AD6F}" dt="2022-01-30T16:18:04.084" v="1682" actId="1076"/>
          <ac:picMkLst>
            <pc:docMk/>
            <pc:sldMk cId="974036252" sldId="398"/>
            <ac:picMk id="11" creationId="{FD34DAFF-D142-4081-AE01-811C17461880}"/>
          </ac:picMkLst>
        </pc:picChg>
        <pc:picChg chg="del">
          <ac:chgData name="pedrobalazeiro20@gmail.com" userId="1e5ce8a39cf5ce5c" providerId="LiveId" clId="{4D0D4F49-3EC8-4764-87CC-B8876636AD6F}" dt="2022-01-30T16:12:45.955" v="1527" actId="21"/>
          <ac:picMkLst>
            <pc:docMk/>
            <pc:sldMk cId="974036252" sldId="398"/>
            <ac:picMk id="12" creationId="{ED1C7854-0A22-4F32-B3E1-14E0765AE5D8}"/>
          </ac:picMkLst>
        </pc:picChg>
        <pc:picChg chg="mod">
          <ac:chgData name="pedrobalazeiro20@gmail.com" userId="1e5ce8a39cf5ce5c" providerId="LiveId" clId="{4D0D4F49-3EC8-4764-87CC-B8876636AD6F}" dt="2022-01-30T16:12:49.294" v="1528" actId="1076"/>
          <ac:picMkLst>
            <pc:docMk/>
            <pc:sldMk cId="974036252" sldId="398"/>
            <ac:picMk id="15" creationId="{237288A4-0B16-4542-BBE1-83A234889670}"/>
          </ac:picMkLst>
        </pc:picChg>
      </pc:sldChg>
      <pc:sldChg chg="addSp delSp modSp add mod">
        <pc:chgData name="pedrobalazeiro20@gmail.com" userId="1e5ce8a39cf5ce5c" providerId="LiveId" clId="{4D0D4F49-3EC8-4764-87CC-B8876636AD6F}" dt="2022-01-30T16:23:12.455" v="1821" actId="20577"/>
        <pc:sldMkLst>
          <pc:docMk/>
          <pc:sldMk cId="488495605" sldId="399"/>
        </pc:sldMkLst>
        <pc:spChg chg="mod">
          <ac:chgData name="pedrobalazeiro20@gmail.com" userId="1e5ce8a39cf5ce5c" providerId="LiveId" clId="{4D0D4F49-3EC8-4764-87CC-B8876636AD6F}" dt="2022-01-30T16:19:15.783" v="1703" actId="20577"/>
          <ac:spMkLst>
            <pc:docMk/>
            <pc:sldMk cId="488495605" sldId="399"/>
            <ac:spMk id="9" creationId="{6BAE2AB1-5222-45AE-A10A-30EE5E0CD021}"/>
          </ac:spMkLst>
        </pc:spChg>
        <pc:spChg chg="mod">
          <ac:chgData name="pedrobalazeiro20@gmail.com" userId="1e5ce8a39cf5ce5c" providerId="LiveId" clId="{4D0D4F49-3EC8-4764-87CC-B8876636AD6F}" dt="2022-01-30T16:21:19.208" v="1781" actId="20577"/>
          <ac:spMkLst>
            <pc:docMk/>
            <pc:sldMk cId="488495605" sldId="399"/>
            <ac:spMk id="13" creationId="{6734FFBB-DB5A-4B44-8534-C96ABC26F4C7}"/>
          </ac:spMkLst>
        </pc:spChg>
        <pc:spChg chg="del mod">
          <ac:chgData name="pedrobalazeiro20@gmail.com" userId="1e5ce8a39cf5ce5c" providerId="LiveId" clId="{4D0D4F49-3EC8-4764-87CC-B8876636AD6F}" dt="2022-01-30T16:22:51.282" v="1799" actId="478"/>
          <ac:spMkLst>
            <pc:docMk/>
            <pc:sldMk cId="488495605" sldId="399"/>
            <ac:spMk id="16" creationId="{A93E3AB3-4C72-4F8C-BB0F-F4A5CBD0F82B}"/>
          </ac:spMkLst>
        </pc:spChg>
        <pc:spChg chg="add mod">
          <ac:chgData name="pedrobalazeiro20@gmail.com" userId="1e5ce8a39cf5ce5c" providerId="LiveId" clId="{4D0D4F49-3EC8-4764-87CC-B8876636AD6F}" dt="2022-01-30T16:23:12.455" v="1821" actId="20577"/>
          <ac:spMkLst>
            <pc:docMk/>
            <pc:sldMk cId="488495605" sldId="399"/>
            <ac:spMk id="18" creationId="{50EF4877-8698-407E-9949-CADCD9C1100F}"/>
          </ac:spMkLst>
        </pc:spChg>
        <pc:picChg chg="add mod">
          <ac:chgData name="pedrobalazeiro20@gmail.com" userId="1e5ce8a39cf5ce5c" providerId="LiveId" clId="{4D0D4F49-3EC8-4764-87CC-B8876636AD6F}" dt="2022-01-30T16:20:12.869" v="1711" actId="1076"/>
          <ac:picMkLst>
            <pc:docMk/>
            <pc:sldMk cId="488495605" sldId="399"/>
            <ac:picMk id="8" creationId="{05002B5D-6B4F-4153-80DB-83160EF68C33}"/>
          </ac:picMkLst>
        </pc:picChg>
        <pc:picChg chg="del">
          <ac:chgData name="pedrobalazeiro20@gmail.com" userId="1e5ce8a39cf5ce5c" providerId="LiveId" clId="{4D0D4F49-3EC8-4764-87CC-B8876636AD6F}" dt="2022-01-30T16:19:54.607" v="1705" actId="478"/>
          <ac:picMkLst>
            <pc:docMk/>
            <pc:sldMk cId="488495605" sldId="399"/>
            <ac:picMk id="11" creationId="{FD34DAFF-D142-4081-AE01-811C17461880}"/>
          </ac:picMkLst>
        </pc:picChg>
        <pc:picChg chg="add del">
          <ac:chgData name="pedrobalazeiro20@gmail.com" userId="1e5ce8a39cf5ce5c" providerId="LiveId" clId="{4D0D4F49-3EC8-4764-87CC-B8876636AD6F}" dt="2022-01-30T16:22:02.701" v="1784" actId="21"/>
          <ac:picMkLst>
            <pc:docMk/>
            <pc:sldMk cId="488495605" sldId="399"/>
            <ac:picMk id="12" creationId="{AF7E0A04-B826-4771-A9A3-7A3E1ACC00EE}"/>
          </ac:picMkLst>
        </pc:picChg>
        <pc:picChg chg="del">
          <ac:chgData name="pedrobalazeiro20@gmail.com" userId="1e5ce8a39cf5ce5c" providerId="LiveId" clId="{4D0D4F49-3EC8-4764-87CC-B8876636AD6F}" dt="2022-01-30T16:19:53.268" v="1704" actId="478"/>
          <ac:picMkLst>
            <pc:docMk/>
            <pc:sldMk cId="488495605" sldId="399"/>
            <ac:picMk id="15" creationId="{237288A4-0B16-4542-BBE1-83A234889670}"/>
          </ac:picMkLst>
        </pc:picChg>
        <pc:picChg chg="add mod">
          <ac:chgData name="pedrobalazeiro20@gmail.com" userId="1e5ce8a39cf5ce5c" providerId="LiveId" clId="{4D0D4F49-3EC8-4764-87CC-B8876636AD6F}" dt="2022-01-30T16:22:31.516" v="1786" actId="1076"/>
          <ac:picMkLst>
            <pc:docMk/>
            <pc:sldMk cId="488495605" sldId="399"/>
            <ac:picMk id="17" creationId="{BE2E9748-A96D-4141-BFEE-4BE1573ACDB1}"/>
          </ac:picMkLst>
        </pc:picChg>
      </pc:sldChg>
      <pc:sldChg chg="addSp delSp modSp add mod ord">
        <pc:chgData name="pedrobalazeiro20@gmail.com" userId="1e5ce8a39cf5ce5c" providerId="LiveId" clId="{4D0D4F49-3EC8-4764-87CC-B8876636AD6F}" dt="2022-01-30T16:26:00.486" v="1859" actId="20577"/>
        <pc:sldMkLst>
          <pc:docMk/>
          <pc:sldMk cId="1576340131" sldId="400"/>
        </pc:sldMkLst>
        <pc:spChg chg="mod">
          <ac:chgData name="pedrobalazeiro20@gmail.com" userId="1e5ce8a39cf5ce5c" providerId="LiveId" clId="{4D0D4F49-3EC8-4764-87CC-B8876636AD6F}" dt="2022-01-30T16:24:53.360" v="1837" actId="20577"/>
          <ac:spMkLst>
            <pc:docMk/>
            <pc:sldMk cId="1576340131" sldId="400"/>
            <ac:spMk id="9" creationId="{6BAE2AB1-5222-45AE-A10A-30EE5E0CD021}"/>
          </ac:spMkLst>
        </pc:spChg>
        <pc:spChg chg="del">
          <ac:chgData name="pedrobalazeiro20@gmail.com" userId="1e5ce8a39cf5ce5c" providerId="LiveId" clId="{4D0D4F49-3EC8-4764-87CC-B8876636AD6F}" dt="2022-01-30T16:24:59.332" v="1839" actId="478"/>
          <ac:spMkLst>
            <pc:docMk/>
            <pc:sldMk cId="1576340131" sldId="400"/>
            <ac:spMk id="13" creationId="{6734FFBB-DB5A-4B44-8534-C96ABC26F4C7}"/>
          </ac:spMkLst>
        </pc:spChg>
        <pc:spChg chg="mod">
          <ac:chgData name="pedrobalazeiro20@gmail.com" userId="1e5ce8a39cf5ce5c" providerId="LiveId" clId="{4D0D4F49-3EC8-4764-87CC-B8876636AD6F}" dt="2022-01-30T16:26:00.486" v="1859" actId="20577"/>
          <ac:spMkLst>
            <pc:docMk/>
            <pc:sldMk cId="1576340131" sldId="400"/>
            <ac:spMk id="16" creationId="{A93E3AB3-4C72-4F8C-BB0F-F4A5CBD0F82B}"/>
          </ac:spMkLst>
        </pc:spChg>
        <pc:picChg chg="add mod">
          <ac:chgData name="pedrobalazeiro20@gmail.com" userId="1e5ce8a39cf5ce5c" providerId="LiveId" clId="{4D0D4F49-3EC8-4764-87CC-B8876636AD6F}" dt="2022-01-30T16:25:41.497" v="1843" actId="1076"/>
          <ac:picMkLst>
            <pc:docMk/>
            <pc:sldMk cId="1576340131" sldId="400"/>
            <ac:picMk id="8" creationId="{5664BC3C-0539-4285-A02B-A16092A7EEF3}"/>
          </ac:picMkLst>
        </pc:picChg>
        <pc:picChg chg="del mod">
          <ac:chgData name="pedrobalazeiro20@gmail.com" userId="1e5ce8a39cf5ce5c" providerId="LiveId" clId="{4D0D4F49-3EC8-4764-87CC-B8876636AD6F}" dt="2022-01-30T16:25:04.245" v="1841" actId="478"/>
          <ac:picMkLst>
            <pc:docMk/>
            <pc:sldMk cId="1576340131" sldId="400"/>
            <ac:picMk id="11" creationId="{FD34DAFF-D142-4081-AE01-811C17461880}"/>
          </ac:picMkLst>
        </pc:picChg>
        <pc:picChg chg="del">
          <ac:chgData name="pedrobalazeiro20@gmail.com" userId="1e5ce8a39cf5ce5c" providerId="LiveId" clId="{4D0D4F49-3EC8-4764-87CC-B8876636AD6F}" dt="2022-01-30T16:24:55.766" v="1838" actId="478"/>
          <ac:picMkLst>
            <pc:docMk/>
            <pc:sldMk cId="1576340131" sldId="400"/>
            <ac:picMk id="15" creationId="{237288A4-0B16-4542-BBE1-83A234889670}"/>
          </ac:picMkLst>
        </pc:picChg>
      </pc:sldChg>
      <pc:sldChg chg="addSp delSp modSp add mod">
        <pc:chgData name="pedrobalazeiro20@gmail.com" userId="1e5ce8a39cf5ce5c" providerId="LiveId" clId="{4D0D4F49-3EC8-4764-87CC-B8876636AD6F}" dt="2022-01-30T16:36:50.294" v="2318" actId="20577"/>
        <pc:sldMkLst>
          <pc:docMk/>
          <pc:sldMk cId="3780168347" sldId="401"/>
        </pc:sldMkLst>
        <pc:spChg chg="mod">
          <ac:chgData name="pedrobalazeiro20@gmail.com" userId="1e5ce8a39cf5ce5c" providerId="LiveId" clId="{4D0D4F49-3EC8-4764-87CC-B8876636AD6F}" dt="2022-01-30T16:30:04.892" v="2123" actId="14100"/>
          <ac:spMkLst>
            <pc:docMk/>
            <pc:sldMk cId="3780168347" sldId="401"/>
            <ac:spMk id="9" creationId="{6BAE2AB1-5222-45AE-A10A-30EE5E0CD021}"/>
          </ac:spMkLst>
        </pc:spChg>
        <pc:spChg chg="add mod">
          <ac:chgData name="pedrobalazeiro20@gmail.com" userId="1e5ce8a39cf5ce5c" providerId="LiveId" clId="{4D0D4F49-3EC8-4764-87CC-B8876636AD6F}" dt="2022-01-30T16:30:57.639" v="2140" actId="20577"/>
          <ac:spMkLst>
            <pc:docMk/>
            <pc:sldMk cId="3780168347" sldId="401"/>
            <ac:spMk id="12" creationId="{B65A25ED-608B-44CA-80F6-2FA9DB98C481}"/>
          </ac:spMkLst>
        </pc:spChg>
        <pc:spChg chg="add mod">
          <ac:chgData name="pedrobalazeiro20@gmail.com" userId="1e5ce8a39cf5ce5c" providerId="LiveId" clId="{4D0D4F49-3EC8-4764-87CC-B8876636AD6F}" dt="2022-01-30T16:32:25.512" v="2231" actId="20577"/>
          <ac:spMkLst>
            <pc:docMk/>
            <pc:sldMk cId="3780168347" sldId="401"/>
            <ac:spMk id="15" creationId="{4C5C0D8F-67BD-447F-9ADB-A008CB731A05}"/>
          </ac:spMkLst>
        </pc:spChg>
        <pc:spChg chg="mod">
          <ac:chgData name="pedrobalazeiro20@gmail.com" userId="1e5ce8a39cf5ce5c" providerId="LiveId" clId="{4D0D4F49-3EC8-4764-87CC-B8876636AD6F}" dt="2022-01-30T16:32:27.667" v="2232" actId="20577"/>
          <ac:spMkLst>
            <pc:docMk/>
            <pc:sldMk cId="3780168347" sldId="401"/>
            <ac:spMk id="16" creationId="{A93E3AB3-4C72-4F8C-BB0F-F4A5CBD0F82B}"/>
          </ac:spMkLst>
        </pc:spChg>
        <pc:spChg chg="add mod">
          <ac:chgData name="pedrobalazeiro20@gmail.com" userId="1e5ce8a39cf5ce5c" providerId="LiveId" clId="{4D0D4F49-3EC8-4764-87CC-B8876636AD6F}" dt="2022-01-30T16:36:50.294" v="2318" actId="20577"/>
          <ac:spMkLst>
            <pc:docMk/>
            <pc:sldMk cId="3780168347" sldId="401"/>
            <ac:spMk id="18" creationId="{5058EF0A-A8C7-409F-9B0F-93D6B042610C}"/>
          </ac:spMkLst>
        </pc:spChg>
        <pc:picChg chg="del">
          <ac:chgData name="pedrobalazeiro20@gmail.com" userId="1e5ce8a39cf5ce5c" providerId="LiveId" clId="{4D0D4F49-3EC8-4764-87CC-B8876636AD6F}" dt="2022-01-30T16:26:34.854" v="1868" actId="478"/>
          <ac:picMkLst>
            <pc:docMk/>
            <pc:sldMk cId="3780168347" sldId="401"/>
            <ac:picMk id="8" creationId="{5664BC3C-0539-4285-A02B-A16092A7EEF3}"/>
          </ac:picMkLst>
        </pc:picChg>
        <pc:picChg chg="add mod">
          <ac:chgData name="pedrobalazeiro20@gmail.com" userId="1e5ce8a39cf5ce5c" providerId="LiveId" clId="{4D0D4F49-3EC8-4764-87CC-B8876636AD6F}" dt="2022-01-30T16:27:16.710" v="1870" actId="1076"/>
          <ac:picMkLst>
            <pc:docMk/>
            <pc:sldMk cId="3780168347" sldId="401"/>
            <ac:picMk id="10" creationId="{590897C9-52D4-4EFA-96AC-68EC4FAFB1F3}"/>
          </ac:picMkLst>
        </pc:picChg>
        <pc:picChg chg="add mod">
          <ac:chgData name="pedrobalazeiro20@gmail.com" userId="1e5ce8a39cf5ce5c" providerId="LiveId" clId="{4D0D4F49-3EC8-4764-87CC-B8876636AD6F}" dt="2022-01-30T16:30:45.815" v="2132" actId="1076"/>
          <ac:picMkLst>
            <pc:docMk/>
            <pc:sldMk cId="3780168347" sldId="401"/>
            <ac:picMk id="13" creationId="{C9F71D17-7923-4DD8-A69B-559620CBEFC2}"/>
          </ac:picMkLst>
        </pc:picChg>
        <pc:picChg chg="add mod">
          <ac:chgData name="pedrobalazeiro20@gmail.com" userId="1e5ce8a39cf5ce5c" providerId="LiveId" clId="{4D0D4F49-3EC8-4764-87CC-B8876636AD6F}" dt="2022-01-30T16:36:10.596" v="2261" actId="1076"/>
          <ac:picMkLst>
            <pc:docMk/>
            <pc:sldMk cId="3780168347" sldId="401"/>
            <ac:picMk id="17" creationId="{D30DEEE4-B04A-4563-A8D0-6B4267D03DF8}"/>
          </ac:picMkLst>
        </pc:picChg>
      </pc:sldChg>
      <pc:sldChg chg="addSp delSp modSp add mod">
        <pc:chgData name="pedrobalazeiro20@gmail.com" userId="1e5ce8a39cf5ce5c" providerId="LiveId" clId="{4D0D4F49-3EC8-4764-87CC-B8876636AD6F}" dt="2022-01-30T16:46:43.003" v="3025" actId="20577"/>
        <pc:sldMkLst>
          <pc:docMk/>
          <pc:sldMk cId="3999481065" sldId="402"/>
        </pc:sldMkLst>
        <pc:spChg chg="mod">
          <ac:chgData name="pedrobalazeiro20@gmail.com" userId="1e5ce8a39cf5ce5c" providerId="LiveId" clId="{4D0D4F49-3EC8-4764-87CC-B8876636AD6F}" dt="2022-01-30T16:33:39.735" v="2239" actId="255"/>
          <ac:spMkLst>
            <pc:docMk/>
            <pc:sldMk cId="3999481065" sldId="402"/>
            <ac:spMk id="6" creationId="{C6C18006-03E0-4A74-B957-A5763114781A}"/>
          </ac:spMkLst>
        </pc:spChg>
        <pc:spChg chg="del">
          <ac:chgData name="pedrobalazeiro20@gmail.com" userId="1e5ce8a39cf5ce5c" providerId="LiveId" clId="{4D0D4F49-3EC8-4764-87CC-B8876636AD6F}" dt="2022-01-30T16:33:49.434" v="2240" actId="478"/>
          <ac:spMkLst>
            <pc:docMk/>
            <pc:sldMk cId="3999481065" sldId="402"/>
            <ac:spMk id="9" creationId="{6BAE2AB1-5222-45AE-A10A-30EE5E0CD021}"/>
          </ac:spMkLst>
        </pc:spChg>
        <pc:spChg chg="mod">
          <ac:chgData name="pedrobalazeiro20@gmail.com" userId="1e5ce8a39cf5ce5c" providerId="LiveId" clId="{4D0D4F49-3EC8-4764-87CC-B8876636AD6F}" dt="2022-01-30T16:34:02.983" v="2256" actId="20577"/>
          <ac:spMkLst>
            <pc:docMk/>
            <pc:sldMk cId="3999481065" sldId="402"/>
            <ac:spMk id="12" creationId="{B65A25ED-608B-44CA-80F6-2FA9DB98C481}"/>
          </ac:spMkLst>
        </pc:spChg>
        <pc:spChg chg="del">
          <ac:chgData name="pedrobalazeiro20@gmail.com" userId="1e5ce8a39cf5ce5c" providerId="LiveId" clId="{4D0D4F49-3EC8-4764-87CC-B8876636AD6F}" dt="2022-01-30T16:34:12.778" v="2259" actId="478"/>
          <ac:spMkLst>
            <pc:docMk/>
            <pc:sldMk cId="3999481065" sldId="402"/>
            <ac:spMk id="15" creationId="{4C5C0D8F-67BD-447F-9ADB-A008CB731A05}"/>
          </ac:spMkLst>
        </pc:spChg>
        <pc:spChg chg="mod">
          <ac:chgData name="pedrobalazeiro20@gmail.com" userId="1e5ce8a39cf5ce5c" providerId="LiveId" clId="{4D0D4F49-3EC8-4764-87CC-B8876636AD6F}" dt="2022-01-30T16:40:15.836" v="2519" actId="20577"/>
          <ac:spMkLst>
            <pc:docMk/>
            <pc:sldMk cId="3999481065" sldId="402"/>
            <ac:spMk id="16" creationId="{A93E3AB3-4C72-4F8C-BB0F-F4A5CBD0F82B}"/>
          </ac:spMkLst>
        </pc:spChg>
        <pc:spChg chg="add mod">
          <ac:chgData name="pedrobalazeiro20@gmail.com" userId="1e5ce8a39cf5ce5c" providerId="LiveId" clId="{4D0D4F49-3EC8-4764-87CC-B8876636AD6F}" dt="2022-01-30T16:41:41.731" v="2550" actId="20577"/>
          <ac:spMkLst>
            <pc:docMk/>
            <pc:sldMk cId="3999481065" sldId="402"/>
            <ac:spMk id="17" creationId="{8114201D-5978-4729-B7D9-003A46E06CB8}"/>
          </ac:spMkLst>
        </pc:spChg>
        <pc:spChg chg="add mod">
          <ac:chgData name="pedrobalazeiro20@gmail.com" userId="1e5ce8a39cf5ce5c" providerId="LiveId" clId="{4D0D4F49-3EC8-4764-87CC-B8876636AD6F}" dt="2022-01-30T16:46:43.003" v="3025" actId="20577"/>
          <ac:spMkLst>
            <pc:docMk/>
            <pc:sldMk cId="3999481065" sldId="402"/>
            <ac:spMk id="18" creationId="{40062327-DEBD-4E25-AED5-A573A5562EFF}"/>
          </ac:spMkLst>
        </pc:spChg>
        <pc:picChg chg="add mod">
          <ac:chgData name="pedrobalazeiro20@gmail.com" userId="1e5ce8a39cf5ce5c" providerId="LiveId" clId="{4D0D4F49-3EC8-4764-87CC-B8876636AD6F}" dt="2022-01-30T16:38:30.085" v="2320" actId="1076"/>
          <ac:picMkLst>
            <pc:docMk/>
            <pc:sldMk cId="3999481065" sldId="402"/>
            <ac:picMk id="8" creationId="{DC5EF422-395E-4DFD-8A8B-22DF8EF73F78}"/>
          </ac:picMkLst>
        </pc:picChg>
        <pc:picChg chg="del">
          <ac:chgData name="pedrobalazeiro20@gmail.com" userId="1e5ce8a39cf5ce5c" providerId="LiveId" clId="{4D0D4F49-3EC8-4764-87CC-B8876636AD6F}" dt="2022-01-30T16:34:06.074" v="2257" actId="478"/>
          <ac:picMkLst>
            <pc:docMk/>
            <pc:sldMk cId="3999481065" sldId="402"/>
            <ac:picMk id="10" creationId="{590897C9-52D4-4EFA-96AC-68EC4FAFB1F3}"/>
          </ac:picMkLst>
        </pc:picChg>
        <pc:picChg chg="del">
          <ac:chgData name="pedrobalazeiro20@gmail.com" userId="1e5ce8a39cf5ce5c" providerId="LiveId" clId="{4D0D4F49-3EC8-4764-87CC-B8876636AD6F}" dt="2022-01-30T16:34:08.293" v="2258" actId="478"/>
          <ac:picMkLst>
            <pc:docMk/>
            <pc:sldMk cId="3999481065" sldId="402"/>
            <ac:picMk id="13" creationId="{C9F71D17-7923-4DD8-A69B-559620CBEFC2}"/>
          </ac:picMkLst>
        </pc:picChg>
        <pc:picChg chg="add mod">
          <ac:chgData name="pedrobalazeiro20@gmail.com" userId="1e5ce8a39cf5ce5c" providerId="LiveId" clId="{4D0D4F49-3EC8-4764-87CC-B8876636AD6F}" dt="2022-01-30T16:41:44.268" v="2551" actId="1076"/>
          <ac:picMkLst>
            <pc:docMk/>
            <pc:sldMk cId="3999481065" sldId="402"/>
            <ac:picMk id="14" creationId="{C8C5CF89-5E56-4707-BC46-51C8B3A043D2}"/>
          </ac:picMkLst>
        </pc:picChg>
      </pc:sldChg>
      <pc:sldChg chg="addSp delSp modSp add mod">
        <pc:chgData name="pedrobalazeiro20@gmail.com" userId="1e5ce8a39cf5ce5c" providerId="LiveId" clId="{4D0D4F49-3EC8-4764-87CC-B8876636AD6F}" dt="2022-01-30T16:55:14.364" v="3429" actId="20577"/>
        <pc:sldMkLst>
          <pc:docMk/>
          <pc:sldMk cId="968531175" sldId="403"/>
        </pc:sldMkLst>
        <pc:spChg chg="mod">
          <ac:chgData name="pedrobalazeiro20@gmail.com" userId="1e5ce8a39cf5ce5c" providerId="LiveId" clId="{4D0D4F49-3EC8-4764-87CC-B8876636AD6F}" dt="2022-01-30T16:48:46.088" v="3031" actId="207"/>
          <ac:spMkLst>
            <pc:docMk/>
            <pc:sldMk cId="968531175" sldId="403"/>
            <ac:spMk id="6" creationId="{C6C18006-03E0-4A74-B957-A5763114781A}"/>
          </ac:spMkLst>
        </pc:spChg>
        <pc:spChg chg="del">
          <ac:chgData name="pedrobalazeiro20@gmail.com" userId="1e5ce8a39cf5ce5c" providerId="LiveId" clId="{4D0D4F49-3EC8-4764-87CC-B8876636AD6F}" dt="2022-01-30T16:49:28.492" v="3039" actId="478"/>
          <ac:spMkLst>
            <pc:docMk/>
            <pc:sldMk cId="968531175" sldId="403"/>
            <ac:spMk id="12" creationId="{B65A25ED-608B-44CA-80F6-2FA9DB98C481}"/>
          </ac:spMkLst>
        </pc:spChg>
        <pc:spChg chg="add mod">
          <ac:chgData name="pedrobalazeiro20@gmail.com" userId="1e5ce8a39cf5ce5c" providerId="LiveId" clId="{4D0D4F49-3EC8-4764-87CC-B8876636AD6F}" dt="2022-01-30T16:52:59.650" v="3273" actId="20577"/>
          <ac:spMkLst>
            <pc:docMk/>
            <pc:sldMk cId="968531175" sldId="403"/>
            <ac:spMk id="13" creationId="{49C15919-4D02-4B95-AE89-336BBC9A4F68}"/>
          </ac:spMkLst>
        </pc:spChg>
        <pc:spChg chg="add mod">
          <ac:chgData name="pedrobalazeiro20@gmail.com" userId="1e5ce8a39cf5ce5c" providerId="LiveId" clId="{4D0D4F49-3EC8-4764-87CC-B8876636AD6F}" dt="2022-01-30T16:55:14.364" v="3429" actId="20577"/>
          <ac:spMkLst>
            <pc:docMk/>
            <pc:sldMk cId="968531175" sldId="403"/>
            <ac:spMk id="15" creationId="{91F9FFD9-74B9-4F9D-B0CC-EEE2B0AE6CB4}"/>
          </ac:spMkLst>
        </pc:spChg>
        <pc:spChg chg="del">
          <ac:chgData name="pedrobalazeiro20@gmail.com" userId="1e5ce8a39cf5ce5c" providerId="LiveId" clId="{4D0D4F49-3EC8-4764-87CC-B8876636AD6F}" dt="2022-01-30T16:48:56.158" v="3033" actId="478"/>
          <ac:spMkLst>
            <pc:docMk/>
            <pc:sldMk cId="968531175" sldId="403"/>
            <ac:spMk id="16" creationId="{A93E3AB3-4C72-4F8C-BB0F-F4A5CBD0F82B}"/>
          </ac:spMkLst>
        </pc:spChg>
        <pc:spChg chg="del">
          <ac:chgData name="pedrobalazeiro20@gmail.com" userId="1e5ce8a39cf5ce5c" providerId="LiveId" clId="{4D0D4F49-3EC8-4764-87CC-B8876636AD6F}" dt="2022-01-30T16:49:01.602" v="3035" actId="478"/>
          <ac:spMkLst>
            <pc:docMk/>
            <pc:sldMk cId="968531175" sldId="403"/>
            <ac:spMk id="17" creationId="{8114201D-5978-4729-B7D9-003A46E06CB8}"/>
          </ac:spMkLst>
        </pc:spChg>
        <pc:spChg chg="del">
          <ac:chgData name="pedrobalazeiro20@gmail.com" userId="1e5ce8a39cf5ce5c" providerId="LiveId" clId="{4D0D4F49-3EC8-4764-87CC-B8876636AD6F}" dt="2022-01-30T16:48:53.978" v="3032" actId="478"/>
          <ac:spMkLst>
            <pc:docMk/>
            <pc:sldMk cId="968531175" sldId="403"/>
            <ac:spMk id="18" creationId="{40062327-DEBD-4E25-AED5-A573A5562EFF}"/>
          </ac:spMkLst>
        </pc:spChg>
        <pc:picChg chg="del">
          <ac:chgData name="pedrobalazeiro20@gmail.com" userId="1e5ce8a39cf5ce5c" providerId="LiveId" clId="{4D0D4F49-3EC8-4764-87CC-B8876636AD6F}" dt="2022-01-30T16:49:03.766" v="3036" actId="478"/>
          <ac:picMkLst>
            <pc:docMk/>
            <pc:sldMk cId="968531175" sldId="403"/>
            <ac:picMk id="8" creationId="{DC5EF422-395E-4DFD-8A8B-22DF8EF73F78}"/>
          </ac:picMkLst>
        </pc:picChg>
        <pc:picChg chg="del">
          <ac:chgData name="pedrobalazeiro20@gmail.com" userId="1e5ce8a39cf5ce5c" providerId="LiveId" clId="{4D0D4F49-3EC8-4764-87CC-B8876636AD6F}" dt="2022-01-30T16:48:57.825" v="3034" actId="478"/>
          <ac:picMkLst>
            <pc:docMk/>
            <pc:sldMk cId="968531175" sldId="403"/>
            <ac:picMk id="14" creationId="{C8C5CF89-5E56-4707-BC46-51C8B3A043D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3156" y="164689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pt-PT" dirty="0"/>
              <a:t>Navegação nos transportes públicos do Porto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E73C7F-CC90-441E-8A4D-CBFB4D083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45236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722" y="6324176"/>
            <a:ext cx="7452360" cy="781409"/>
          </a:xfrm>
        </p:spPr>
        <p:txBody>
          <a:bodyPr>
            <a:normAutofit/>
          </a:bodyPr>
          <a:lstStyle/>
          <a:p>
            <a:pPr marL="216000" indent="-216000">
              <a:lnSpc>
                <a:spcPct val="0"/>
              </a:lnSpc>
            </a:pPr>
            <a:r>
              <a:rPr lang="es-ES" altLang="pt-PT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s-ES" altLang="pt-P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realizado por: Pedro Macedo (up202007531), Pedro </a:t>
            </a:r>
            <a:r>
              <a:rPr lang="es-ES" altLang="pt-PT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Balazeiro</a:t>
            </a:r>
            <a:r>
              <a:rPr lang="es-ES" altLang="pt-P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(up202005097) e </a:t>
            </a:r>
          </a:p>
          <a:p>
            <a:pPr marL="216000" indent="-216000">
              <a:lnSpc>
                <a:spcPct val="0"/>
              </a:lnSpc>
            </a:pPr>
            <a:r>
              <a:rPr lang="es-ES" altLang="pt-PT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Rúben</a:t>
            </a:r>
            <a:r>
              <a:rPr lang="es-ES" altLang="pt-P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Viana (up202005108) - Grupo 11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7772B42-9AD6-45E3-B939-EDBEE33DF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7803" y="3634032"/>
            <a:ext cx="3904456" cy="2979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D033A-899F-4E0D-958F-B148C89B0B80}"/>
              </a:ext>
            </a:extLst>
          </p:cNvPr>
          <p:cNvSpPr txBox="1"/>
          <p:nvPr/>
        </p:nvSpPr>
        <p:spPr>
          <a:xfrm>
            <a:off x="7931754" y="2553898"/>
            <a:ext cx="473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alt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Faculdade de Engenharia da Universidade do Porto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5125A-22CB-4056-976F-231EAD7D9AC2}"/>
              </a:ext>
            </a:extLst>
          </p:cNvPr>
          <p:cNvSpPr txBox="1"/>
          <p:nvPr/>
        </p:nvSpPr>
        <p:spPr>
          <a:xfrm>
            <a:off x="7928539" y="3172367"/>
            <a:ext cx="391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PT" sz="1800" b="1" dirty="0">
                <a:latin typeface="Arial" panose="020B0604020202020204" pitchFamily="34" charset="0"/>
                <a:cs typeface="Arial" panose="020B0604020202020204" pitchFamily="34" charset="0"/>
              </a:rPr>
              <a:t>Algoritmos e Estruturas de Dados 2021/22                     L.EIC – 2ºano</a:t>
            </a:r>
          </a:p>
          <a:p>
            <a:endParaRPr lang="pt-P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03AD8-AFD6-4632-B6A8-766A379FDFBB}"/>
              </a:ext>
            </a:extLst>
          </p:cNvPr>
          <p:cNvSpPr txBox="1"/>
          <p:nvPr/>
        </p:nvSpPr>
        <p:spPr>
          <a:xfrm>
            <a:off x="7928539" y="3813002"/>
            <a:ext cx="391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PT" sz="1800" b="1" dirty="0">
                <a:latin typeface="Arial" panose="020B0604020202020204" pitchFamily="34" charset="0"/>
                <a:cs typeface="Arial" panose="020B0604020202020204" pitchFamily="34" charset="0"/>
              </a:rPr>
              <a:t>Trabalho prático 2                                                                              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7123-C83B-4EA0-9E8F-E2ADF227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02A57-89D8-4DBE-A7B6-52A20391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6C82D-9044-4379-B194-FCB070E8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BDA7D302-E28B-43DC-955C-34773FD1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C6C18006-03E0-4A74-B957-A5763114781A}"/>
              </a:ext>
            </a:extLst>
          </p:cNvPr>
          <p:cNvSpPr txBox="1">
            <a:spLocks/>
          </p:cNvSpPr>
          <p:nvPr/>
        </p:nvSpPr>
        <p:spPr>
          <a:xfrm>
            <a:off x="261626" y="431822"/>
            <a:ext cx="11668748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 das funcionalidades implementadas e algoritmos (e grafos) associados (indicar complexidades)</a:t>
            </a:r>
            <a:endParaRPr lang="pt-PT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E2AB1-5222-45AE-A10A-30EE5E0CD021}"/>
              </a:ext>
            </a:extLst>
          </p:cNvPr>
          <p:cNvSpPr txBox="1"/>
          <p:nvPr/>
        </p:nvSpPr>
        <p:spPr>
          <a:xfrm>
            <a:off x="257206" y="1624614"/>
            <a:ext cx="1053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Algoritmo </a:t>
            </a:r>
            <a:r>
              <a:rPr lang="pt-PT" b="1" dirty="0" err="1"/>
              <a:t>bfs</a:t>
            </a:r>
            <a:r>
              <a:rPr lang="pt-PT" dirty="0"/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E3AB3-4C72-4F8C-BB0F-F4A5CBD0F82B}"/>
              </a:ext>
            </a:extLst>
          </p:cNvPr>
          <p:cNvSpPr txBox="1"/>
          <p:nvPr/>
        </p:nvSpPr>
        <p:spPr>
          <a:xfrm>
            <a:off x="7121217" y="2192439"/>
            <a:ext cx="451992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Na função ao lado é nos dado todas as linhas pela qual tem se de passar para chegar ao destino pretendido utilizando o algoritmo </a:t>
            </a:r>
            <a:r>
              <a:rPr lang="pt-PT" sz="1600" dirty="0" err="1"/>
              <a:t>bfs</a:t>
            </a:r>
            <a:r>
              <a:rPr lang="pt-PT" sz="16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4BC3C-0539-4285-A02B-A16092A7E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192439"/>
            <a:ext cx="6447079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7123-C83B-4EA0-9E8F-E2ADF227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02A57-89D8-4DBE-A7B6-52A20391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6C82D-9044-4379-B194-FCB070E8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BDA7D302-E28B-43DC-955C-34773FD1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C6C18006-03E0-4A74-B957-A5763114781A}"/>
              </a:ext>
            </a:extLst>
          </p:cNvPr>
          <p:cNvSpPr txBox="1">
            <a:spLocks/>
          </p:cNvSpPr>
          <p:nvPr/>
        </p:nvSpPr>
        <p:spPr>
          <a:xfrm>
            <a:off x="261626" y="431822"/>
            <a:ext cx="11668748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 das funcionalidades implementadas e algoritmos (e grafos) associados (indicar complexidades)</a:t>
            </a:r>
            <a:endParaRPr lang="pt-PT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E2AB1-5222-45AE-A10A-30EE5E0CD021}"/>
              </a:ext>
            </a:extLst>
          </p:cNvPr>
          <p:cNvSpPr txBox="1"/>
          <p:nvPr/>
        </p:nvSpPr>
        <p:spPr>
          <a:xfrm>
            <a:off x="257206" y="1624614"/>
            <a:ext cx="553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Algoritmo Prim</a:t>
            </a:r>
            <a:r>
              <a:rPr lang="pt-PT" dirty="0"/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E3AB3-4C72-4F8C-BB0F-F4A5CBD0F82B}"/>
              </a:ext>
            </a:extLst>
          </p:cNvPr>
          <p:cNvSpPr txBox="1"/>
          <p:nvPr/>
        </p:nvSpPr>
        <p:spPr>
          <a:xfrm>
            <a:off x="381135" y="4137251"/>
            <a:ext cx="451992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Na função acima é nos dada a MST do nosso grafo. É de notar que este é o único algoritmo em que foi utilizado o grafo não direcionado, nos outros foi sempre utilizado o direcionado.  A complexidade deste algoritmo é </a:t>
            </a:r>
            <a:r>
              <a:rPr lang="pt-PT" sz="1600" i="1" dirty="0"/>
              <a:t>0 ( N * log N 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0897C9-52D4-4EFA-96AC-68EC4FAF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5" y="2273050"/>
            <a:ext cx="5410669" cy="1585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A25ED-608B-44CA-80F6-2FA9DB98C481}"/>
              </a:ext>
            </a:extLst>
          </p:cNvPr>
          <p:cNvSpPr txBox="1"/>
          <p:nvPr/>
        </p:nvSpPr>
        <p:spPr>
          <a:xfrm>
            <a:off x="6224603" y="1618246"/>
            <a:ext cx="553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Algoritmo </a:t>
            </a:r>
            <a:r>
              <a:rPr lang="pt-PT" b="1" dirty="0" err="1"/>
              <a:t>Kruskal</a:t>
            </a:r>
            <a:r>
              <a:rPr lang="pt-PT" b="1" dirty="0"/>
              <a:t> </a:t>
            </a:r>
            <a:r>
              <a:rPr lang="pt-PT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F71D17-7923-4DD8-A69B-559620CB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603" y="2273050"/>
            <a:ext cx="5456393" cy="1280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5C0D8F-67BD-447F-9ADB-A008CB731A05}"/>
              </a:ext>
            </a:extLst>
          </p:cNvPr>
          <p:cNvSpPr txBox="1"/>
          <p:nvPr/>
        </p:nvSpPr>
        <p:spPr>
          <a:xfrm>
            <a:off x="6286567" y="4137251"/>
            <a:ext cx="451992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Na função acima é nos dada a MST do nosso grafo tal como no algoritmo Prim.  A complexidade deste algoritmo é </a:t>
            </a:r>
            <a:r>
              <a:rPr lang="pt-PT" sz="1600" i="1" dirty="0"/>
              <a:t>0 ( N * log N ).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0DEEE4-B04A-4563-A8D0-6B4267D03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760" y="5529441"/>
            <a:ext cx="7674005" cy="12345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58EF0A-A8C7-409F-9B0F-93D6B042610C}"/>
              </a:ext>
            </a:extLst>
          </p:cNvPr>
          <p:cNvSpPr txBox="1"/>
          <p:nvPr/>
        </p:nvSpPr>
        <p:spPr>
          <a:xfrm>
            <a:off x="257206" y="5555128"/>
            <a:ext cx="391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Demonstração de todas as paragens e respetivas linhas</a:t>
            </a:r>
            <a:r>
              <a:rPr lang="pt-P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8016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7123-C83B-4EA0-9E8F-E2ADF227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02A57-89D8-4DBE-A7B6-52A20391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6C82D-9044-4379-B194-FCB070E8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BDA7D302-E28B-43DC-955C-34773FD1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C6C18006-03E0-4A74-B957-A5763114781A}"/>
              </a:ext>
            </a:extLst>
          </p:cNvPr>
          <p:cNvSpPr txBox="1">
            <a:spLocks/>
          </p:cNvSpPr>
          <p:nvPr/>
        </p:nvSpPr>
        <p:spPr>
          <a:xfrm>
            <a:off x="261626" y="431822"/>
            <a:ext cx="11668748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 do interface com o utilizador (pode incluir exemplo de utilização) </a:t>
            </a:r>
            <a:endParaRPr lang="pt-PT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E3AB3-4C72-4F8C-BB0F-F4A5CBD0F82B}"/>
              </a:ext>
            </a:extLst>
          </p:cNvPr>
          <p:cNvSpPr txBox="1"/>
          <p:nvPr/>
        </p:nvSpPr>
        <p:spPr>
          <a:xfrm>
            <a:off x="381135" y="3555629"/>
            <a:ext cx="451992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No menu principal é permitido ao utilizador escolher o seu percurso em coordenadas, em paragens e ainda permite-lhe saber a MST global. </a:t>
            </a:r>
            <a:endParaRPr lang="pt-PT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A25ED-608B-44CA-80F6-2FA9DB98C481}"/>
              </a:ext>
            </a:extLst>
          </p:cNvPr>
          <p:cNvSpPr txBox="1"/>
          <p:nvPr/>
        </p:nvSpPr>
        <p:spPr>
          <a:xfrm>
            <a:off x="381135" y="1624614"/>
            <a:ext cx="553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Menu principal </a:t>
            </a:r>
            <a:r>
              <a:rPr lang="pt-PT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EF422-395E-4DFD-8A8B-22DF8EF7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5" y="2103475"/>
            <a:ext cx="3589331" cy="12345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14201D-5978-4729-B7D9-003A46E06CB8}"/>
              </a:ext>
            </a:extLst>
          </p:cNvPr>
          <p:cNvSpPr txBox="1"/>
          <p:nvPr/>
        </p:nvSpPr>
        <p:spPr>
          <a:xfrm>
            <a:off x="6096000" y="1624614"/>
            <a:ext cx="553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Método de procura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5CF89-5E56-4707-BC46-51C8B3A04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3475"/>
            <a:ext cx="2972058" cy="11202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062327-DEBD-4E25-AED5-A573A5562EFF}"/>
              </a:ext>
            </a:extLst>
          </p:cNvPr>
          <p:cNvSpPr txBox="1"/>
          <p:nvPr/>
        </p:nvSpPr>
        <p:spPr>
          <a:xfrm>
            <a:off x="6096000" y="3546707"/>
            <a:ext cx="4519920" cy="18158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No caso do cliente selecionar o seu percurso, é lhe pedido se prefere ir pelo de menor distância, pelo de menor número de paragens ou se pretende retornar ao menu principal. Se escolher o de menor distância, é lhe dado as paragens e respetivas linhas a percorrer e o mesmo se aplica se escolher o de menor número de paragens. </a:t>
            </a:r>
          </a:p>
        </p:txBody>
      </p:sp>
    </p:spTree>
    <p:extLst>
      <p:ext uri="{BB962C8B-B14F-4D97-AF65-F5344CB8AC3E}">
        <p14:creationId xmlns:p14="http://schemas.microsoft.com/office/powerpoint/2010/main" val="399948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7123-C83B-4EA0-9E8F-E2ADF227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02A57-89D8-4DBE-A7B6-52A20391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6C82D-9044-4379-B194-FCB070E8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BDA7D302-E28B-43DC-955C-34773FD1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C6C18006-03E0-4A74-B957-A5763114781A}"/>
              </a:ext>
            </a:extLst>
          </p:cNvPr>
          <p:cNvSpPr txBox="1">
            <a:spLocks/>
          </p:cNvSpPr>
          <p:nvPr/>
        </p:nvSpPr>
        <p:spPr>
          <a:xfrm>
            <a:off x="261626" y="431822"/>
            <a:ext cx="11668748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Destaque de funcionalidade (o que mais vos deixou orgulhosos no vosso trabalho?) </a:t>
            </a:r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15919-4D02-4B95-AE89-336BBC9A4F68}"/>
              </a:ext>
            </a:extLst>
          </p:cNvPr>
          <p:cNvSpPr txBox="1"/>
          <p:nvPr/>
        </p:nvSpPr>
        <p:spPr>
          <a:xfrm>
            <a:off x="261626" y="1673277"/>
            <a:ext cx="1053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Algoritmo </a:t>
            </a:r>
            <a:r>
              <a:rPr lang="pt-PT" b="1" dirty="0" err="1"/>
              <a:t>dijkstra</a:t>
            </a:r>
            <a:r>
              <a:rPr lang="pt-PT" b="1" dirty="0"/>
              <a:t> e funcionalidade menor distância</a:t>
            </a:r>
            <a:r>
              <a:rPr lang="pt-PT" dirty="0"/>
              <a:t>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9FFD9-74B9-4F9D-B0CC-EEE2B0AE6CB4}"/>
              </a:ext>
            </a:extLst>
          </p:cNvPr>
          <p:cNvSpPr txBox="1"/>
          <p:nvPr/>
        </p:nvSpPr>
        <p:spPr>
          <a:xfrm>
            <a:off x="550863" y="2289765"/>
            <a:ext cx="1099010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A resposta mais provável é a utilização do algoritmo referido para calcular a menor distância e tudo o que é demonstrado com esta funcionalidade utilizando o algoritmo (nos diapositivos anteriores está tudo bem explicito, sendo assim nada a acrescentar aqui).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96853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42" y="5546227"/>
            <a:ext cx="5437187" cy="960985"/>
          </a:xfrm>
        </p:spPr>
        <p:txBody>
          <a:bodyPr/>
          <a:lstStyle/>
          <a:p>
            <a:r>
              <a:rPr lang="en-US" dirty="0" err="1"/>
              <a:t>Obrigado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4">
            <a:extLst>
              <a:ext uri="{FF2B5EF4-FFF2-40B4-BE49-F238E27FC236}">
                <a16:creationId xmlns:a16="http://schemas.microsoft.com/office/drawing/2014/main" id="{25AA328F-B0C0-4FDA-B5BF-49ABB86D32AD}"/>
              </a:ext>
            </a:extLst>
          </p:cNvPr>
          <p:cNvSpPr txBox="1">
            <a:spLocks/>
          </p:cNvSpPr>
          <p:nvPr/>
        </p:nvSpPr>
        <p:spPr>
          <a:xfrm>
            <a:off x="261626" y="158022"/>
            <a:ext cx="5655403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Principais dificuldades encontradas e esforço de cada elemento do grupo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CDD3B-0084-470C-BECF-7EE2B7D6AD6E}"/>
              </a:ext>
            </a:extLst>
          </p:cNvPr>
          <p:cNvSpPr txBox="1"/>
          <p:nvPr/>
        </p:nvSpPr>
        <p:spPr>
          <a:xfrm>
            <a:off x="295383" y="1575971"/>
            <a:ext cx="5621646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Não foram encontradas grandes dificuldades além do tempo escasso e a própria agenda deste trabalho prático, que coincidia com muitos outros projetos de outras cadeiras e um aproximar de uma época de exames… Tal não permitiu uma exploração mais ampla e aproveitamento melhor do tema deste projeto como pretendíamos ter feito ( por exemplo, explorar mais algoritmos e novas funcionalidades para os clientes da </a:t>
            </a:r>
            <a:r>
              <a:rPr lang="pt-PT" sz="1600" dirty="0" err="1"/>
              <a:t>stcp</a:t>
            </a:r>
            <a:r>
              <a:rPr lang="pt-PT" sz="1600" dirty="0"/>
              <a:t> ). Relativamente ao trabalho de cada elemento do grupo este foi uniforme.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ACB41-6FEF-433E-A5E6-5A6D1DF7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2F31F-1DD0-42D2-BC76-4748A5A9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A4C21-714F-4D7D-B305-73AA435E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B4396EC6-7682-4790-B31B-589449F5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0FA53ADB-FDD4-4BD0-A2A1-1C7DECA78438}"/>
              </a:ext>
            </a:extLst>
          </p:cNvPr>
          <p:cNvSpPr txBox="1">
            <a:spLocks/>
          </p:cNvSpPr>
          <p:nvPr/>
        </p:nvSpPr>
        <p:spPr>
          <a:xfrm>
            <a:off x="323770" y="0"/>
            <a:ext cx="11668748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73CE26C-54AD-4710-BCF8-019F63016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2" y="518772"/>
            <a:ext cx="5610158" cy="5820455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EEC23DF-53CB-4127-B67F-74B3BDE37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17" y="1585630"/>
            <a:ext cx="345805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7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88" y="115657"/>
            <a:ext cx="10466325" cy="87425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 da leitura do </a:t>
            </a:r>
            <a:r>
              <a:rPr lang="pt-PT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partir dos ficheiros dados</a:t>
            </a:r>
            <a:endParaRPr lang="en-US" sz="27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8CB6E-AE2B-4247-820E-003721721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8" y="1812683"/>
            <a:ext cx="2522439" cy="281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85C9F9-C326-4136-8BE9-3B7740C1C4E5}"/>
              </a:ext>
            </a:extLst>
          </p:cNvPr>
          <p:cNvSpPr txBox="1"/>
          <p:nvPr/>
        </p:nvSpPr>
        <p:spPr>
          <a:xfrm>
            <a:off x="208382" y="1233996"/>
            <a:ext cx="11659530" cy="38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Temos três tipos de ficheiros no </a:t>
            </a:r>
            <a:r>
              <a:rPr lang="pt-PT" dirty="0" err="1"/>
              <a:t>dataset</a:t>
            </a:r>
            <a:r>
              <a:rPr lang="pt-PT" dirty="0"/>
              <a:t> que são lidos de forma diferente: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AFDCAE-0339-4E4B-A63B-BC9A37114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835" y="1813083"/>
            <a:ext cx="3436439" cy="2819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D54171-D324-491F-865E-6EDE1587E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135" y="1822031"/>
            <a:ext cx="5852667" cy="2726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5FB6E-1873-4773-88EB-F789940A37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812" y="2458601"/>
            <a:ext cx="1676545" cy="14860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0BD324D-CFC7-47F8-A1F7-E29C616C9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2837" y="2458601"/>
            <a:ext cx="6378493" cy="3962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9D75D5-F28B-4F43-BE10-480BAD1AAA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4285" y="2571410"/>
            <a:ext cx="2461473" cy="12193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85A01D-43CA-4454-9E17-9E9A091C05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812" y="4092752"/>
            <a:ext cx="4214225" cy="3886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836FBD-3FFC-4BCF-A7E7-A39E6F3223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2837" y="4459807"/>
            <a:ext cx="4054191" cy="2362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D5C4AFE-4813-4C6A-9C80-64433AE1F7B1}"/>
              </a:ext>
            </a:extLst>
          </p:cNvPr>
          <p:cNvSpPr txBox="1"/>
          <p:nvPr/>
        </p:nvSpPr>
        <p:spPr>
          <a:xfrm>
            <a:off x="5362837" y="2988317"/>
            <a:ext cx="6378493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Utilizamos a função </a:t>
            </a:r>
            <a:r>
              <a:rPr lang="pt-PT" sz="1600" dirty="0" err="1"/>
              <a:t>readStopsFile</a:t>
            </a:r>
            <a:r>
              <a:rPr lang="pt-PT" sz="1600" dirty="0"/>
              <a:t> que lê o ficheiro stops.csv e retorna a sua informação para um vetor de stops/paragens ( através da </a:t>
            </a:r>
            <a:r>
              <a:rPr lang="pt-PT" sz="1600" dirty="0" err="1"/>
              <a:t>Struct</a:t>
            </a:r>
            <a:r>
              <a:rPr lang="pt-PT" sz="1600" dirty="0"/>
              <a:t> Stop ) que guarda o código, o nome, a zona, a latitude e a longitude de cada paragem. O </a:t>
            </a:r>
            <a:r>
              <a:rPr lang="pt-PT" sz="1600" dirty="0" err="1"/>
              <a:t>map</a:t>
            </a:r>
            <a:r>
              <a:rPr lang="pt-PT" sz="1600" dirty="0"/>
              <a:t> </a:t>
            </a:r>
            <a:r>
              <a:rPr lang="pt-PT" sz="1600" dirty="0" err="1"/>
              <a:t>stopsIndex</a:t>
            </a:r>
            <a:r>
              <a:rPr lang="pt-PT" sz="1600" dirty="0"/>
              <a:t> serve para sabermos a posição de cada paragem no vetor de stops.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D7AF79-A4FA-4B79-8DE8-B3E48610C669}"/>
              </a:ext>
            </a:extLst>
          </p:cNvPr>
          <p:cNvSpPr txBox="1"/>
          <p:nvPr/>
        </p:nvSpPr>
        <p:spPr>
          <a:xfrm>
            <a:off x="409875" y="4680030"/>
            <a:ext cx="4214225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Utilizamos a função </a:t>
            </a:r>
            <a:r>
              <a:rPr lang="pt-PT" sz="1600" dirty="0" err="1"/>
              <a:t>readLinesFile</a:t>
            </a:r>
            <a:r>
              <a:rPr lang="pt-PT" sz="1600" dirty="0"/>
              <a:t> que lê os ficheiros lines.csv e retorna a sua informação para um vetor de </a:t>
            </a:r>
            <a:r>
              <a:rPr lang="pt-PT" sz="1600" dirty="0" err="1"/>
              <a:t>lines</a:t>
            </a:r>
            <a:r>
              <a:rPr lang="pt-PT" sz="1600" dirty="0"/>
              <a:t>/linhas ( através da </a:t>
            </a:r>
            <a:r>
              <a:rPr lang="pt-PT" sz="1600" dirty="0" err="1"/>
              <a:t>Struct</a:t>
            </a:r>
            <a:r>
              <a:rPr lang="pt-PT" sz="1600" dirty="0"/>
              <a:t> </a:t>
            </a:r>
            <a:r>
              <a:rPr lang="pt-PT" sz="1600" dirty="0" err="1"/>
              <a:t>Line</a:t>
            </a:r>
            <a:r>
              <a:rPr lang="pt-PT" sz="1600" dirty="0"/>
              <a:t> ) que guarda o código e o nome de cada linha.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0D6C3D-B65A-4C04-A326-23C6238D858F}"/>
              </a:ext>
            </a:extLst>
          </p:cNvPr>
          <p:cNvSpPr txBox="1"/>
          <p:nvPr/>
        </p:nvSpPr>
        <p:spPr>
          <a:xfrm>
            <a:off x="5364703" y="4856987"/>
            <a:ext cx="6378493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Utilizamos a função </a:t>
            </a:r>
            <a:r>
              <a:rPr lang="pt-PT" sz="1600" dirty="0" err="1"/>
              <a:t>readLineStops</a:t>
            </a:r>
            <a:r>
              <a:rPr lang="pt-PT" sz="1600" dirty="0"/>
              <a:t> que lê os ficheiros lines_[LINECODE]_[DIR].csv e retorna a sua informação para um vetor de </a:t>
            </a:r>
            <a:r>
              <a:rPr lang="pt-PT" sz="1600" dirty="0" err="1"/>
              <a:t>lines</a:t>
            </a:r>
            <a:r>
              <a:rPr lang="pt-PT" sz="1600" dirty="0"/>
              <a:t>/linhas ( através da </a:t>
            </a:r>
            <a:r>
              <a:rPr lang="pt-PT" sz="1600" dirty="0" err="1"/>
              <a:t>Struct</a:t>
            </a:r>
            <a:r>
              <a:rPr lang="pt-PT" sz="1600" dirty="0"/>
              <a:t> </a:t>
            </a:r>
            <a:r>
              <a:rPr lang="pt-PT" sz="1600" dirty="0" err="1"/>
              <a:t>Line</a:t>
            </a:r>
            <a:r>
              <a:rPr lang="pt-PT" sz="1600" dirty="0"/>
              <a:t> ) que guarda as paragens no vetor stopsDir0 quando o DIR é 0 ou no vetor stopsDir1 quando o DIR é 1 de cada linha.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7EFB1-3DB7-44FB-9623-FF9B5E15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F046-2223-4391-91E0-FBA374BB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7D3A4-5F22-4E70-8B04-2563DF8B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AF3495C0-7B89-467F-AD82-D74B9E3C2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6AF4066D-25F4-43DF-815E-B4229EDCFD5D}"/>
              </a:ext>
            </a:extLst>
          </p:cNvPr>
          <p:cNvSpPr txBox="1">
            <a:spLocks/>
          </p:cNvSpPr>
          <p:nvPr/>
        </p:nvSpPr>
        <p:spPr>
          <a:xfrm>
            <a:off x="261626" y="355106"/>
            <a:ext cx="11668748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do(s) grafos usado(s) para representar o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, com imagens (parciais) ilustrativas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F89F4D-9862-4A47-9875-EE2269DE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6" y="1651243"/>
            <a:ext cx="5753599" cy="4130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39C78F-A64F-4C22-BFA7-329795F81422}"/>
              </a:ext>
            </a:extLst>
          </p:cNvPr>
          <p:cNvSpPr txBox="1"/>
          <p:nvPr/>
        </p:nvSpPr>
        <p:spPr>
          <a:xfrm>
            <a:off x="6176778" y="1651243"/>
            <a:ext cx="5621646" cy="329320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Temos um grafo constituído por duas </a:t>
            </a:r>
            <a:r>
              <a:rPr lang="pt-PT" sz="1600" dirty="0" err="1"/>
              <a:t>Structs</a:t>
            </a:r>
            <a:r>
              <a:rPr lang="pt-PT" sz="1600" dirty="0"/>
              <a:t> ( </a:t>
            </a:r>
            <a:r>
              <a:rPr lang="pt-PT" sz="1600" dirty="0" err="1"/>
              <a:t>Edge</a:t>
            </a:r>
            <a:r>
              <a:rPr lang="pt-PT" sz="1600" dirty="0"/>
              <a:t> e Node ), um inteiro n que nos dá o número vértices do grafo, um booleano que nos diz se o grafo é direto ou indireto e um vetor de nodes/nós que representa todos os nós do grafo.  A </a:t>
            </a:r>
            <a:r>
              <a:rPr lang="pt-PT" sz="1600" dirty="0" err="1"/>
              <a:t>Edge</a:t>
            </a:r>
            <a:r>
              <a:rPr lang="pt-PT" sz="1600" dirty="0"/>
              <a:t> é constituída pelo nó de destino ( </a:t>
            </a:r>
            <a:r>
              <a:rPr lang="pt-PT" sz="1600" dirty="0" err="1"/>
              <a:t>int</a:t>
            </a:r>
            <a:r>
              <a:rPr lang="pt-PT" sz="1600" dirty="0"/>
              <a:t> </a:t>
            </a:r>
            <a:r>
              <a:rPr lang="pt-PT" sz="1600" dirty="0" err="1"/>
              <a:t>dest</a:t>
            </a:r>
            <a:r>
              <a:rPr lang="pt-PT" sz="1600" dirty="0"/>
              <a:t> ),  pelo peso que representa a distância entre duas paragens ( </a:t>
            </a:r>
            <a:r>
              <a:rPr lang="pt-PT" sz="1600" dirty="0" err="1"/>
              <a:t>double</a:t>
            </a:r>
            <a:r>
              <a:rPr lang="pt-PT" sz="1600" dirty="0"/>
              <a:t> </a:t>
            </a:r>
            <a:r>
              <a:rPr lang="pt-PT" sz="1600" dirty="0" err="1"/>
              <a:t>weight</a:t>
            </a:r>
            <a:r>
              <a:rPr lang="pt-PT" sz="1600" dirty="0"/>
              <a:t> ), e uma linha à qual pertence a paragem ( </a:t>
            </a:r>
            <a:r>
              <a:rPr lang="pt-PT" sz="1600" dirty="0" err="1"/>
              <a:t>string</a:t>
            </a:r>
            <a:r>
              <a:rPr lang="pt-PT" sz="1600" dirty="0"/>
              <a:t> </a:t>
            </a:r>
            <a:r>
              <a:rPr lang="pt-PT" sz="1600" dirty="0" err="1"/>
              <a:t>line</a:t>
            </a:r>
            <a:r>
              <a:rPr lang="pt-PT" sz="1600" dirty="0"/>
              <a:t> ).  O Node é constituído por uma lista de nós adjacentes ( </a:t>
            </a:r>
            <a:r>
              <a:rPr lang="pt-PT" sz="1600" dirty="0" err="1"/>
              <a:t>list</a:t>
            </a:r>
            <a:r>
              <a:rPr lang="pt-PT" sz="1600" dirty="0"/>
              <a:t>&lt;</a:t>
            </a:r>
            <a:r>
              <a:rPr lang="pt-PT" sz="1600" dirty="0" err="1"/>
              <a:t>Edge</a:t>
            </a:r>
            <a:r>
              <a:rPr lang="pt-PT" sz="1600" dirty="0"/>
              <a:t>&gt; </a:t>
            </a:r>
            <a:r>
              <a:rPr lang="pt-PT" sz="1600" dirty="0" err="1"/>
              <a:t>adj</a:t>
            </a:r>
            <a:r>
              <a:rPr lang="pt-PT" sz="1600" dirty="0"/>
              <a:t> ), por uma distância ( </a:t>
            </a:r>
            <a:r>
              <a:rPr lang="pt-PT" sz="1600" dirty="0" err="1"/>
              <a:t>int</a:t>
            </a:r>
            <a:r>
              <a:rPr lang="pt-PT" sz="1600" dirty="0"/>
              <a:t> </a:t>
            </a:r>
            <a:r>
              <a:rPr lang="pt-PT" sz="1600" dirty="0" err="1"/>
              <a:t>dist</a:t>
            </a:r>
            <a:r>
              <a:rPr lang="pt-PT" sz="1600" dirty="0"/>
              <a:t> ), por um predecessor ( </a:t>
            </a:r>
            <a:r>
              <a:rPr lang="pt-PT" sz="1600" dirty="0" err="1"/>
              <a:t>int</a:t>
            </a:r>
            <a:r>
              <a:rPr lang="pt-PT" sz="1600" dirty="0"/>
              <a:t> </a:t>
            </a:r>
            <a:r>
              <a:rPr lang="pt-PT" sz="1600" dirty="0" err="1"/>
              <a:t>pred</a:t>
            </a:r>
            <a:r>
              <a:rPr lang="pt-PT" sz="1600" dirty="0"/>
              <a:t> ), por um parente ( </a:t>
            </a:r>
            <a:r>
              <a:rPr lang="pt-PT" sz="1600" dirty="0" err="1"/>
              <a:t>int</a:t>
            </a:r>
            <a:r>
              <a:rPr lang="pt-PT" sz="1600" dirty="0"/>
              <a:t> </a:t>
            </a:r>
            <a:r>
              <a:rPr lang="pt-PT" sz="1600" dirty="0" err="1"/>
              <a:t>parent</a:t>
            </a:r>
            <a:r>
              <a:rPr lang="pt-PT" sz="1600" dirty="0"/>
              <a:t> ), por uma linha predecessora ( </a:t>
            </a:r>
            <a:r>
              <a:rPr lang="pt-PT" sz="1600" dirty="0" err="1"/>
              <a:t>string</a:t>
            </a:r>
            <a:r>
              <a:rPr lang="pt-PT" sz="1600" dirty="0"/>
              <a:t> </a:t>
            </a:r>
            <a:r>
              <a:rPr lang="pt-PT" sz="1600" dirty="0" err="1"/>
              <a:t>predLine</a:t>
            </a:r>
            <a:r>
              <a:rPr lang="pt-PT" sz="1600" dirty="0"/>
              <a:t> ) e por um booleano que nos diz se foi visitado (</a:t>
            </a:r>
            <a:r>
              <a:rPr lang="pt-PT" sz="1600" dirty="0" err="1"/>
              <a:t>bool</a:t>
            </a:r>
            <a:r>
              <a:rPr lang="pt-PT" sz="1600" dirty="0"/>
              <a:t> </a:t>
            </a:r>
            <a:r>
              <a:rPr lang="pt-PT" sz="1600" dirty="0" err="1"/>
              <a:t>visited</a:t>
            </a:r>
            <a:r>
              <a:rPr lang="pt-PT" sz="1600" dirty="0"/>
              <a:t> ), sendo estes últimos atributos bastantes úteis na utilização de alguns algoritmos.</a:t>
            </a:r>
          </a:p>
        </p:txBody>
      </p:sp>
    </p:spTree>
    <p:extLst>
      <p:ext uri="{BB962C8B-B14F-4D97-AF65-F5344CB8AC3E}">
        <p14:creationId xmlns:p14="http://schemas.microsoft.com/office/powerpoint/2010/main" val="13718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7EFB1-3DB7-44FB-9623-FF9B5E15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F046-2223-4391-91E0-FBA374BB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7D3A4-5F22-4E70-8B04-2563DF8B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AF3495C0-7B89-467F-AD82-D74B9E3C2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6AF4066D-25F4-43DF-815E-B4229EDCFD5D}"/>
              </a:ext>
            </a:extLst>
          </p:cNvPr>
          <p:cNvSpPr txBox="1">
            <a:spLocks/>
          </p:cNvSpPr>
          <p:nvPr/>
        </p:nvSpPr>
        <p:spPr>
          <a:xfrm>
            <a:off x="261626" y="328472"/>
            <a:ext cx="11668748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do(s) grafos usado(s) para representar o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, com imagens (parciais) ilustrativas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9C78F-A64F-4C22-BFA7-329795F81422}"/>
              </a:ext>
            </a:extLst>
          </p:cNvPr>
          <p:cNvSpPr txBox="1"/>
          <p:nvPr/>
        </p:nvSpPr>
        <p:spPr>
          <a:xfrm>
            <a:off x="5004200" y="1651243"/>
            <a:ext cx="6926174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Temos dois grafos criados, um direcionado e outro que não é direcionado.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FE8719-5B11-4F3A-945E-4B626A6C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6" y="1651243"/>
            <a:ext cx="4480948" cy="609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2BF2FD-9298-4F4B-83A4-69FD9EF77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6" y="2481236"/>
            <a:ext cx="9312447" cy="3665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4C0CD1-27C8-44AC-A639-34E40FB84581}"/>
              </a:ext>
            </a:extLst>
          </p:cNvPr>
          <p:cNvSpPr txBox="1"/>
          <p:nvPr/>
        </p:nvSpPr>
        <p:spPr>
          <a:xfrm>
            <a:off x="9762896" y="2481236"/>
            <a:ext cx="2167478" cy="40318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Para guardar a informação dos ficheiros no grafo percorremos todas as linhas e consequentemente os vetores de paragens de cada linha em ambas as direções ( 0 e 1 ) e com a função </a:t>
            </a:r>
            <a:r>
              <a:rPr lang="pt-PT" sz="1600" dirty="0" err="1"/>
              <a:t>addEdge</a:t>
            </a:r>
            <a:r>
              <a:rPr lang="pt-PT" sz="1600" dirty="0"/>
              <a:t> do grafo adicionamos ao vetor de nodes as paragens, o destino delas, e a sua distância com a ajuda do algoritmo de </a:t>
            </a:r>
            <a:r>
              <a:rPr lang="pt-PT" sz="1600" dirty="0" err="1"/>
              <a:t>haversine</a:t>
            </a:r>
            <a:r>
              <a:rPr lang="pt-PT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222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2386A-158B-4358-804C-7EF09B51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Placeholder 7" descr="Data Points Digital background">
            <a:extLst>
              <a:ext uri="{FF2B5EF4-FFF2-40B4-BE49-F238E27FC236}">
                <a16:creationId xmlns:a16="http://schemas.microsoft.com/office/drawing/2014/main" id="{2E4BDCE8-D016-4397-B562-2AF1A02B9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4">
            <a:extLst>
              <a:ext uri="{FF2B5EF4-FFF2-40B4-BE49-F238E27FC236}">
                <a16:creationId xmlns:a16="http://schemas.microsoft.com/office/drawing/2014/main" id="{5C5808B1-F620-45CC-8376-E91B16EAEAB0}"/>
              </a:ext>
            </a:extLst>
          </p:cNvPr>
          <p:cNvSpPr txBox="1">
            <a:spLocks/>
          </p:cNvSpPr>
          <p:nvPr/>
        </p:nvSpPr>
        <p:spPr>
          <a:xfrm>
            <a:off x="261626" y="431822"/>
            <a:ext cx="11668748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 das funcionalidades implementadas e algoritmos (e grafos) associados (indicar complexidades)</a:t>
            </a:r>
            <a:endParaRPr lang="pt-PT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E1584-5EED-49FA-B6B6-A5D88E1BA1DC}"/>
              </a:ext>
            </a:extLst>
          </p:cNvPr>
          <p:cNvSpPr txBox="1"/>
          <p:nvPr/>
        </p:nvSpPr>
        <p:spPr>
          <a:xfrm>
            <a:off x="701336" y="1846555"/>
            <a:ext cx="1053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Origem/Destino: diretamente uma paragem para outra? de um local/conjunto de paragens para outro local? outros?</a:t>
            </a:r>
          </a:p>
          <a:p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9FAC2-83C9-4DE7-974F-3FE42E6E387C}"/>
              </a:ext>
            </a:extLst>
          </p:cNvPr>
          <p:cNvSpPr txBox="1"/>
          <p:nvPr/>
        </p:nvSpPr>
        <p:spPr>
          <a:xfrm>
            <a:off x="952870" y="2659046"/>
            <a:ext cx="562164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A origem e o destino podem ser dados pelo cliente em latitude e longitude ou em paragens no menu principal.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4B7163-FA64-49AB-BB66-BFF018F09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386" y="2659046"/>
            <a:ext cx="2918713" cy="662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559D72-63FC-40CD-9714-0ABFFCE23F76}"/>
              </a:ext>
            </a:extLst>
          </p:cNvPr>
          <p:cNvSpPr txBox="1"/>
          <p:nvPr/>
        </p:nvSpPr>
        <p:spPr>
          <a:xfrm>
            <a:off x="701336" y="4134534"/>
            <a:ext cx="1053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 de "melhor" caminho: nº de paragens? distância? nº mudanças de linha? nº zonas? outros?</a:t>
            </a:r>
          </a:p>
          <a:p>
            <a:endParaRPr lang="pt-P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BF443-7177-4799-9E15-1A67BE08C5A2}"/>
              </a:ext>
            </a:extLst>
          </p:cNvPr>
          <p:cNvSpPr txBox="1"/>
          <p:nvPr/>
        </p:nvSpPr>
        <p:spPr>
          <a:xfrm>
            <a:off x="952870" y="5080769"/>
            <a:ext cx="562164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O cliente pode escolher o método de procura entre as opções menor distância ou menor número de paragens no menu de procura. Podem também retornar ao menu principal.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13DF4F-5AFD-4E12-AE2A-4A60073BF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386" y="5057864"/>
            <a:ext cx="3063505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5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7123-C83B-4EA0-9E8F-E2ADF227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02A57-89D8-4DBE-A7B6-52A20391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6C82D-9044-4379-B194-FCB070E8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BDA7D302-E28B-43DC-955C-34773FD1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C6C18006-03E0-4A74-B957-A5763114781A}"/>
              </a:ext>
            </a:extLst>
          </p:cNvPr>
          <p:cNvSpPr txBox="1">
            <a:spLocks/>
          </p:cNvSpPr>
          <p:nvPr/>
        </p:nvSpPr>
        <p:spPr>
          <a:xfrm>
            <a:off x="261626" y="431822"/>
            <a:ext cx="11668748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 das funcionalidades implementadas e algoritmos (e grafos) associados (indicar complexidades)</a:t>
            </a:r>
            <a:endParaRPr lang="pt-PT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D00BE-A1A9-455D-959F-5DA49DDC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120" y="1748176"/>
            <a:ext cx="5191017" cy="4436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AE2AB1-5222-45AE-A10A-30EE5E0CD021}"/>
              </a:ext>
            </a:extLst>
          </p:cNvPr>
          <p:cNvSpPr txBox="1"/>
          <p:nvPr/>
        </p:nvSpPr>
        <p:spPr>
          <a:xfrm>
            <a:off x="257206" y="1624614"/>
            <a:ext cx="1053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Algoritmo </a:t>
            </a:r>
            <a:r>
              <a:rPr lang="pt-PT" b="1" dirty="0" err="1"/>
              <a:t>dijkstra</a:t>
            </a:r>
            <a:r>
              <a:rPr lang="pt-PT" dirty="0"/>
              <a:t>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16E80-1A03-4274-8AEB-B09511A18CFE}"/>
              </a:ext>
            </a:extLst>
          </p:cNvPr>
          <p:cNvSpPr txBox="1"/>
          <p:nvPr/>
        </p:nvSpPr>
        <p:spPr>
          <a:xfrm>
            <a:off x="474354" y="2192439"/>
            <a:ext cx="562164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Algoritmo de complexidade</a:t>
            </a:r>
            <a:r>
              <a:rPr lang="pt-PT" sz="1600" i="1" dirty="0"/>
              <a:t> 0 (N * log N) </a:t>
            </a:r>
            <a:r>
              <a:rPr lang="pt-PT" sz="1600" dirty="0"/>
              <a:t>que dá o caminho mais curto. Neste caso, a função representada ao lado dá-nos o caminho mais curto começando na paragem “s”.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1C7854-0A22-4F32-B3E1-14E0765AE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54" y="3233026"/>
            <a:ext cx="3711262" cy="10516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34FFBB-DB5A-4B44-8534-C96ABC26F4C7}"/>
              </a:ext>
            </a:extLst>
          </p:cNvPr>
          <p:cNvSpPr txBox="1"/>
          <p:nvPr/>
        </p:nvSpPr>
        <p:spPr>
          <a:xfrm>
            <a:off x="474354" y="4494398"/>
            <a:ext cx="562164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Na função acima é nos dada a distância entre duas paragens utilizando este algoritmo.</a:t>
            </a:r>
          </a:p>
        </p:txBody>
      </p:sp>
    </p:spTree>
    <p:extLst>
      <p:ext uri="{BB962C8B-B14F-4D97-AF65-F5344CB8AC3E}">
        <p14:creationId xmlns:p14="http://schemas.microsoft.com/office/powerpoint/2010/main" val="83686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7123-C83B-4EA0-9E8F-E2ADF227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02A57-89D8-4DBE-A7B6-52A20391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6C82D-9044-4379-B194-FCB070E8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BDA7D302-E28B-43DC-955C-34773FD1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C6C18006-03E0-4A74-B957-A5763114781A}"/>
              </a:ext>
            </a:extLst>
          </p:cNvPr>
          <p:cNvSpPr txBox="1">
            <a:spLocks/>
          </p:cNvSpPr>
          <p:nvPr/>
        </p:nvSpPr>
        <p:spPr>
          <a:xfrm>
            <a:off x="261626" y="431822"/>
            <a:ext cx="11668748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 das funcionalidades implementadas e algoritmos (e grafos) associados (indicar complexidades)</a:t>
            </a:r>
            <a:endParaRPr lang="pt-PT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E2AB1-5222-45AE-A10A-30EE5E0CD021}"/>
              </a:ext>
            </a:extLst>
          </p:cNvPr>
          <p:cNvSpPr txBox="1"/>
          <p:nvPr/>
        </p:nvSpPr>
        <p:spPr>
          <a:xfrm>
            <a:off x="257206" y="1624614"/>
            <a:ext cx="1053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Algoritmo </a:t>
            </a:r>
            <a:r>
              <a:rPr lang="pt-PT" b="1" dirty="0" err="1"/>
              <a:t>dijkstra</a:t>
            </a:r>
            <a:r>
              <a:rPr lang="pt-PT" dirty="0"/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4FFBB-DB5A-4B44-8534-C96ABC26F4C7}"/>
              </a:ext>
            </a:extLst>
          </p:cNvPr>
          <p:cNvSpPr txBox="1"/>
          <p:nvPr/>
        </p:nvSpPr>
        <p:spPr>
          <a:xfrm>
            <a:off x="4495938" y="2067859"/>
            <a:ext cx="562164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Na função ao lado é nos dado todas as paragens pela qual tem se de passar para chegar ao destino pretendido utilizando o algoritmo de </a:t>
            </a:r>
            <a:r>
              <a:rPr lang="pt-PT" sz="1600" dirty="0" err="1"/>
              <a:t>dijkstra</a:t>
            </a:r>
            <a:r>
              <a:rPr lang="pt-PT" sz="1600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7288A4-0B16-4542-BBE1-83A234889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54" y="2101073"/>
            <a:ext cx="3711262" cy="2286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34DAFF-D142-4081-AE01-811C17461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54" y="4506209"/>
            <a:ext cx="4519052" cy="22328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3E3AB3-4C72-4F8C-BB0F-F4A5CBD0F82B}"/>
              </a:ext>
            </a:extLst>
          </p:cNvPr>
          <p:cNvSpPr txBox="1"/>
          <p:nvPr/>
        </p:nvSpPr>
        <p:spPr>
          <a:xfrm>
            <a:off x="5340796" y="4518035"/>
            <a:ext cx="562164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Na função ao lado é nos dado todas as linhas pela qual tem se de passar para chegar ao destino pretendido utilizando o algoritmo de </a:t>
            </a:r>
            <a:r>
              <a:rPr lang="pt-PT" sz="1600" dirty="0" err="1"/>
              <a:t>dijkstra</a:t>
            </a:r>
            <a:r>
              <a:rPr lang="pt-P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03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7123-C83B-4EA0-9E8F-E2ADF227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02A57-89D8-4DBE-A7B6-52A20391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6C82D-9044-4379-B194-FCB070E8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BDA7D302-E28B-43DC-955C-34773FD1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C6C18006-03E0-4A74-B957-A5763114781A}"/>
              </a:ext>
            </a:extLst>
          </p:cNvPr>
          <p:cNvSpPr txBox="1">
            <a:spLocks/>
          </p:cNvSpPr>
          <p:nvPr/>
        </p:nvSpPr>
        <p:spPr>
          <a:xfrm>
            <a:off x="261626" y="431822"/>
            <a:ext cx="11668748" cy="994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 das funcionalidades implementadas e algoritmos (e grafos) associados (indicar complexidades)</a:t>
            </a:r>
            <a:endParaRPr lang="pt-PT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E2AB1-5222-45AE-A10A-30EE5E0CD021}"/>
              </a:ext>
            </a:extLst>
          </p:cNvPr>
          <p:cNvSpPr txBox="1"/>
          <p:nvPr/>
        </p:nvSpPr>
        <p:spPr>
          <a:xfrm>
            <a:off x="257206" y="1624614"/>
            <a:ext cx="1053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Algoritmo </a:t>
            </a:r>
            <a:r>
              <a:rPr lang="pt-PT" b="1" dirty="0" err="1"/>
              <a:t>bfs</a:t>
            </a:r>
            <a:r>
              <a:rPr lang="pt-PT" dirty="0"/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4FFBB-DB5A-4B44-8534-C96ABC26F4C7}"/>
              </a:ext>
            </a:extLst>
          </p:cNvPr>
          <p:cNvSpPr txBox="1"/>
          <p:nvPr/>
        </p:nvSpPr>
        <p:spPr>
          <a:xfrm>
            <a:off x="368940" y="2254274"/>
            <a:ext cx="5621646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Algoritmo de complexidade</a:t>
            </a:r>
            <a:r>
              <a:rPr lang="pt-PT" sz="1600" i="1" dirty="0"/>
              <a:t> 0 (n) </a:t>
            </a:r>
            <a:r>
              <a:rPr lang="pt-PT" sz="1600" dirty="0"/>
              <a:t>que dá o caminho que passa por menos paragens. Neste caso, a função representada ao lado dá-nos o caminho que passa por menos paragens começando na paragem “v”.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02B5D-6B4F-4153-80DB-83160EF68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315" y="1236306"/>
            <a:ext cx="4615185" cy="52851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2E9748-A96D-4141-BFEE-4BE1573AC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40" y="3429000"/>
            <a:ext cx="3276884" cy="20956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EF4877-8698-407E-9949-CADCD9C1100F}"/>
              </a:ext>
            </a:extLst>
          </p:cNvPr>
          <p:cNvSpPr txBox="1"/>
          <p:nvPr/>
        </p:nvSpPr>
        <p:spPr>
          <a:xfrm>
            <a:off x="368940" y="5753159"/>
            <a:ext cx="562164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Na função acima é nos dado todas as paragens pela qual tem se de passar para chegar ao destino pretendido utilizando o algoritmo </a:t>
            </a:r>
            <a:r>
              <a:rPr lang="pt-PT" sz="1600" dirty="0" err="1"/>
              <a:t>bfs</a:t>
            </a:r>
            <a:r>
              <a:rPr lang="pt-P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49560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terms/"/>
    <ds:schemaRef ds:uri="230e9df3-be65-4c73-a93b-d1236ebd677e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452</TotalTime>
  <Words>1375</Words>
  <Application>Microsoft Office PowerPoint</Application>
  <PresentationFormat>Widescreen</PresentationFormat>
  <Paragraphs>89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Navegação nos transportes públicos do Porto</vt:lpstr>
      <vt:lpstr>PowerPoint Presentation</vt:lpstr>
      <vt:lpstr>Descrição da leitura do dataset a partir dos ficheiros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Navegação nos transportes públicos do Porto</dc:title>
  <dc:creator>pedrobalazeiro20@gmail.com</dc:creator>
  <cp:lastModifiedBy>pedrobalazeiro20@gmail.com</cp:lastModifiedBy>
  <cp:revision>1</cp:revision>
  <dcterms:created xsi:type="dcterms:W3CDTF">2022-01-29T15:38:39Z</dcterms:created>
  <dcterms:modified xsi:type="dcterms:W3CDTF">2022-01-30T16:57:47Z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