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3"/>
  </p:notesMasterIdLst>
  <p:sldIdLst>
    <p:sldId id="256" r:id="rId2"/>
    <p:sldId id="289" r:id="rId3"/>
    <p:sldId id="257" r:id="rId4"/>
    <p:sldId id="291" r:id="rId5"/>
    <p:sldId id="292" r:id="rId6"/>
    <p:sldId id="293" r:id="rId7"/>
    <p:sldId id="294" r:id="rId8"/>
    <p:sldId id="295" r:id="rId9"/>
    <p:sldId id="301" r:id="rId10"/>
    <p:sldId id="296" r:id="rId11"/>
    <p:sldId id="297" r:id="rId12"/>
    <p:sldId id="298" r:id="rId13"/>
    <p:sldId id="299" r:id="rId14"/>
    <p:sldId id="300" r:id="rId15"/>
    <p:sldId id="290" r:id="rId16"/>
    <p:sldId id="302" r:id="rId17"/>
    <p:sldId id="303" r:id="rId18"/>
    <p:sldId id="304" r:id="rId19"/>
    <p:sldId id="305" r:id="rId20"/>
    <p:sldId id="306" r:id="rId21"/>
    <p:sldId id="312" r:id="rId22"/>
    <p:sldId id="307" r:id="rId23"/>
    <p:sldId id="308" r:id="rId24"/>
    <p:sldId id="309" r:id="rId25"/>
    <p:sldId id="310" r:id="rId26"/>
    <p:sldId id="311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322" r:id="rId37"/>
    <p:sldId id="323" r:id="rId38"/>
    <p:sldId id="324" r:id="rId39"/>
    <p:sldId id="325" r:id="rId40"/>
    <p:sldId id="326" r:id="rId41"/>
    <p:sldId id="330" r:id="rId42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44"/>
    </p:embeddedFont>
    <p:embeddedFont>
      <p:font typeface="Fira Sans" panose="020B0503050000020004" pitchFamily="34" charset="0"/>
      <p:regular r:id="rId45"/>
      <p:bold r:id="rId46"/>
      <p:italic r:id="rId47"/>
      <p:boldItalic r:id="rId48"/>
    </p:embeddedFont>
    <p:embeddedFont>
      <p:font typeface="Fira Sans Extra Condensed Medium" panose="020B0603050000020004" pitchFamily="34" charset="0"/>
      <p:regular r:id="rId49"/>
      <p:bold r:id="rId50"/>
      <p:italic r:id="rId51"/>
      <p:boldItalic r:id="rId52"/>
    </p:embeddedFont>
    <p:embeddedFont>
      <p:font typeface="PT Sans" panose="020B0503020203020204" pitchFamily="34" charset="77"/>
      <p:regular r:id="rId53"/>
      <p:bold r:id="rId54"/>
      <p:italic r:id="rId55"/>
      <p:boldItalic r:id="rId56"/>
    </p:embeddedFont>
    <p:embeddedFont>
      <p:font typeface="Roboto" panose="02000000000000000000" pitchFamily="2" charset="0"/>
      <p:regular r:id="rId57"/>
      <p:bold r:id="rId58"/>
      <p:italic r:id="rId59"/>
      <p:bold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7" autoAdjust="0"/>
    <p:restoredTop sz="94649"/>
  </p:normalViewPr>
  <p:slideViewPr>
    <p:cSldViewPr snapToGrid="0">
      <p:cViewPr varScale="1">
        <p:scale>
          <a:sx n="136" d="100"/>
          <a:sy n="136" d="100"/>
        </p:scale>
        <p:origin x="9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font" Target="fonts/font15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font" Target="fonts/font13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59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1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57" Type="http://schemas.openxmlformats.org/officeDocument/2006/relationships/font" Target="fonts/font1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60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91f78a36b2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91f78a36b2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4453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91f78a36b2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91f78a36b2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4134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91f78a36b2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91f78a36b2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26395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91f78a36b2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91f78a36b2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74069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91f78a36b2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91f78a36b2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0967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1f78a36b2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1f78a36b2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05400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91f78a36b2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91f78a36b2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25937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91f78a36b2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91f78a36b2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64931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91f78a36b2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91f78a36b2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07174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91f78a36b2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91f78a36b2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2268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91f78a36b2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91f78a36b2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42185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91f78a36b2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91f78a36b2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35719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1f78a36b2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1f78a36b2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36990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91f78a36b2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91f78a36b2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06765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91f78a36b2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91f78a36b2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58237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91f78a36b2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91f78a36b2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85878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91f78a36b2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91f78a36b2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41090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91f78a36b2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91f78a36b2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81654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1f78a36b2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1f78a36b2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57205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91f78a36b2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91f78a36b2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23960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91f78a36b2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91f78a36b2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7826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1f78a36b2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1f78a36b2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91f78a36b2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91f78a36b2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77263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91f78a36b2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91f78a36b2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06602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91f78a36b2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91f78a36b2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95831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1f78a36b2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1f78a36b2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14207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91f78a36b2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91f78a36b2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9942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91f78a36b2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91f78a36b2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16450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91f78a36b2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91f78a36b2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42317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91f78a36b2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91f78a36b2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92208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91f78a36b2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91f78a36b2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06122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1f78a36b2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1f78a36b2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1479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91f78a36b2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91f78a36b2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213418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91f78a36b2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91f78a36b2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5750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91f78a36b2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91f78a36b2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3229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91f78a36b2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91f78a36b2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2174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91f78a36b2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91f78a36b2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0189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91f78a36b2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91f78a36b2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1758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91f78a36b2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91f78a36b2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5232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1f78a36b2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1f78a36b2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1832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57200" y="383675"/>
            <a:ext cx="4114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57200" y="2571750"/>
            <a:ext cx="4114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57200" y="1106125"/>
            <a:ext cx="8229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57200" y="3152225"/>
            <a:ext cx="8229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57200" y="2150850"/>
            <a:ext cx="8229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7200" y="3836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6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57200" y="3836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57200" y="1644275"/>
            <a:ext cx="3999900" cy="31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686900" y="1644275"/>
            <a:ext cx="3999900" cy="31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3836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57200" y="383675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57200" y="1397625"/>
            <a:ext cx="2808000" cy="33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473700" y="1233175"/>
            <a:ext cx="38370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473700" y="2803075"/>
            <a:ext cx="383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7473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57200" y="415472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38367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6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●"/>
              <a:defRPr sz="1200"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○"/>
              <a:defRPr sz="1200"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■"/>
              <a:defRPr sz="1200"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●"/>
              <a:defRPr sz="1200"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○"/>
              <a:defRPr sz="1200"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■"/>
              <a:defRPr sz="1200"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●"/>
              <a:defRPr sz="1200"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○"/>
              <a:defRPr sz="1200"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Fira Sans"/>
              <a:buChar char="■"/>
              <a:defRPr sz="1200"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ctrTitle"/>
          </p:nvPr>
        </p:nvSpPr>
        <p:spPr>
          <a:xfrm>
            <a:off x="453850" y="657748"/>
            <a:ext cx="4114800" cy="16788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Agência de Viagens</a:t>
            </a:r>
            <a:endParaRPr dirty="0"/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1"/>
          </p:nvPr>
        </p:nvSpPr>
        <p:spPr>
          <a:xfrm>
            <a:off x="453850" y="2503539"/>
            <a:ext cx="4114800" cy="1476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/>
              <a:t>DA – Segundo Trabalho de Grupo (T2)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sz="1400" dirty="0">
              <a:solidFill>
                <a:srgbClr val="000000"/>
              </a:solidFill>
              <a:latin typeface="PT Sans" panose="020B0503020203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50" dirty="0"/>
              <a:t>Gonçalo Jorge Soares Ferreira – up202004761</a:t>
            </a:r>
          </a:p>
          <a:p>
            <a:pPr marL="0" indent="0"/>
            <a:r>
              <a:rPr lang="pt-PT" sz="1050" dirty="0"/>
              <a:t>Maria Luísa </a:t>
            </a:r>
            <a:r>
              <a:rPr lang="pt-PT" sz="1050" dirty="0" err="1"/>
              <a:t>Fontanete</a:t>
            </a:r>
            <a:r>
              <a:rPr lang="pt-PT" sz="1050" dirty="0"/>
              <a:t> Loureiro Salvador –up202006471</a:t>
            </a:r>
          </a:p>
          <a:p>
            <a:pPr marL="0" indent="0"/>
            <a:r>
              <a:rPr lang="pt-PT" sz="1050" dirty="0"/>
              <a:t>Pedro Nuno Ferreira Moura de Macedo –up202007531</a:t>
            </a:r>
          </a:p>
        </p:txBody>
      </p:sp>
      <p:grpSp>
        <p:nvGrpSpPr>
          <p:cNvPr id="60" name="Google Shape;60;p15"/>
          <p:cNvGrpSpPr/>
          <p:nvPr/>
        </p:nvGrpSpPr>
        <p:grpSpPr>
          <a:xfrm>
            <a:off x="4174125" y="3986700"/>
            <a:ext cx="4860300" cy="1353900"/>
            <a:chOff x="4174125" y="3986700"/>
            <a:chExt cx="4860300" cy="1353900"/>
          </a:xfrm>
        </p:grpSpPr>
        <p:sp>
          <p:nvSpPr>
            <p:cNvPr id="61" name="Google Shape;61;p15"/>
            <p:cNvSpPr/>
            <p:nvPr/>
          </p:nvSpPr>
          <p:spPr>
            <a:xfrm>
              <a:off x="4174125" y="4048325"/>
              <a:ext cx="4860300" cy="1292275"/>
            </a:xfrm>
            <a:custGeom>
              <a:avLst/>
              <a:gdLst/>
              <a:ahLst/>
              <a:cxnLst/>
              <a:rect l="l" t="t" r="r" b="b"/>
              <a:pathLst>
                <a:path w="194412" h="51691" extrusionOk="0">
                  <a:moveTo>
                    <a:pt x="194412" y="51691"/>
                  </a:moveTo>
                  <a:lnTo>
                    <a:pt x="117105" y="0"/>
                  </a:lnTo>
                  <a:lnTo>
                    <a:pt x="88286" y="36138"/>
                  </a:lnTo>
                  <a:lnTo>
                    <a:pt x="58095" y="21043"/>
                  </a:lnTo>
                  <a:lnTo>
                    <a:pt x="0" y="48946"/>
                  </a:lnTo>
                </a:path>
              </a:pathLst>
            </a:custGeom>
            <a:noFill/>
            <a:ln w="28575" cap="flat" cmpd="sng">
              <a:solidFill>
                <a:srgbClr val="EC9B3B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2" name="Google Shape;62;p15"/>
            <p:cNvSpPr/>
            <p:nvPr/>
          </p:nvSpPr>
          <p:spPr>
            <a:xfrm>
              <a:off x="5554625" y="4513025"/>
              <a:ext cx="136200" cy="136200"/>
            </a:xfrm>
            <a:prstGeom prst="ellipse">
              <a:avLst/>
            </a:prstGeom>
            <a:solidFill>
              <a:srgbClr val="EC9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7034825" y="3986700"/>
              <a:ext cx="136200" cy="136200"/>
            </a:xfrm>
            <a:prstGeom prst="ellipse">
              <a:avLst/>
            </a:prstGeom>
            <a:solidFill>
              <a:srgbClr val="EC9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15"/>
          <p:cNvGrpSpPr/>
          <p:nvPr/>
        </p:nvGrpSpPr>
        <p:grpSpPr>
          <a:xfrm>
            <a:off x="1841200" y="2955925"/>
            <a:ext cx="7456250" cy="2236000"/>
            <a:chOff x="1841200" y="2955925"/>
            <a:chExt cx="7456250" cy="2236000"/>
          </a:xfrm>
        </p:grpSpPr>
        <p:sp>
          <p:nvSpPr>
            <p:cNvPr id="65" name="Google Shape;65;p15"/>
            <p:cNvSpPr/>
            <p:nvPr/>
          </p:nvSpPr>
          <p:spPr>
            <a:xfrm>
              <a:off x="1841200" y="3019100"/>
              <a:ext cx="7456250" cy="2172825"/>
            </a:xfrm>
            <a:custGeom>
              <a:avLst/>
              <a:gdLst/>
              <a:ahLst/>
              <a:cxnLst/>
              <a:rect l="l" t="t" r="r" b="b"/>
              <a:pathLst>
                <a:path w="298250" h="86913" extrusionOk="0">
                  <a:moveTo>
                    <a:pt x="298250" y="75477"/>
                  </a:moveTo>
                  <a:lnTo>
                    <a:pt x="253878" y="0"/>
                  </a:lnTo>
                  <a:lnTo>
                    <a:pt x="212251" y="60382"/>
                  </a:lnTo>
                  <a:lnTo>
                    <a:pt x="173369" y="32935"/>
                  </a:lnTo>
                  <a:lnTo>
                    <a:pt x="97434" y="79594"/>
                  </a:lnTo>
                  <a:lnTo>
                    <a:pt x="28818" y="32021"/>
                  </a:lnTo>
                  <a:lnTo>
                    <a:pt x="0" y="86913"/>
                  </a:lnTo>
                </a:path>
              </a:pathLst>
            </a:custGeom>
            <a:noFill/>
            <a:ln w="28575" cap="flat" cmpd="sng">
              <a:solidFill>
                <a:srgbClr val="00818A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6" name="Google Shape;66;p15"/>
            <p:cNvSpPr/>
            <p:nvPr/>
          </p:nvSpPr>
          <p:spPr>
            <a:xfrm>
              <a:off x="2511250" y="3756700"/>
              <a:ext cx="136200" cy="136200"/>
            </a:xfrm>
            <a:prstGeom prst="ellipse">
              <a:avLst/>
            </a:prstGeom>
            <a:solidFill>
              <a:srgbClr val="0081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4206325" y="4918500"/>
              <a:ext cx="136200" cy="136200"/>
            </a:xfrm>
            <a:prstGeom prst="ellipse">
              <a:avLst/>
            </a:prstGeom>
            <a:solidFill>
              <a:srgbClr val="0081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6116425" y="3799800"/>
              <a:ext cx="136200" cy="136200"/>
            </a:xfrm>
            <a:prstGeom prst="ellipse">
              <a:avLst/>
            </a:prstGeom>
            <a:solidFill>
              <a:srgbClr val="0081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7078800" y="4436125"/>
              <a:ext cx="136200" cy="136200"/>
            </a:xfrm>
            <a:prstGeom prst="ellipse">
              <a:avLst/>
            </a:prstGeom>
            <a:solidFill>
              <a:srgbClr val="0081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8129125" y="2955925"/>
              <a:ext cx="136200" cy="136200"/>
            </a:xfrm>
            <a:prstGeom prst="ellipse">
              <a:avLst/>
            </a:prstGeom>
            <a:solidFill>
              <a:srgbClr val="0081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1;p15"/>
          <p:cNvGrpSpPr/>
          <p:nvPr/>
        </p:nvGrpSpPr>
        <p:grpSpPr>
          <a:xfrm>
            <a:off x="-182975" y="1617400"/>
            <a:ext cx="9446100" cy="3461700"/>
            <a:chOff x="-182975" y="1617400"/>
            <a:chExt cx="9446100" cy="3461700"/>
          </a:xfrm>
        </p:grpSpPr>
        <p:sp>
          <p:nvSpPr>
            <p:cNvPr id="72" name="Google Shape;72;p15"/>
            <p:cNvSpPr/>
            <p:nvPr/>
          </p:nvSpPr>
          <p:spPr>
            <a:xfrm>
              <a:off x="-182975" y="1681100"/>
              <a:ext cx="9446100" cy="3339300"/>
            </a:xfrm>
            <a:custGeom>
              <a:avLst/>
              <a:gdLst/>
              <a:ahLst/>
              <a:cxnLst/>
              <a:rect l="l" t="t" r="r" b="b"/>
              <a:pathLst>
                <a:path w="377844" h="133572" extrusionOk="0">
                  <a:moveTo>
                    <a:pt x="377844" y="57179"/>
                  </a:moveTo>
                  <a:lnTo>
                    <a:pt x="300995" y="0"/>
                  </a:lnTo>
                  <a:lnTo>
                    <a:pt x="254793" y="114359"/>
                  </a:lnTo>
                  <a:lnTo>
                    <a:pt x="208592" y="68615"/>
                  </a:lnTo>
                  <a:lnTo>
                    <a:pt x="128998" y="133572"/>
                  </a:lnTo>
                  <a:lnTo>
                    <a:pt x="64041" y="93774"/>
                  </a:lnTo>
                  <a:lnTo>
                    <a:pt x="0" y="120763"/>
                  </a:lnTo>
                </a:path>
              </a:pathLst>
            </a:custGeom>
            <a:noFill/>
            <a:ln w="28575" cap="flat" cmpd="sng">
              <a:solidFill>
                <a:srgbClr val="29346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3" name="Google Shape;73;p15"/>
            <p:cNvSpPr/>
            <p:nvPr/>
          </p:nvSpPr>
          <p:spPr>
            <a:xfrm>
              <a:off x="1329675" y="3961050"/>
              <a:ext cx="136200" cy="136200"/>
            </a:xfrm>
            <a:prstGeom prst="ellipse">
              <a:avLst/>
            </a:prstGeom>
            <a:solidFill>
              <a:srgbClr val="293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4963500" y="3335675"/>
              <a:ext cx="136200" cy="136200"/>
            </a:xfrm>
            <a:prstGeom prst="ellipse">
              <a:avLst/>
            </a:prstGeom>
            <a:solidFill>
              <a:srgbClr val="293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2975225" y="4942900"/>
              <a:ext cx="136200" cy="136200"/>
            </a:xfrm>
            <a:prstGeom prst="ellipse">
              <a:avLst/>
            </a:prstGeom>
            <a:solidFill>
              <a:srgbClr val="293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6116425" y="4459300"/>
              <a:ext cx="136200" cy="136200"/>
            </a:xfrm>
            <a:prstGeom prst="ellipse">
              <a:avLst/>
            </a:prstGeom>
            <a:solidFill>
              <a:srgbClr val="293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7274200" y="1617400"/>
              <a:ext cx="136200" cy="136200"/>
            </a:xfrm>
            <a:prstGeom prst="ellipse">
              <a:avLst/>
            </a:prstGeom>
            <a:solidFill>
              <a:srgbClr val="293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oogle Shape;78;p15"/>
          <p:cNvGrpSpPr/>
          <p:nvPr/>
        </p:nvGrpSpPr>
        <p:grpSpPr>
          <a:xfrm>
            <a:off x="-34300" y="383675"/>
            <a:ext cx="9343175" cy="4762500"/>
            <a:chOff x="-34300" y="383675"/>
            <a:chExt cx="9343175" cy="4762500"/>
          </a:xfrm>
        </p:grpSpPr>
        <p:sp>
          <p:nvSpPr>
            <p:cNvPr id="79" name="Google Shape;79;p15"/>
            <p:cNvSpPr/>
            <p:nvPr/>
          </p:nvSpPr>
          <p:spPr>
            <a:xfrm>
              <a:off x="-34300" y="423125"/>
              <a:ext cx="9343175" cy="4723050"/>
            </a:xfrm>
            <a:custGeom>
              <a:avLst/>
              <a:gdLst/>
              <a:ahLst/>
              <a:cxnLst/>
              <a:rect l="l" t="t" r="r" b="b"/>
              <a:pathLst>
                <a:path w="373727" h="188922" extrusionOk="0">
                  <a:moveTo>
                    <a:pt x="373727" y="59467"/>
                  </a:moveTo>
                  <a:lnTo>
                    <a:pt x="338047" y="0"/>
                  </a:lnTo>
                  <a:lnTo>
                    <a:pt x="282697" y="133572"/>
                  </a:lnTo>
                  <a:lnTo>
                    <a:pt x="252963" y="94233"/>
                  </a:lnTo>
                  <a:lnTo>
                    <a:pt x="189379" y="166508"/>
                  </a:lnTo>
                  <a:lnTo>
                    <a:pt x="143635" y="142264"/>
                  </a:lnTo>
                  <a:lnTo>
                    <a:pt x="0" y="188922"/>
                  </a:lnTo>
                </a:path>
              </a:pathLst>
            </a:custGeom>
            <a:noFill/>
            <a:ln w="28575" cap="flat" cmpd="sng">
              <a:solidFill>
                <a:srgbClr val="F7BE1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0" name="Google Shape;80;p15"/>
            <p:cNvSpPr/>
            <p:nvPr/>
          </p:nvSpPr>
          <p:spPr>
            <a:xfrm>
              <a:off x="3473525" y="3912125"/>
              <a:ext cx="136200" cy="136200"/>
            </a:xfrm>
            <a:prstGeom prst="ellipse">
              <a:avLst/>
            </a:prstGeom>
            <a:solidFill>
              <a:srgbClr val="F7BE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4631325" y="4493475"/>
              <a:ext cx="136200" cy="136200"/>
            </a:xfrm>
            <a:prstGeom prst="ellipse">
              <a:avLst/>
            </a:prstGeom>
            <a:solidFill>
              <a:srgbClr val="F7BE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6219000" y="2716550"/>
              <a:ext cx="136200" cy="136200"/>
            </a:xfrm>
            <a:prstGeom prst="ellipse">
              <a:avLst/>
            </a:prstGeom>
            <a:solidFill>
              <a:srgbClr val="F7BE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6966425" y="3683825"/>
              <a:ext cx="136200" cy="136200"/>
            </a:xfrm>
            <a:prstGeom prst="ellipse">
              <a:avLst/>
            </a:prstGeom>
            <a:solidFill>
              <a:srgbClr val="F7BE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8348950" y="383675"/>
              <a:ext cx="136200" cy="136200"/>
            </a:xfrm>
            <a:prstGeom prst="ellipse">
              <a:avLst/>
            </a:prstGeom>
            <a:solidFill>
              <a:srgbClr val="F7BE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0"/>
          <p:cNvSpPr txBox="1">
            <a:spLocks noGrp="1"/>
          </p:cNvSpPr>
          <p:nvPr>
            <p:ph type="title"/>
          </p:nvPr>
        </p:nvSpPr>
        <p:spPr>
          <a:xfrm>
            <a:off x="457200" y="3836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PT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1.2. – Descrição do problema </a:t>
            </a:r>
            <a:r>
              <a:rPr lang="pt-PT" sz="2000" dirty="0">
                <a:solidFill>
                  <a:schemeClr val="bg1">
                    <a:lumMod val="50000"/>
                  </a:schemeClr>
                </a:solidFill>
              </a:rPr>
              <a:t>– problema de otimização</a:t>
            </a:r>
            <a:endParaRPr sz="2000" dirty="0">
              <a:solidFill>
                <a:schemeClr val="bg1">
                  <a:lumMod val="50000"/>
                </a:schemeClr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81" name="Google Shape;281;p20"/>
          <p:cNvSpPr txBox="1">
            <a:spLocks noGrp="1"/>
          </p:cNvSpPr>
          <p:nvPr>
            <p:ph type="title"/>
          </p:nvPr>
        </p:nvSpPr>
        <p:spPr>
          <a:xfrm>
            <a:off x="8024400" y="1647050"/>
            <a:ext cx="2043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</a:rPr>
              <a:t>!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287" name="Google Shape;287;p20"/>
          <p:cNvSpPr txBox="1">
            <a:spLocks noGrp="1"/>
          </p:cNvSpPr>
          <p:nvPr>
            <p:ph type="title"/>
          </p:nvPr>
        </p:nvSpPr>
        <p:spPr>
          <a:xfrm>
            <a:off x="457200" y="1732171"/>
            <a:ext cx="3205241" cy="24824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dirty="0">
                <a:latin typeface="Roboto"/>
                <a:ea typeface="Roboto"/>
              </a:rPr>
              <a:t>    Neste exercício o objetivo é apresentar duas opções ao utilizador. O utilizador descreve uma origem e um destino de viagem, e escolhe se pretende maximizar a dimensão do grupo (problema de maximização) ou minimizar o número de transbordos (problema de minimização), ou seja, mudar de veículo o mínimo número de vezes, não sendo permitido ao grupo separar-se.</a:t>
            </a:r>
            <a:endParaRPr sz="1200" dirty="0">
              <a:latin typeface="Roboto"/>
              <a:ea typeface="Roboto"/>
              <a:sym typeface="Roboto"/>
            </a:endParaRPr>
          </a:p>
        </p:txBody>
      </p:sp>
      <p:sp>
        <p:nvSpPr>
          <p:cNvPr id="290" name="Google Shape;290;p20"/>
          <p:cNvSpPr txBox="1">
            <a:spLocks noGrp="1"/>
          </p:cNvSpPr>
          <p:nvPr>
            <p:ph type="title"/>
          </p:nvPr>
        </p:nvSpPr>
        <p:spPr>
          <a:xfrm>
            <a:off x="8024388" y="2143250"/>
            <a:ext cx="2043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</a:rPr>
              <a:t>!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52" name="Google Shape;560;p23">
            <a:extLst>
              <a:ext uri="{FF2B5EF4-FFF2-40B4-BE49-F238E27FC236}">
                <a16:creationId xmlns:a16="http://schemas.microsoft.com/office/drawing/2014/main" id="{FE9E5E2F-C5B3-03BD-AF1D-150A6416E50F}"/>
              </a:ext>
            </a:extLst>
          </p:cNvPr>
          <p:cNvSpPr/>
          <p:nvPr/>
        </p:nvSpPr>
        <p:spPr>
          <a:xfrm>
            <a:off x="4174836" y="1803775"/>
            <a:ext cx="4668930" cy="1932160"/>
          </a:xfrm>
          <a:custGeom>
            <a:avLst/>
            <a:gdLst/>
            <a:ahLst/>
            <a:cxnLst/>
            <a:rect l="l" t="t" r="r" b="b"/>
            <a:pathLst>
              <a:path w="310596" h="87579" extrusionOk="0">
                <a:moveTo>
                  <a:pt x="0" y="87579"/>
                </a:moveTo>
                <a:lnTo>
                  <a:pt x="28565" y="81367"/>
                </a:lnTo>
                <a:lnTo>
                  <a:pt x="57841" y="74963"/>
                </a:lnTo>
                <a:lnTo>
                  <a:pt x="77648" y="13103"/>
                </a:lnTo>
                <a:lnTo>
                  <a:pt x="122748" y="64906"/>
                </a:lnTo>
                <a:lnTo>
                  <a:pt x="152001" y="16759"/>
                </a:lnTo>
                <a:lnTo>
                  <a:pt x="189178" y="0"/>
                </a:lnTo>
                <a:lnTo>
                  <a:pt x="218432" y="76486"/>
                </a:lnTo>
                <a:lnTo>
                  <a:pt x="249210" y="57288"/>
                </a:lnTo>
                <a:lnTo>
                  <a:pt x="310596" y="1571"/>
                </a:lnTo>
              </a:path>
            </a:pathLst>
          </a:custGeom>
          <a:noFill/>
          <a:ln w="9525" cap="flat" cmpd="sng">
            <a:solidFill>
              <a:srgbClr val="DADADA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3" name="Google Shape;561;p23">
            <a:extLst>
              <a:ext uri="{FF2B5EF4-FFF2-40B4-BE49-F238E27FC236}">
                <a16:creationId xmlns:a16="http://schemas.microsoft.com/office/drawing/2014/main" id="{8D542F03-8CAC-CE65-E097-EA25BD0DD999}"/>
              </a:ext>
            </a:extLst>
          </p:cNvPr>
          <p:cNvSpPr/>
          <p:nvPr/>
        </p:nvSpPr>
        <p:spPr>
          <a:xfrm>
            <a:off x="4119036" y="3680135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EC9B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64;p23">
            <a:extLst>
              <a:ext uri="{FF2B5EF4-FFF2-40B4-BE49-F238E27FC236}">
                <a16:creationId xmlns:a16="http://schemas.microsoft.com/office/drawing/2014/main" id="{CE041EA6-108E-101B-9736-655B21291A94}"/>
              </a:ext>
            </a:extLst>
          </p:cNvPr>
          <p:cNvSpPr/>
          <p:nvPr/>
        </p:nvSpPr>
        <p:spPr>
          <a:xfrm>
            <a:off x="4979845" y="3397855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62;p23">
            <a:extLst>
              <a:ext uri="{FF2B5EF4-FFF2-40B4-BE49-F238E27FC236}">
                <a16:creationId xmlns:a16="http://schemas.microsoft.com/office/drawing/2014/main" id="{7D37C22F-5F4D-1B55-6D7F-7A394E6004A7}"/>
              </a:ext>
            </a:extLst>
          </p:cNvPr>
          <p:cNvSpPr/>
          <p:nvPr/>
        </p:nvSpPr>
        <p:spPr>
          <a:xfrm>
            <a:off x="5290154" y="2087450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3;p23">
            <a:extLst>
              <a:ext uri="{FF2B5EF4-FFF2-40B4-BE49-F238E27FC236}">
                <a16:creationId xmlns:a16="http://schemas.microsoft.com/office/drawing/2014/main" id="{A2F946BC-4A2D-DEF1-E69B-BAFFCCCCAF54}"/>
              </a:ext>
            </a:extLst>
          </p:cNvPr>
          <p:cNvSpPr/>
          <p:nvPr/>
        </p:nvSpPr>
        <p:spPr>
          <a:xfrm>
            <a:off x="5963331" y="3167586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29346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65;p23">
            <a:extLst>
              <a:ext uri="{FF2B5EF4-FFF2-40B4-BE49-F238E27FC236}">
                <a16:creationId xmlns:a16="http://schemas.microsoft.com/office/drawing/2014/main" id="{3ED7D9CF-9A0F-39A4-E467-4DEBC08C2308}"/>
              </a:ext>
            </a:extLst>
          </p:cNvPr>
          <p:cNvSpPr/>
          <p:nvPr/>
        </p:nvSpPr>
        <p:spPr>
          <a:xfrm>
            <a:off x="6410526" y="2093277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EC9B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66;p23">
            <a:extLst>
              <a:ext uri="{FF2B5EF4-FFF2-40B4-BE49-F238E27FC236}">
                <a16:creationId xmlns:a16="http://schemas.microsoft.com/office/drawing/2014/main" id="{96D34BD8-C97A-CBAD-E1B6-061D85CFD08E}"/>
              </a:ext>
            </a:extLst>
          </p:cNvPr>
          <p:cNvSpPr/>
          <p:nvPr/>
        </p:nvSpPr>
        <p:spPr>
          <a:xfrm>
            <a:off x="6949535" y="1778368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29346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67;p23">
            <a:extLst>
              <a:ext uri="{FF2B5EF4-FFF2-40B4-BE49-F238E27FC236}">
                <a16:creationId xmlns:a16="http://schemas.microsoft.com/office/drawing/2014/main" id="{F89A8E1E-1CAD-49EB-5189-FB9C6332835E}"/>
              </a:ext>
            </a:extLst>
          </p:cNvPr>
          <p:cNvSpPr/>
          <p:nvPr/>
        </p:nvSpPr>
        <p:spPr>
          <a:xfrm>
            <a:off x="7408128" y="3425008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568;p23">
            <a:extLst>
              <a:ext uri="{FF2B5EF4-FFF2-40B4-BE49-F238E27FC236}">
                <a16:creationId xmlns:a16="http://schemas.microsoft.com/office/drawing/2014/main" id="{DB836CF4-0A71-72AB-2493-DFFF88644BED}"/>
              </a:ext>
            </a:extLst>
          </p:cNvPr>
          <p:cNvSpPr/>
          <p:nvPr/>
        </p:nvSpPr>
        <p:spPr>
          <a:xfrm>
            <a:off x="7850017" y="3044976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EC9B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569;p23">
            <a:extLst>
              <a:ext uri="{FF2B5EF4-FFF2-40B4-BE49-F238E27FC236}">
                <a16:creationId xmlns:a16="http://schemas.microsoft.com/office/drawing/2014/main" id="{63278635-0B23-3500-90FF-A515A2C8B766}"/>
              </a:ext>
            </a:extLst>
          </p:cNvPr>
          <p:cNvSpPr/>
          <p:nvPr/>
        </p:nvSpPr>
        <p:spPr>
          <a:xfrm>
            <a:off x="8764823" y="1831132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532;p23">
            <a:extLst>
              <a:ext uri="{FF2B5EF4-FFF2-40B4-BE49-F238E27FC236}">
                <a16:creationId xmlns:a16="http://schemas.microsoft.com/office/drawing/2014/main" id="{F9F269C4-9C07-AAFB-2DC8-AE54B6956451}"/>
              </a:ext>
            </a:extLst>
          </p:cNvPr>
          <p:cNvGrpSpPr/>
          <p:nvPr/>
        </p:nvGrpSpPr>
        <p:grpSpPr>
          <a:xfrm>
            <a:off x="6296723" y="2688156"/>
            <a:ext cx="339205" cy="282250"/>
            <a:chOff x="2967600" y="4528286"/>
            <a:chExt cx="765827" cy="670678"/>
          </a:xfrm>
        </p:grpSpPr>
        <p:sp>
          <p:nvSpPr>
            <p:cNvPr id="63" name="Google Shape;533;p23">
              <a:extLst>
                <a:ext uri="{FF2B5EF4-FFF2-40B4-BE49-F238E27FC236}">
                  <a16:creationId xmlns:a16="http://schemas.microsoft.com/office/drawing/2014/main" id="{79F5348B-EAF7-F081-8326-4982864871C6}"/>
                </a:ext>
              </a:extLst>
            </p:cNvPr>
            <p:cNvSpPr/>
            <p:nvPr/>
          </p:nvSpPr>
          <p:spPr>
            <a:xfrm rot="1492103">
              <a:off x="3031179" y="4642031"/>
              <a:ext cx="638671" cy="443188"/>
            </a:xfrm>
            <a:custGeom>
              <a:avLst/>
              <a:gdLst/>
              <a:ahLst/>
              <a:cxnLst/>
              <a:rect l="l" t="t" r="r" b="b"/>
              <a:pathLst>
                <a:path w="25549" h="17729" fill="none" extrusionOk="0">
                  <a:moveTo>
                    <a:pt x="3848" y="17728"/>
                  </a:moveTo>
                  <a:lnTo>
                    <a:pt x="1620" y="13059"/>
                  </a:lnTo>
                  <a:cubicBezTo>
                    <a:pt x="1620" y="13059"/>
                    <a:pt x="1" y="9693"/>
                    <a:pt x="1747" y="8503"/>
                  </a:cubicBezTo>
                  <a:cubicBezTo>
                    <a:pt x="3481" y="7314"/>
                    <a:pt x="7112" y="5062"/>
                    <a:pt x="9339" y="3910"/>
                  </a:cubicBezTo>
                  <a:cubicBezTo>
                    <a:pt x="11554" y="2759"/>
                    <a:pt x="16312" y="658"/>
                    <a:pt x="17792" y="329"/>
                  </a:cubicBezTo>
                  <a:cubicBezTo>
                    <a:pt x="19273" y="0"/>
                    <a:pt x="20728" y="607"/>
                    <a:pt x="22778" y="2695"/>
                  </a:cubicBezTo>
                  <a:cubicBezTo>
                    <a:pt x="24840" y="4783"/>
                    <a:pt x="25321" y="5606"/>
                    <a:pt x="25549" y="6783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34;p23">
              <a:extLst>
                <a:ext uri="{FF2B5EF4-FFF2-40B4-BE49-F238E27FC236}">
                  <a16:creationId xmlns:a16="http://schemas.microsoft.com/office/drawing/2014/main" id="{30BF0696-85B2-D8A7-8532-725A346D594C}"/>
                </a:ext>
              </a:extLst>
            </p:cNvPr>
            <p:cNvSpPr/>
            <p:nvPr/>
          </p:nvSpPr>
          <p:spPr>
            <a:xfrm rot="1492103">
              <a:off x="3586323" y="4934014"/>
              <a:ext cx="92367" cy="59170"/>
            </a:xfrm>
            <a:custGeom>
              <a:avLst/>
              <a:gdLst/>
              <a:ahLst/>
              <a:cxnLst/>
              <a:rect l="l" t="t" r="r" b="b"/>
              <a:pathLst>
                <a:path w="3695" h="2367" fill="none" extrusionOk="0">
                  <a:moveTo>
                    <a:pt x="3568" y="355"/>
                  </a:moveTo>
                  <a:cubicBezTo>
                    <a:pt x="3695" y="608"/>
                    <a:pt x="3581" y="911"/>
                    <a:pt x="3341" y="1025"/>
                  </a:cubicBezTo>
                  <a:lnTo>
                    <a:pt x="797" y="2240"/>
                  </a:lnTo>
                  <a:cubicBezTo>
                    <a:pt x="544" y="2367"/>
                    <a:pt x="240" y="2253"/>
                    <a:pt x="127" y="2012"/>
                  </a:cubicBezTo>
                  <a:lnTo>
                    <a:pt x="127" y="2012"/>
                  </a:lnTo>
                  <a:cubicBezTo>
                    <a:pt x="0" y="1759"/>
                    <a:pt x="114" y="1456"/>
                    <a:pt x="354" y="1342"/>
                  </a:cubicBezTo>
                  <a:lnTo>
                    <a:pt x="2898" y="127"/>
                  </a:lnTo>
                  <a:cubicBezTo>
                    <a:pt x="3151" y="0"/>
                    <a:pt x="3455" y="114"/>
                    <a:pt x="356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35;p23">
              <a:extLst>
                <a:ext uri="{FF2B5EF4-FFF2-40B4-BE49-F238E27FC236}">
                  <a16:creationId xmlns:a16="http://schemas.microsoft.com/office/drawing/2014/main" id="{66151DF9-AA7B-D201-EA64-DE1320A5B497}"/>
                </a:ext>
              </a:extLst>
            </p:cNvPr>
            <p:cNvSpPr/>
            <p:nvPr/>
          </p:nvSpPr>
          <p:spPr>
            <a:xfrm rot="1492103">
              <a:off x="3033742" y="4956619"/>
              <a:ext cx="79118" cy="52846"/>
            </a:xfrm>
            <a:custGeom>
              <a:avLst/>
              <a:gdLst/>
              <a:ahLst/>
              <a:cxnLst/>
              <a:rect l="l" t="t" r="r" b="b"/>
              <a:pathLst>
                <a:path w="3165" h="2114" fill="none" extrusionOk="0">
                  <a:moveTo>
                    <a:pt x="3038" y="355"/>
                  </a:moveTo>
                  <a:cubicBezTo>
                    <a:pt x="3164" y="608"/>
                    <a:pt x="3051" y="911"/>
                    <a:pt x="2810" y="1025"/>
                  </a:cubicBezTo>
                  <a:lnTo>
                    <a:pt x="785" y="2000"/>
                  </a:lnTo>
                  <a:cubicBezTo>
                    <a:pt x="532" y="2114"/>
                    <a:pt x="241" y="2012"/>
                    <a:pt x="115" y="1759"/>
                  </a:cubicBezTo>
                  <a:lnTo>
                    <a:pt x="115" y="1759"/>
                  </a:lnTo>
                  <a:cubicBezTo>
                    <a:pt x="1" y="1506"/>
                    <a:pt x="102" y="1215"/>
                    <a:pt x="355" y="1089"/>
                  </a:cubicBezTo>
                  <a:lnTo>
                    <a:pt x="2380" y="127"/>
                  </a:lnTo>
                  <a:cubicBezTo>
                    <a:pt x="2620" y="0"/>
                    <a:pt x="2924" y="114"/>
                    <a:pt x="303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36;p23">
              <a:extLst>
                <a:ext uri="{FF2B5EF4-FFF2-40B4-BE49-F238E27FC236}">
                  <a16:creationId xmlns:a16="http://schemas.microsoft.com/office/drawing/2014/main" id="{33F5091E-3151-DD72-4EB9-DA34392B3BB6}"/>
                </a:ext>
              </a:extLst>
            </p:cNvPr>
            <p:cNvSpPr/>
            <p:nvPr/>
          </p:nvSpPr>
          <p:spPr>
            <a:xfrm rot="1492103">
              <a:off x="3106220" y="4931459"/>
              <a:ext cx="121815" cy="121790"/>
            </a:xfrm>
            <a:custGeom>
              <a:avLst/>
              <a:gdLst/>
              <a:ahLst/>
              <a:cxnLst/>
              <a:rect l="l" t="t" r="r" b="b"/>
              <a:pathLst>
                <a:path w="4873" h="4872" fill="none" extrusionOk="0">
                  <a:moveTo>
                    <a:pt x="4366" y="1518"/>
                  </a:moveTo>
                  <a:cubicBezTo>
                    <a:pt x="4873" y="2581"/>
                    <a:pt x="4430" y="3859"/>
                    <a:pt x="3367" y="4366"/>
                  </a:cubicBezTo>
                  <a:cubicBezTo>
                    <a:pt x="2304" y="4872"/>
                    <a:pt x="1026" y="4429"/>
                    <a:pt x="520" y="3366"/>
                  </a:cubicBezTo>
                  <a:cubicBezTo>
                    <a:pt x="1" y="2290"/>
                    <a:pt x="456" y="1025"/>
                    <a:pt x="1519" y="506"/>
                  </a:cubicBezTo>
                  <a:cubicBezTo>
                    <a:pt x="2582" y="0"/>
                    <a:pt x="3860" y="456"/>
                    <a:pt x="4366" y="1518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37;p23">
              <a:extLst>
                <a:ext uri="{FF2B5EF4-FFF2-40B4-BE49-F238E27FC236}">
                  <a16:creationId xmlns:a16="http://schemas.microsoft.com/office/drawing/2014/main" id="{21084F79-9750-B927-E665-DDB0C42979C3}"/>
                </a:ext>
              </a:extLst>
            </p:cNvPr>
            <p:cNvSpPr/>
            <p:nvPr/>
          </p:nvSpPr>
          <p:spPr>
            <a:xfrm rot="1492103">
              <a:off x="3135638" y="4960928"/>
              <a:ext cx="63295" cy="62970"/>
            </a:xfrm>
            <a:custGeom>
              <a:avLst/>
              <a:gdLst/>
              <a:ahLst/>
              <a:cxnLst/>
              <a:rect l="l" t="t" r="r" b="b"/>
              <a:pathLst>
                <a:path w="2532" h="2519" fill="none" extrusionOk="0">
                  <a:moveTo>
                    <a:pt x="2266" y="785"/>
                  </a:moveTo>
                  <a:cubicBezTo>
                    <a:pt x="2531" y="1329"/>
                    <a:pt x="2291" y="2000"/>
                    <a:pt x="1747" y="2266"/>
                  </a:cubicBezTo>
                  <a:cubicBezTo>
                    <a:pt x="1190" y="2519"/>
                    <a:pt x="532" y="2291"/>
                    <a:pt x="266" y="1734"/>
                  </a:cubicBezTo>
                  <a:cubicBezTo>
                    <a:pt x="1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6" y="78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38;p23">
              <a:extLst>
                <a:ext uri="{FF2B5EF4-FFF2-40B4-BE49-F238E27FC236}">
                  <a16:creationId xmlns:a16="http://schemas.microsoft.com/office/drawing/2014/main" id="{2C3A30ED-90F8-6233-3600-E12BABAE91EA}"/>
                </a:ext>
              </a:extLst>
            </p:cNvPr>
            <p:cNvSpPr/>
            <p:nvPr/>
          </p:nvSpPr>
          <p:spPr>
            <a:xfrm rot="1492103">
              <a:off x="3161884" y="4987202"/>
              <a:ext cx="10799" cy="10449"/>
            </a:xfrm>
            <a:custGeom>
              <a:avLst/>
              <a:gdLst/>
              <a:ahLst/>
              <a:cxnLst/>
              <a:rect l="l" t="t" r="r" b="b"/>
              <a:pathLst>
                <a:path w="432" h="418" fill="none" extrusionOk="0">
                  <a:moveTo>
                    <a:pt x="381" y="127"/>
                  </a:moveTo>
                  <a:cubicBezTo>
                    <a:pt x="431" y="228"/>
                    <a:pt x="381" y="329"/>
                    <a:pt x="292" y="380"/>
                  </a:cubicBezTo>
                  <a:cubicBezTo>
                    <a:pt x="203" y="418"/>
                    <a:pt x="90" y="380"/>
                    <a:pt x="52" y="291"/>
                  </a:cubicBezTo>
                  <a:cubicBezTo>
                    <a:pt x="1" y="203"/>
                    <a:pt x="39" y="89"/>
                    <a:pt x="140" y="51"/>
                  </a:cubicBezTo>
                  <a:cubicBezTo>
                    <a:pt x="229" y="0"/>
                    <a:pt x="343" y="38"/>
                    <a:pt x="381" y="127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39;p23">
              <a:extLst>
                <a:ext uri="{FF2B5EF4-FFF2-40B4-BE49-F238E27FC236}">
                  <a16:creationId xmlns:a16="http://schemas.microsoft.com/office/drawing/2014/main" id="{DED5C77B-9CF8-6E30-4DAB-07E39FD777FF}"/>
                </a:ext>
              </a:extLst>
            </p:cNvPr>
            <p:cNvSpPr/>
            <p:nvPr/>
          </p:nvSpPr>
          <p:spPr>
            <a:xfrm rot="1492103">
              <a:off x="3466021" y="4921760"/>
              <a:ext cx="121790" cy="12179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4353" y="1519"/>
                  </a:moveTo>
                  <a:cubicBezTo>
                    <a:pt x="4872" y="2582"/>
                    <a:pt x="4416" y="3860"/>
                    <a:pt x="3353" y="4366"/>
                  </a:cubicBezTo>
                  <a:cubicBezTo>
                    <a:pt x="2291" y="4872"/>
                    <a:pt x="1013" y="4429"/>
                    <a:pt x="506" y="3366"/>
                  </a:cubicBezTo>
                  <a:cubicBezTo>
                    <a:pt x="0" y="2303"/>
                    <a:pt x="443" y="1025"/>
                    <a:pt x="1506" y="519"/>
                  </a:cubicBezTo>
                  <a:cubicBezTo>
                    <a:pt x="2569" y="0"/>
                    <a:pt x="3847" y="456"/>
                    <a:pt x="4353" y="151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40;p23">
              <a:extLst>
                <a:ext uri="{FF2B5EF4-FFF2-40B4-BE49-F238E27FC236}">
                  <a16:creationId xmlns:a16="http://schemas.microsoft.com/office/drawing/2014/main" id="{A66CA58F-1E97-215F-6D36-8B55A988511A}"/>
                </a:ext>
              </a:extLst>
            </p:cNvPr>
            <p:cNvSpPr/>
            <p:nvPr/>
          </p:nvSpPr>
          <p:spPr>
            <a:xfrm rot="1492103">
              <a:off x="3495074" y="4951083"/>
              <a:ext cx="63295" cy="63295"/>
            </a:xfrm>
            <a:custGeom>
              <a:avLst/>
              <a:gdLst/>
              <a:ahLst/>
              <a:cxnLst/>
              <a:rect l="l" t="t" r="r" b="b"/>
              <a:pathLst>
                <a:path w="2532" h="2532" fill="none" extrusionOk="0">
                  <a:moveTo>
                    <a:pt x="2265" y="786"/>
                  </a:moveTo>
                  <a:cubicBezTo>
                    <a:pt x="2531" y="1342"/>
                    <a:pt x="2303" y="2000"/>
                    <a:pt x="1747" y="2266"/>
                  </a:cubicBezTo>
                  <a:cubicBezTo>
                    <a:pt x="1190" y="2532"/>
                    <a:pt x="532" y="2291"/>
                    <a:pt x="266" y="1747"/>
                  </a:cubicBezTo>
                  <a:cubicBezTo>
                    <a:pt x="0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5" y="78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41;p23">
              <a:extLst>
                <a:ext uri="{FF2B5EF4-FFF2-40B4-BE49-F238E27FC236}">
                  <a16:creationId xmlns:a16="http://schemas.microsoft.com/office/drawing/2014/main" id="{F8AD03C4-85D5-1A28-BDE4-BA2C7893373E}"/>
                </a:ext>
              </a:extLst>
            </p:cNvPr>
            <p:cNvSpPr/>
            <p:nvPr/>
          </p:nvSpPr>
          <p:spPr>
            <a:xfrm rot="1492103">
              <a:off x="3521700" y="4977434"/>
              <a:ext cx="10449" cy="10449"/>
            </a:xfrm>
            <a:custGeom>
              <a:avLst/>
              <a:gdLst/>
              <a:ahLst/>
              <a:cxnLst/>
              <a:rect l="l" t="t" r="r" b="b"/>
              <a:pathLst>
                <a:path w="418" h="418" fill="none" extrusionOk="0">
                  <a:moveTo>
                    <a:pt x="367" y="139"/>
                  </a:moveTo>
                  <a:cubicBezTo>
                    <a:pt x="418" y="228"/>
                    <a:pt x="380" y="329"/>
                    <a:pt x="291" y="380"/>
                  </a:cubicBezTo>
                  <a:cubicBezTo>
                    <a:pt x="190" y="418"/>
                    <a:pt x="89" y="380"/>
                    <a:pt x="38" y="291"/>
                  </a:cubicBezTo>
                  <a:cubicBezTo>
                    <a:pt x="0" y="203"/>
                    <a:pt x="38" y="89"/>
                    <a:pt x="127" y="51"/>
                  </a:cubicBezTo>
                  <a:cubicBezTo>
                    <a:pt x="215" y="0"/>
                    <a:pt x="329" y="38"/>
                    <a:pt x="367" y="13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42;p23">
              <a:extLst>
                <a:ext uri="{FF2B5EF4-FFF2-40B4-BE49-F238E27FC236}">
                  <a16:creationId xmlns:a16="http://schemas.microsoft.com/office/drawing/2014/main" id="{83CF64A4-A61A-C696-6EA8-3D94D0B34F4E}"/>
                </a:ext>
              </a:extLst>
            </p:cNvPr>
            <p:cNvSpPr/>
            <p:nvPr/>
          </p:nvSpPr>
          <p:spPr>
            <a:xfrm rot="1492103">
              <a:off x="3233231" y="4922499"/>
              <a:ext cx="226531" cy="114215"/>
            </a:xfrm>
            <a:custGeom>
              <a:avLst/>
              <a:gdLst/>
              <a:ahLst/>
              <a:cxnLst/>
              <a:rect l="l" t="t" r="r" b="b"/>
              <a:pathLst>
                <a:path w="9062" h="4569" fill="none" extrusionOk="0">
                  <a:moveTo>
                    <a:pt x="1" y="4568"/>
                  </a:moveTo>
                  <a:lnTo>
                    <a:pt x="906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43;p23">
              <a:extLst>
                <a:ext uri="{FF2B5EF4-FFF2-40B4-BE49-F238E27FC236}">
                  <a16:creationId xmlns:a16="http://schemas.microsoft.com/office/drawing/2014/main" id="{0D587D2D-F1AE-D85C-1221-6680A770F7E0}"/>
                </a:ext>
              </a:extLst>
            </p:cNvPr>
            <p:cNvSpPr/>
            <p:nvPr/>
          </p:nvSpPr>
          <p:spPr>
            <a:xfrm rot="1492103">
              <a:off x="3101594" y="4637243"/>
              <a:ext cx="468486" cy="230306"/>
            </a:xfrm>
            <a:custGeom>
              <a:avLst/>
              <a:gdLst/>
              <a:ahLst/>
              <a:cxnLst/>
              <a:rect l="l" t="t" r="r" b="b"/>
              <a:pathLst>
                <a:path w="18741" h="9213" fill="none" extrusionOk="0">
                  <a:moveTo>
                    <a:pt x="0" y="9212"/>
                  </a:moveTo>
                  <a:lnTo>
                    <a:pt x="1874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44;p23">
              <a:extLst>
                <a:ext uri="{FF2B5EF4-FFF2-40B4-BE49-F238E27FC236}">
                  <a16:creationId xmlns:a16="http://schemas.microsoft.com/office/drawing/2014/main" id="{18771FEA-E4EB-0EA5-246C-61D6B9D68721}"/>
                </a:ext>
              </a:extLst>
            </p:cNvPr>
            <p:cNvSpPr/>
            <p:nvPr/>
          </p:nvSpPr>
          <p:spPr>
            <a:xfrm rot="1492103">
              <a:off x="3405727" y="4761832"/>
              <a:ext cx="97142" cy="202783"/>
            </a:xfrm>
            <a:custGeom>
              <a:avLst/>
              <a:gdLst/>
              <a:ahLst/>
              <a:cxnLst/>
              <a:rect l="l" t="t" r="r" b="b"/>
              <a:pathLst>
                <a:path w="3886" h="8112" fill="none" extrusionOk="0">
                  <a:moveTo>
                    <a:pt x="1" y="1"/>
                  </a:moveTo>
                  <a:cubicBezTo>
                    <a:pt x="1" y="1"/>
                    <a:pt x="3443" y="7504"/>
                    <a:pt x="3885" y="8112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45;p23">
              <a:extLst>
                <a:ext uri="{FF2B5EF4-FFF2-40B4-BE49-F238E27FC236}">
                  <a16:creationId xmlns:a16="http://schemas.microsoft.com/office/drawing/2014/main" id="{5C5D0A1A-1848-C2CE-92CE-A30B3C047E64}"/>
                </a:ext>
              </a:extLst>
            </p:cNvPr>
            <p:cNvSpPr/>
            <p:nvPr/>
          </p:nvSpPr>
          <p:spPr>
            <a:xfrm rot="1492103">
              <a:off x="3083492" y="4713707"/>
              <a:ext cx="528906" cy="259078"/>
            </a:xfrm>
            <a:custGeom>
              <a:avLst/>
              <a:gdLst/>
              <a:ahLst/>
              <a:cxnLst/>
              <a:rect l="l" t="t" r="r" b="b"/>
              <a:pathLst>
                <a:path w="21158" h="10364" fill="none" extrusionOk="0">
                  <a:moveTo>
                    <a:pt x="1" y="10364"/>
                  </a:moveTo>
                  <a:lnTo>
                    <a:pt x="21158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46;p23">
              <a:extLst>
                <a:ext uri="{FF2B5EF4-FFF2-40B4-BE49-F238E27FC236}">
                  <a16:creationId xmlns:a16="http://schemas.microsoft.com/office/drawing/2014/main" id="{E3F32ED5-EC65-C3B1-5340-28CE7A21CC0D}"/>
                </a:ext>
              </a:extLst>
            </p:cNvPr>
            <p:cNvSpPr/>
            <p:nvPr/>
          </p:nvSpPr>
          <p:spPr>
            <a:xfrm rot="1492103">
              <a:off x="3120551" y="4853846"/>
              <a:ext cx="54745" cy="25948"/>
            </a:xfrm>
            <a:custGeom>
              <a:avLst/>
              <a:gdLst/>
              <a:ahLst/>
              <a:cxnLst/>
              <a:rect l="l" t="t" r="r" b="b"/>
              <a:pathLst>
                <a:path w="2190" h="1038" fill="none" extrusionOk="0">
                  <a:moveTo>
                    <a:pt x="0" y="1038"/>
                  </a:moveTo>
                  <a:lnTo>
                    <a:pt x="2189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47;p23">
              <a:extLst>
                <a:ext uri="{FF2B5EF4-FFF2-40B4-BE49-F238E27FC236}">
                  <a16:creationId xmlns:a16="http://schemas.microsoft.com/office/drawing/2014/main" id="{74D442FF-15B5-300E-3194-3BAAAD069C72}"/>
                </a:ext>
              </a:extLst>
            </p:cNvPr>
            <p:cNvSpPr/>
            <p:nvPr/>
          </p:nvSpPr>
          <p:spPr>
            <a:xfrm rot="1492103">
              <a:off x="3120759" y="4862950"/>
              <a:ext cx="54420" cy="26273"/>
            </a:xfrm>
            <a:custGeom>
              <a:avLst/>
              <a:gdLst/>
              <a:ahLst/>
              <a:cxnLst/>
              <a:rect l="l" t="t" r="r" b="b"/>
              <a:pathLst>
                <a:path w="2177" h="1051" fill="none" extrusionOk="0">
                  <a:moveTo>
                    <a:pt x="1" y="1051"/>
                  </a:moveTo>
                  <a:lnTo>
                    <a:pt x="2177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48;p23">
              <a:extLst>
                <a:ext uri="{FF2B5EF4-FFF2-40B4-BE49-F238E27FC236}">
                  <a16:creationId xmlns:a16="http://schemas.microsoft.com/office/drawing/2014/main" id="{60EAB51E-1871-6A47-D124-D19569A76FC6}"/>
                </a:ext>
              </a:extLst>
            </p:cNvPr>
            <p:cNvSpPr/>
            <p:nvPr/>
          </p:nvSpPr>
          <p:spPr>
            <a:xfrm rot="1492103">
              <a:off x="3120766" y="4872782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0" y="1051"/>
                  </a:moveTo>
                  <a:lnTo>
                    <a:pt x="2189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49;p23">
              <a:extLst>
                <a:ext uri="{FF2B5EF4-FFF2-40B4-BE49-F238E27FC236}">
                  <a16:creationId xmlns:a16="http://schemas.microsoft.com/office/drawing/2014/main" id="{F8D32B6F-8FCB-CAFA-1CF9-958C0A593768}"/>
                </a:ext>
              </a:extLst>
            </p:cNvPr>
            <p:cNvSpPr/>
            <p:nvPr/>
          </p:nvSpPr>
          <p:spPr>
            <a:xfrm rot="1492103">
              <a:off x="3121028" y="4881968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1" y="1051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50;p23">
              <a:extLst>
                <a:ext uri="{FF2B5EF4-FFF2-40B4-BE49-F238E27FC236}">
                  <a16:creationId xmlns:a16="http://schemas.microsoft.com/office/drawing/2014/main" id="{571276E3-E062-3680-7DEE-FF07D8543220}"/>
                </a:ext>
              </a:extLst>
            </p:cNvPr>
            <p:cNvSpPr/>
            <p:nvPr/>
          </p:nvSpPr>
          <p:spPr>
            <a:xfrm rot="1492103">
              <a:off x="3120985" y="4892735"/>
              <a:ext cx="54745" cy="25973"/>
            </a:xfrm>
            <a:custGeom>
              <a:avLst/>
              <a:gdLst/>
              <a:ahLst/>
              <a:cxnLst/>
              <a:rect l="l" t="t" r="r" b="b"/>
              <a:pathLst>
                <a:path w="2190" h="1039" fill="none" extrusionOk="0">
                  <a:moveTo>
                    <a:pt x="1" y="1039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51;p23">
              <a:extLst>
                <a:ext uri="{FF2B5EF4-FFF2-40B4-BE49-F238E27FC236}">
                  <a16:creationId xmlns:a16="http://schemas.microsoft.com/office/drawing/2014/main" id="{132A7D3D-A82B-FFC6-FCF6-1BEAB7EEA6A0}"/>
                </a:ext>
              </a:extLst>
            </p:cNvPr>
            <p:cNvSpPr/>
            <p:nvPr/>
          </p:nvSpPr>
          <p:spPr>
            <a:xfrm rot="1492103">
              <a:off x="3420507" y="4799371"/>
              <a:ext cx="261303" cy="140788"/>
            </a:xfrm>
            <a:custGeom>
              <a:avLst/>
              <a:gdLst/>
              <a:ahLst/>
              <a:cxnLst/>
              <a:rect l="l" t="t" r="r" b="b"/>
              <a:pathLst>
                <a:path w="10453" h="5632" fill="none" extrusionOk="0">
                  <a:moveTo>
                    <a:pt x="0" y="1"/>
                  </a:moveTo>
                  <a:cubicBezTo>
                    <a:pt x="0" y="1"/>
                    <a:pt x="2658" y="5100"/>
                    <a:pt x="3063" y="5632"/>
                  </a:cubicBezTo>
                  <a:cubicBezTo>
                    <a:pt x="3063" y="5632"/>
                    <a:pt x="6353" y="3911"/>
                    <a:pt x="7011" y="3974"/>
                  </a:cubicBezTo>
                  <a:cubicBezTo>
                    <a:pt x="7656" y="4050"/>
                    <a:pt x="8263" y="4278"/>
                    <a:pt x="8263" y="4278"/>
                  </a:cubicBezTo>
                  <a:lnTo>
                    <a:pt x="10452" y="324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52;p23">
              <a:extLst>
                <a:ext uri="{FF2B5EF4-FFF2-40B4-BE49-F238E27FC236}">
                  <a16:creationId xmlns:a16="http://schemas.microsoft.com/office/drawing/2014/main" id="{B895555B-DFCF-F740-45F0-A353611C88AE}"/>
                </a:ext>
              </a:extLst>
            </p:cNvPr>
            <p:cNvSpPr/>
            <p:nvPr/>
          </p:nvSpPr>
          <p:spPr>
            <a:xfrm rot="1492103">
              <a:off x="3630288" y="4899488"/>
              <a:ext cx="25323" cy="25973"/>
            </a:xfrm>
            <a:custGeom>
              <a:avLst/>
              <a:gdLst/>
              <a:ahLst/>
              <a:cxnLst/>
              <a:rect l="l" t="t" r="r" b="b"/>
              <a:pathLst>
                <a:path w="1013" h="1039" fill="none" extrusionOk="0">
                  <a:moveTo>
                    <a:pt x="899" y="330"/>
                  </a:moveTo>
                  <a:cubicBezTo>
                    <a:pt x="1013" y="558"/>
                    <a:pt x="924" y="823"/>
                    <a:pt x="709" y="937"/>
                  </a:cubicBezTo>
                  <a:cubicBezTo>
                    <a:pt x="481" y="1038"/>
                    <a:pt x="216" y="937"/>
                    <a:pt x="102" y="709"/>
                  </a:cubicBezTo>
                  <a:cubicBezTo>
                    <a:pt x="1" y="482"/>
                    <a:pt x="89" y="203"/>
                    <a:pt x="304" y="102"/>
                  </a:cubicBezTo>
                  <a:cubicBezTo>
                    <a:pt x="519" y="1"/>
                    <a:pt x="798" y="102"/>
                    <a:pt x="899" y="330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53;p23">
              <a:extLst>
                <a:ext uri="{FF2B5EF4-FFF2-40B4-BE49-F238E27FC236}">
                  <a16:creationId xmlns:a16="http://schemas.microsoft.com/office/drawing/2014/main" id="{4898332B-15E4-FF15-5AC4-634914CFDCB0}"/>
                </a:ext>
              </a:extLst>
            </p:cNvPr>
            <p:cNvSpPr/>
            <p:nvPr/>
          </p:nvSpPr>
          <p:spPr>
            <a:xfrm rot="1492103">
              <a:off x="3118578" y="4745508"/>
              <a:ext cx="116440" cy="100617"/>
            </a:xfrm>
            <a:custGeom>
              <a:avLst/>
              <a:gdLst/>
              <a:ahLst/>
              <a:cxnLst/>
              <a:rect l="l" t="t" r="r" b="b"/>
              <a:pathLst>
                <a:path w="4658" h="4025" fill="none" extrusionOk="0">
                  <a:moveTo>
                    <a:pt x="1469" y="4012"/>
                  </a:moveTo>
                  <a:lnTo>
                    <a:pt x="4341" y="2633"/>
                  </a:lnTo>
                  <a:cubicBezTo>
                    <a:pt x="4341" y="2633"/>
                    <a:pt x="4657" y="2544"/>
                    <a:pt x="4278" y="1785"/>
                  </a:cubicBezTo>
                  <a:cubicBezTo>
                    <a:pt x="3898" y="1026"/>
                    <a:pt x="3506" y="343"/>
                    <a:pt x="3506" y="343"/>
                  </a:cubicBezTo>
                  <a:cubicBezTo>
                    <a:pt x="3506" y="343"/>
                    <a:pt x="3443" y="1"/>
                    <a:pt x="2873" y="279"/>
                  </a:cubicBezTo>
                  <a:cubicBezTo>
                    <a:pt x="2304" y="545"/>
                    <a:pt x="418" y="1456"/>
                    <a:pt x="418" y="1456"/>
                  </a:cubicBezTo>
                  <a:cubicBezTo>
                    <a:pt x="418" y="1456"/>
                    <a:pt x="1" y="1671"/>
                    <a:pt x="266" y="2152"/>
                  </a:cubicBezTo>
                  <a:cubicBezTo>
                    <a:pt x="532" y="2620"/>
                    <a:pt x="1000" y="3683"/>
                    <a:pt x="1000" y="3683"/>
                  </a:cubicBezTo>
                  <a:cubicBezTo>
                    <a:pt x="1000" y="3683"/>
                    <a:pt x="1203" y="4025"/>
                    <a:pt x="1469" y="4012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54;p23">
              <a:extLst>
                <a:ext uri="{FF2B5EF4-FFF2-40B4-BE49-F238E27FC236}">
                  <a16:creationId xmlns:a16="http://schemas.microsoft.com/office/drawing/2014/main" id="{A2BC9553-DCE2-734F-B106-74706CE1B119}"/>
                </a:ext>
              </a:extLst>
            </p:cNvPr>
            <p:cNvSpPr/>
            <p:nvPr/>
          </p:nvSpPr>
          <p:spPr>
            <a:xfrm rot="1492103">
              <a:off x="3231118" y="4743928"/>
              <a:ext cx="112941" cy="101891"/>
            </a:xfrm>
            <a:custGeom>
              <a:avLst/>
              <a:gdLst/>
              <a:ahLst/>
              <a:cxnLst/>
              <a:rect l="l" t="t" r="r" b="b"/>
              <a:pathLst>
                <a:path w="4518" h="4076" fill="none" extrusionOk="0">
                  <a:moveTo>
                    <a:pt x="1025" y="3569"/>
                  </a:moveTo>
                  <a:lnTo>
                    <a:pt x="177" y="1975"/>
                  </a:lnTo>
                  <a:cubicBezTo>
                    <a:pt x="177" y="1975"/>
                    <a:pt x="0" y="1620"/>
                    <a:pt x="696" y="1291"/>
                  </a:cubicBezTo>
                  <a:cubicBezTo>
                    <a:pt x="1405" y="950"/>
                    <a:pt x="3151" y="114"/>
                    <a:pt x="3151" y="114"/>
                  </a:cubicBezTo>
                  <a:cubicBezTo>
                    <a:pt x="3151" y="114"/>
                    <a:pt x="3594" y="1"/>
                    <a:pt x="3822" y="570"/>
                  </a:cubicBezTo>
                  <a:cubicBezTo>
                    <a:pt x="4062" y="1139"/>
                    <a:pt x="4404" y="1987"/>
                    <a:pt x="4404" y="1987"/>
                  </a:cubicBezTo>
                  <a:cubicBezTo>
                    <a:pt x="4404" y="1987"/>
                    <a:pt x="4518" y="2544"/>
                    <a:pt x="4176" y="2683"/>
                  </a:cubicBezTo>
                  <a:cubicBezTo>
                    <a:pt x="3328" y="3038"/>
                    <a:pt x="1481" y="3974"/>
                    <a:pt x="1481" y="3974"/>
                  </a:cubicBezTo>
                  <a:cubicBezTo>
                    <a:pt x="1481" y="3974"/>
                    <a:pt x="1266" y="4075"/>
                    <a:pt x="1025" y="356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55;p23">
              <a:extLst>
                <a:ext uri="{FF2B5EF4-FFF2-40B4-BE49-F238E27FC236}">
                  <a16:creationId xmlns:a16="http://schemas.microsoft.com/office/drawing/2014/main" id="{2F78A6A6-1381-6861-E8C1-83AA4858F50C}"/>
                </a:ext>
              </a:extLst>
            </p:cNvPr>
            <p:cNvSpPr/>
            <p:nvPr/>
          </p:nvSpPr>
          <p:spPr>
            <a:xfrm rot="1492103">
              <a:off x="3340741" y="4741202"/>
              <a:ext cx="116115" cy="104416"/>
            </a:xfrm>
            <a:custGeom>
              <a:avLst/>
              <a:gdLst/>
              <a:ahLst/>
              <a:cxnLst/>
              <a:rect l="l" t="t" r="r" b="b"/>
              <a:pathLst>
                <a:path w="4645" h="4177" fill="none" extrusionOk="0">
                  <a:moveTo>
                    <a:pt x="165" y="1924"/>
                  </a:moveTo>
                  <a:lnTo>
                    <a:pt x="1013" y="3696"/>
                  </a:lnTo>
                  <a:cubicBezTo>
                    <a:pt x="1013" y="3696"/>
                    <a:pt x="1202" y="4176"/>
                    <a:pt x="1785" y="3911"/>
                  </a:cubicBezTo>
                  <a:cubicBezTo>
                    <a:pt x="2354" y="3658"/>
                    <a:pt x="4290" y="2721"/>
                    <a:pt x="4290" y="2721"/>
                  </a:cubicBezTo>
                  <a:cubicBezTo>
                    <a:pt x="4290" y="2721"/>
                    <a:pt x="4644" y="2607"/>
                    <a:pt x="4163" y="1696"/>
                  </a:cubicBezTo>
                  <a:cubicBezTo>
                    <a:pt x="3695" y="798"/>
                    <a:pt x="3569" y="443"/>
                    <a:pt x="3569" y="443"/>
                  </a:cubicBezTo>
                  <a:cubicBezTo>
                    <a:pt x="3569" y="443"/>
                    <a:pt x="3379" y="1"/>
                    <a:pt x="2544" y="494"/>
                  </a:cubicBezTo>
                  <a:cubicBezTo>
                    <a:pt x="2379" y="583"/>
                    <a:pt x="696" y="1367"/>
                    <a:pt x="696" y="1367"/>
                  </a:cubicBezTo>
                  <a:cubicBezTo>
                    <a:pt x="696" y="1367"/>
                    <a:pt x="0" y="1570"/>
                    <a:pt x="165" y="1924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56;p23">
              <a:extLst>
                <a:ext uri="{FF2B5EF4-FFF2-40B4-BE49-F238E27FC236}">
                  <a16:creationId xmlns:a16="http://schemas.microsoft.com/office/drawing/2014/main" id="{91455E28-604B-7296-24FC-A66B941B481B}"/>
                </a:ext>
              </a:extLst>
            </p:cNvPr>
            <p:cNvSpPr/>
            <p:nvPr/>
          </p:nvSpPr>
          <p:spPr>
            <a:xfrm rot="1492103">
              <a:off x="3468287" y="4744327"/>
              <a:ext cx="166411" cy="111041"/>
            </a:xfrm>
            <a:custGeom>
              <a:avLst/>
              <a:gdLst/>
              <a:ahLst/>
              <a:cxnLst/>
              <a:rect l="l" t="t" r="r" b="b"/>
              <a:pathLst>
                <a:path w="6657" h="4442" fill="none" extrusionOk="0">
                  <a:moveTo>
                    <a:pt x="102" y="2316"/>
                  </a:moveTo>
                  <a:lnTo>
                    <a:pt x="899" y="3973"/>
                  </a:lnTo>
                  <a:cubicBezTo>
                    <a:pt x="899" y="3973"/>
                    <a:pt x="1025" y="4442"/>
                    <a:pt x="1974" y="3986"/>
                  </a:cubicBezTo>
                  <a:cubicBezTo>
                    <a:pt x="2923" y="3530"/>
                    <a:pt x="5859" y="2126"/>
                    <a:pt x="5859" y="2126"/>
                  </a:cubicBezTo>
                  <a:cubicBezTo>
                    <a:pt x="5859" y="2126"/>
                    <a:pt x="6656" y="1885"/>
                    <a:pt x="5821" y="1278"/>
                  </a:cubicBezTo>
                  <a:cubicBezTo>
                    <a:pt x="4973" y="658"/>
                    <a:pt x="4227" y="203"/>
                    <a:pt x="4227" y="203"/>
                  </a:cubicBezTo>
                  <a:cubicBezTo>
                    <a:pt x="4227" y="203"/>
                    <a:pt x="4037" y="0"/>
                    <a:pt x="3328" y="342"/>
                  </a:cubicBezTo>
                  <a:cubicBezTo>
                    <a:pt x="2607" y="683"/>
                    <a:pt x="367" y="1772"/>
                    <a:pt x="367" y="1772"/>
                  </a:cubicBezTo>
                  <a:cubicBezTo>
                    <a:pt x="367" y="1772"/>
                    <a:pt x="0" y="1911"/>
                    <a:pt x="102" y="231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57;p23">
              <a:extLst>
                <a:ext uri="{FF2B5EF4-FFF2-40B4-BE49-F238E27FC236}">
                  <a16:creationId xmlns:a16="http://schemas.microsoft.com/office/drawing/2014/main" id="{31F409BB-4EF1-8C97-9390-3B0109AAEBD3}"/>
                </a:ext>
              </a:extLst>
            </p:cNvPr>
            <p:cNvSpPr/>
            <p:nvPr/>
          </p:nvSpPr>
          <p:spPr>
            <a:xfrm rot="1492103">
              <a:off x="3518613" y="4748448"/>
              <a:ext cx="31647" cy="87668"/>
            </a:xfrm>
            <a:custGeom>
              <a:avLst/>
              <a:gdLst/>
              <a:ahLst/>
              <a:cxnLst/>
              <a:rect l="l" t="t" r="r" b="b"/>
              <a:pathLst>
                <a:path w="1266" h="3507" fill="none" extrusionOk="0">
                  <a:moveTo>
                    <a:pt x="0" y="520"/>
                  </a:moveTo>
                  <a:lnTo>
                    <a:pt x="25" y="3506"/>
                  </a:lnTo>
                  <a:lnTo>
                    <a:pt x="1265" y="2911"/>
                  </a:lnTo>
                  <a:lnTo>
                    <a:pt x="1088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58;p23">
              <a:extLst>
                <a:ext uri="{FF2B5EF4-FFF2-40B4-BE49-F238E27FC236}">
                  <a16:creationId xmlns:a16="http://schemas.microsoft.com/office/drawing/2014/main" id="{050419FE-45B7-F257-6222-BFE7E57AC2B1}"/>
                </a:ext>
              </a:extLst>
            </p:cNvPr>
            <p:cNvSpPr/>
            <p:nvPr/>
          </p:nvSpPr>
          <p:spPr>
            <a:xfrm rot="1492103">
              <a:off x="3276937" y="4753688"/>
              <a:ext cx="16774" cy="81643"/>
            </a:xfrm>
            <a:custGeom>
              <a:avLst/>
              <a:gdLst/>
              <a:ahLst/>
              <a:cxnLst/>
              <a:rect l="l" t="t" r="r" b="b"/>
              <a:pathLst>
                <a:path w="671" h="3266" fill="none" extrusionOk="0">
                  <a:moveTo>
                    <a:pt x="0" y="3266"/>
                  </a:moveTo>
                  <a:lnTo>
                    <a:pt x="228" y="203"/>
                  </a:lnTo>
                  <a:lnTo>
                    <a:pt x="671" y="1"/>
                  </a:lnTo>
                  <a:lnTo>
                    <a:pt x="544" y="310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59;p23">
              <a:extLst>
                <a:ext uri="{FF2B5EF4-FFF2-40B4-BE49-F238E27FC236}">
                  <a16:creationId xmlns:a16="http://schemas.microsoft.com/office/drawing/2014/main" id="{2DF470DE-7D0F-AF0A-41CC-63047F162155}"/>
                </a:ext>
              </a:extLst>
            </p:cNvPr>
            <p:cNvSpPr/>
            <p:nvPr/>
          </p:nvSpPr>
          <p:spPr>
            <a:xfrm rot="1492103">
              <a:off x="3307873" y="4759585"/>
              <a:ext cx="19323" cy="75319"/>
            </a:xfrm>
            <a:custGeom>
              <a:avLst/>
              <a:gdLst/>
              <a:ahLst/>
              <a:cxnLst/>
              <a:rect l="l" t="t" r="r" b="b"/>
              <a:pathLst>
                <a:path w="773" h="3013" fill="none" extrusionOk="0">
                  <a:moveTo>
                    <a:pt x="203" y="3012"/>
                  </a:moveTo>
                  <a:lnTo>
                    <a:pt x="0" y="76"/>
                  </a:lnTo>
                  <a:lnTo>
                    <a:pt x="291" y="0"/>
                  </a:lnTo>
                  <a:lnTo>
                    <a:pt x="772" y="2746"/>
                  </a:ln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532;p23">
            <a:extLst>
              <a:ext uri="{FF2B5EF4-FFF2-40B4-BE49-F238E27FC236}">
                <a16:creationId xmlns:a16="http://schemas.microsoft.com/office/drawing/2014/main" id="{F5F0EB3F-29C9-DC55-CBE8-88D80C5B8A79}"/>
              </a:ext>
            </a:extLst>
          </p:cNvPr>
          <p:cNvGrpSpPr/>
          <p:nvPr/>
        </p:nvGrpSpPr>
        <p:grpSpPr>
          <a:xfrm>
            <a:off x="8197021" y="1971257"/>
            <a:ext cx="339205" cy="282250"/>
            <a:chOff x="2967600" y="4528286"/>
            <a:chExt cx="765827" cy="670678"/>
          </a:xfrm>
        </p:grpSpPr>
        <p:sp>
          <p:nvSpPr>
            <p:cNvPr id="91" name="Google Shape;533;p23">
              <a:extLst>
                <a:ext uri="{FF2B5EF4-FFF2-40B4-BE49-F238E27FC236}">
                  <a16:creationId xmlns:a16="http://schemas.microsoft.com/office/drawing/2014/main" id="{E2A90D9F-256E-444C-E75B-9BA5E2F1F54C}"/>
                </a:ext>
              </a:extLst>
            </p:cNvPr>
            <p:cNvSpPr/>
            <p:nvPr/>
          </p:nvSpPr>
          <p:spPr>
            <a:xfrm rot="1492103">
              <a:off x="3031179" y="4642031"/>
              <a:ext cx="638671" cy="443188"/>
            </a:xfrm>
            <a:custGeom>
              <a:avLst/>
              <a:gdLst/>
              <a:ahLst/>
              <a:cxnLst/>
              <a:rect l="l" t="t" r="r" b="b"/>
              <a:pathLst>
                <a:path w="25549" h="17729" fill="none" extrusionOk="0">
                  <a:moveTo>
                    <a:pt x="3848" y="17728"/>
                  </a:moveTo>
                  <a:lnTo>
                    <a:pt x="1620" y="13059"/>
                  </a:lnTo>
                  <a:cubicBezTo>
                    <a:pt x="1620" y="13059"/>
                    <a:pt x="1" y="9693"/>
                    <a:pt x="1747" y="8503"/>
                  </a:cubicBezTo>
                  <a:cubicBezTo>
                    <a:pt x="3481" y="7314"/>
                    <a:pt x="7112" y="5062"/>
                    <a:pt x="9339" y="3910"/>
                  </a:cubicBezTo>
                  <a:cubicBezTo>
                    <a:pt x="11554" y="2759"/>
                    <a:pt x="16312" y="658"/>
                    <a:pt x="17792" y="329"/>
                  </a:cubicBezTo>
                  <a:cubicBezTo>
                    <a:pt x="19273" y="0"/>
                    <a:pt x="20728" y="607"/>
                    <a:pt x="22778" y="2695"/>
                  </a:cubicBezTo>
                  <a:cubicBezTo>
                    <a:pt x="24840" y="4783"/>
                    <a:pt x="25321" y="5606"/>
                    <a:pt x="25549" y="6783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34;p23">
              <a:extLst>
                <a:ext uri="{FF2B5EF4-FFF2-40B4-BE49-F238E27FC236}">
                  <a16:creationId xmlns:a16="http://schemas.microsoft.com/office/drawing/2014/main" id="{164D09F6-5B22-B2BC-1A59-9B0E27912F58}"/>
                </a:ext>
              </a:extLst>
            </p:cNvPr>
            <p:cNvSpPr/>
            <p:nvPr/>
          </p:nvSpPr>
          <p:spPr>
            <a:xfrm rot="1492103">
              <a:off x="3586323" y="4934014"/>
              <a:ext cx="92367" cy="59170"/>
            </a:xfrm>
            <a:custGeom>
              <a:avLst/>
              <a:gdLst/>
              <a:ahLst/>
              <a:cxnLst/>
              <a:rect l="l" t="t" r="r" b="b"/>
              <a:pathLst>
                <a:path w="3695" h="2367" fill="none" extrusionOk="0">
                  <a:moveTo>
                    <a:pt x="3568" y="355"/>
                  </a:moveTo>
                  <a:cubicBezTo>
                    <a:pt x="3695" y="608"/>
                    <a:pt x="3581" y="911"/>
                    <a:pt x="3341" y="1025"/>
                  </a:cubicBezTo>
                  <a:lnTo>
                    <a:pt x="797" y="2240"/>
                  </a:lnTo>
                  <a:cubicBezTo>
                    <a:pt x="544" y="2367"/>
                    <a:pt x="240" y="2253"/>
                    <a:pt x="127" y="2012"/>
                  </a:cubicBezTo>
                  <a:lnTo>
                    <a:pt x="127" y="2012"/>
                  </a:lnTo>
                  <a:cubicBezTo>
                    <a:pt x="0" y="1759"/>
                    <a:pt x="114" y="1456"/>
                    <a:pt x="354" y="1342"/>
                  </a:cubicBezTo>
                  <a:lnTo>
                    <a:pt x="2898" y="127"/>
                  </a:lnTo>
                  <a:cubicBezTo>
                    <a:pt x="3151" y="0"/>
                    <a:pt x="3455" y="114"/>
                    <a:pt x="356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35;p23">
              <a:extLst>
                <a:ext uri="{FF2B5EF4-FFF2-40B4-BE49-F238E27FC236}">
                  <a16:creationId xmlns:a16="http://schemas.microsoft.com/office/drawing/2014/main" id="{FBFB5001-2B6C-C6EE-977D-D53D95575BFF}"/>
                </a:ext>
              </a:extLst>
            </p:cNvPr>
            <p:cNvSpPr/>
            <p:nvPr/>
          </p:nvSpPr>
          <p:spPr>
            <a:xfrm rot="1492103">
              <a:off x="3033742" y="4956619"/>
              <a:ext cx="79118" cy="52846"/>
            </a:xfrm>
            <a:custGeom>
              <a:avLst/>
              <a:gdLst/>
              <a:ahLst/>
              <a:cxnLst/>
              <a:rect l="l" t="t" r="r" b="b"/>
              <a:pathLst>
                <a:path w="3165" h="2114" fill="none" extrusionOk="0">
                  <a:moveTo>
                    <a:pt x="3038" y="355"/>
                  </a:moveTo>
                  <a:cubicBezTo>
                    <a:pt x="3164" y="608"/>
                    <a:pt x="3051" y="911"/>
                    <a:pt x="2810" y="1025"/>
                  </a:cubicBezTo>
                  <a:lnTo>
                    <a:pt x="785" y="2000"/>
                  </a:lnTo>
                  <a:cubicBezTo>
                    <a:pt x="532" y="2114"/>
                    <a:pt x="241" y="2012"/>
                    <a:pt x="115" y="1759"/>
                  </a:cubicBezTo>
                  <a:lnTo>
                    <a:pt x="115" y="1759"/>
                  </a:lnTo>
                  <a:cubicBezTo>
                    <a:pt x="1" y="1506"/>
                    <a:pt x="102" y="1215"/>
                    <a:pt x="355" y="1089"/>
                  </a:cubicBezTo>
                  <a:lnTo>
                    <a:pt x="2380" y="127"/>
                  </a:lnTo>
                  <a:cubicBezTo>
                    <a:pt x="2620" y="0"/>
                    <a:pt x="2924" y="114"/>
                    <a:pt x="303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36;p23">
              <a:extLst>
                <a:ext uri="{FF2B5EF4-FFF2-40B4-BE49-F238E27FC236}">
                  <a16:creationId xmlns:a16="http://schemas.microsoft.com/office/drawing/2014/main" id="{0CB0AEEB-A6E5-D2DE-0EA3-665C80A85E25}"/>
                </a:ext>
              </a:extLst>
            </p:cNvPr>
            <p:cNvSpPr/>
            <p:nvPr/>
          </p:nvSpPr>
          <p:spPr>
            <a:xfrm rot="1492103">
              <a:off x="3106220" y="4931459"/>
              <a:ext cx="121815" cy="121790"/>
            </a:xfrm>
            <a:custGeom>
              <a:avLst/>
              <a:gdLst/>
              <a:ahLst/>
              <a:cxnLst/>
              <a:rect l="l" t="t" r="r" b="b"/>
              <a:pathLst>
                <a:path w="4873" h="4872" fill="none" extrusionOk="0">
                  <a:moveTo>
                    <a:pt x="4366" y="1518"/>
                  </a:moveTo>
                  <a:cubicBezTo>
                    <a:pt x="4873" y="2581"/>
                    <a:pt x="4430" y="3859"/>
                    <a:pt x="3367" y="4366"/>
                  </a:cubicBezTo>
                  <a:cubicBezTo>
                    <a:pt x="2304" y="4872"/>
                    <a:pt x="1026" y="4429"/>
                    <a:pt x="520" y="3366"/>
                  </a:cubicBezTo>
                  <a:cubicBezTo>
                    <a:pt x="1" y="2290"/>
                    <a:pt x="456" y="1025"/>
                    <a:pt x="1519" y="506"/>
                  </a:cubicBezTo>
                  <a:cubicBezTo>
                    <a:pt x="2582" y="0"/>
                    <a:pt x="3860" y="456"/>
                    <a:pt x="4366" y="1518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37;p23">
              <a:extLst>
                <a:ext uri="{FF2B5EF4-FFF2-40B4-BE49-F238E27FC236}">
                  <a16:creationId xmlns:a16="http://schemas.microsoft.com/office/drawing/2014/main" id="{1D2C4929-3091-152E-0BC6-1ACB86F8EDE4}"/>
                </a:ext>
              </a:extLst>
            </p:cNvPr>
            <p:cNvSpPr/>
            <p:nvPr/>
          </p:nvSpPr>
          <p:spPr>
            <a:xfrm rot="1492103">
              <a:off x="3135638" y="4960928"/>
              <a:ext cx="63295" cy="62970"/>
            </a:xfrm>
            <a:custGeom>
              <a:avLst/>
              <a:gdLst/>
              <a:ahLst/>
              <a:cxnLst/>
              <a:rect l="l" t="t" r="r" b="b"/>
              <a:pathLst>
                <a:path w="2532" h="2519" fill="none" extrusionOk="0">
                  <a:moveTo>
                    <a:pt x="2266" y="785"/>
                  </a:moveTo>
                  <a:cubicBezTo>
                    <a:pt x="2531" y="1329"/>
                    <a:pt x="2291" y="2000"/>
                    <a:pt x="1747" y="2266"/>
                  </a:cubicBezTo>
                  <a:cubicBezTo>
                    <a:pt x="1190" y="2519"/>
                    <a:pt x="532" y="2291"/>
                    <a:pt x="266" y="1734"/>
                  </a:cubicBezTo>
                  <a:cubicBezTo>
                    <a:pt x="1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6" y="78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38;p23">
              <a:extLst>
                <a:ext uri="{FF2B5EF4-FFF2-40B4-BE49-F238E27FC236}">
                  <a16:creationId xmlns:a16="http://schemas.microsoft.com/office/drawing/2014/main" id="{A884A781-DC82-4669-4700-C3F83B951895}"/>
                </a:ext>
              </a:extLst>
            </p:cNvPr>
            <p:cNvSpPr/>
            <p:nvPr/>
          </p:nvSpPr>
          <p:spPr>
            <a:xfrm rot="1492103">
              <a:off x="3161884" y="4987202"/>
              <a:ext cx="10799" cy="10449"/>
            </a:xfrm>
            <a:custGeom>
              <a:avLst/>
              <a:gdLst/>
              <a:ahLst/>
              <a:cxnLst/>
              <a:rect l="l" t="t" r="r" b="b"/>
              <a:pathLst>
                <a:path w="432" h="418" fill="none" extrusionOk="0">
                  <a:moveTo>
                    <a:pt x="381" y="127"/>
                  </a:moveTo>
                  <a:cubicBezTo>
                    <a:pt x="431" y="228"/>
                    <a:pt x="381" y="329"/>
                    <a:pt x="292" y="380"/>
                  </a:cubicBezTo>
                  <a:cubicBezTo>
                    <a:pt x="203" y="418"/>
                    <a:pt x="90" y="380"/>
                    <a:pt x="52" y="291"/>
                  </a:cubicBezTo>
                  <a:cubicBezTo>
                    <a:pt x="1" y="203"/>
                    <a:pt x="39" y="89"/>
                    <a:pt x="140" y="51"/>
                  </a:cubicBezTo>
                  <a:cubicBezTo>
                    <a:pt x="229" y="0"/>
                    <a:pt x="343" y="38"/>
                    <a:pt x="381" y="127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39;p23">
              <a:extLst>
                <a:ext uri="{FF2B5EF4-FFF2-40B4-BE49-F238E27FC236}">
                  <a16:creationId xmlns:a16="http://schemas.microsoft.com/office/drawing/2014/main" id="{76DA0D6E-EB61-54BF-FA77-8A4B80A5DEFA}"/>
                </a:ext>
              </a:extLst>
            </p:cNvPr>
            <p:cNvSpPr/>
            <p:nvPr/>
          </p:nvSpPr>
          <p:spPr>
            <a:xfrm rot="1492103">
              <a:off x="3466021" y="4921760"/>
              <a:ext cx="121790" cy="12179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4353" y="1519"/>
                  </a:moveTo>
                  <a:cubicBezTo>
                    <a:pt x="4872" y="2582"/>
                    <a:pt x="4416" y="3860"/>
                    <a:pt x="3353" y="4366"/>
                  </a:cubicBezTo>
                  <a:cubicBezTo>
                    <a:pt x="2291" y="4872"/>
                    <a:pt x="1013" y="4429"/>
                    <a:pt x="506" y="3366"/>
                  </a:cubicBezTo>
                  <a:cubicBezTo>
                    <a:pt x="0" y="2303"/>
                    <a:pt x="443" y="1025"/>
                    <a:pt x="1506" y="519"/>
                  </a:cubicBezTo>
                  <a:cubicBezTo>
                    <a:pt x="2569" y="0"/>
                    <a:pt x="3847" y="456"/>
                    <a:pt x="4353" y="151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40;p23">
              <a:extLst>
                <a:ext uri="{FF2B5EF4-FFF2-40B4-BE49-F238E27FC236}">
                  <a16:creationId xmlns:a16="http://schemas.microsoft.com/office/drawing/2014/main" id="{123D6338-3B88-9586-3DC8-16EE3A96BE01}"/>
                </a:ext>
              </a:extLst>
            </p:cNvPr>
            <p:cNvSpPr/>
            <p:nvPr/>
          </p:nvSpPr>
          <p:spPr>
            <a:xfrm rot="1492103">
              <a:off x="3495074" y="4951083"/>
              <a:ext cx="63295" cy="63295"/>
            </a:xfrm>
            <a:custGeom>
              <a:avLst/>
              <a:gdLst/>
              <a:ahLst/>
              <a:cxnLst/>
              <a:rect l="l" t="t" r="r" b="b"/>
              <a:pathLst>
                <a:path w="2532" h="2532" fill="none" extrusionOk="0">
                  <a:moveTo>
                    <a:pt x="2265" y="786"/>
                  </a:moveTo>
                  <a:cubicBezTo>
                    <a:pt x="2531" y="1342"/>
                    <a:pt x="2303" y="2000"/>
                    <a:pt x="1747" y="2266"/>
                  </a:cubicBezTo>
                  <a:cubicBezTo>
                    <a:pt x="1190" y="2532"/>
                    <a:pt x="532" y="2291"/>
                    <a:pt x="266" y="1747"/>
                  </a:cubicBezTo>
                  <a:cubicBezTo>
                    <a:pt x="0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5" y="78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41;p23">
              <a:extLst>
                <a:ext uri="{FF2B5EF4-FFF2-40B4-BE49-F238E27FC236}">
                  <a16:creationId xmlns:a16="http://schemas.microsoft.com/office/drawing/2014/main" id="{26DC468F-C978-0C12-9D91-175C3E142510}"/>
                </a:ext>
              </a:extLst>
            </p:cNvPr>
            <p:cNvSpPr/>
            <p:nvPr/>
          </p:nvSpPr>
          <p:spPr>
            <a:xfrm rot="1492103">
              <a:off x="3521700" y="4977434"/>
              <a:ext cx="10449" cy="10449"/>
            </a:xfrm>
            <a:custGeom>
              <a:avLst/>
              <a:gdLst/>
              <a:ahLst/>
              <a:cxnLst/>
              <a:rect l="l" t="t" r="r" b="b"/>
              <a:pathLst>
                <a:path w="418" h="418" fill="none" extrusionOk="0">
                  <a:moveTo>
                    <a:pt x="367" y="139"/>
                  </a:moveTo>
                  <a:cubicBezTo>
                    <a:pt x="418" y="228"/>
                    <a:pt x="380" y="329"/>
                    <a:pt x="291" y="380"/>
                  </a:cubicBezTo>
                  <a:cubicBezTo>
                    <a:pt x="190" y="418"/>
                    <a:pt x="89" y="380"/>
                    <a:pt x="38" y="291"/>
                  </a:cubicBezTo>
                  <a:cubicBezTo>
                    <a:pt x="0" y="203"/>
                    <a:pt x="38" y="89"/>
                    <a:pt x="127" y="51"/>
                  </a:cubicBezTo>
                  <a:cubicBezTo>
                    <a:pt x="215" y="0"/>
                    <a:pt x="329" y="38"/>
                    <a:pt x="367" y="13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42;p23">
              <a:extLst>
                <a:ext uri="{FF2B5EF4-FFF2-40B4-BE49-F238E27FC236}">
                  <a16:creationId xmlns:a16="http://schemas.microsoft.com/office/drawing/2014/main" id="{37A384DB-EF0A-7C81-5F81-BD77196EEB8E}"/>
                </a:ext>
              </a:extLst>
            </p:cNvPr>
            <p:cNvSpPr/>
            <p:nvPr/>
          </p:nvSpPr>
          <p:spPr>
            <a:xfrm rot="1492103">
              <a:off x="3233231" y="4922499"/>
              <a:ext cx="226531" cy="114215"/>
            </a:xfrm>
            <a:custGeom>
              <a:avLst/>
              <a:gdLst/>
              <a:ahLst/>
              <a:cxnLst/>
              <a:rect l="l" t="t" r="r" b="b"/>
              <a:pathLst>
                <a:path w="9062" h="4569" fill="none" extrusionOk="0">
                  <a:moveTo>
                    <a:pt x="1" y="4568"/>
                  </a:moveTo>
                  <a:lnTo>
                    <a:pt x="906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43;p23">
              <a:extLst>
                <a:ext uri="{FF2B5EF4-FFF2-40B4-BE49-F238E27FC236}">
                  <a16:creationId xmlns:a16="http://schemas.microsoft.com/office/drawing/2014/main" id="{B931FD4C-4F57-C1E7-29E8-3C038A72A57F}"/>
                </a:ext>
              </a:extLst>
            </p:cNvPr>
            <p:cNvSpPr/>
            <p:nvPr/>
          </p:nvSpPr>
          <p:spPr>
            <a:xfrm rot="1492103">
              <a:off x="3101594" y="4637243"/>
              <a:ext cx="468486" cy="230306"/>
            </a:xfrm>
            <a:custGeom>
              <a:avLst/>
              <a:gdLst/>
              <a:ahLst/>
              <a:cxnLst/>
              <a:rect l="l" t="t" r="r" b="b"/>
              <a:pathLst>
                <a:path w="18741" h="9213" fill="none" extrusionOk="0">
                  <a:moveTo>
                    <a:pt x="0" y="9212"/>
                  </a:moveTo>
                  <a:lnTo>
                    <a:pt x="1874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44;p23">
              <a:extLst>
                <a:ext uri="{FF2B5EF4-FFF2-40B4-BE49-F238E27FC236}">
                  <a16:creationId xmlns:a16="http://schemas.microsoft.com/office/drawing/2014/main" id="{791D73EF-8736-A054-FCD1-E29ACC336584}"/>
                </a:ext>
              </a:extLst>
            </p:cNvPr>
            <p:cNvSpPr/>
            <p:nvPr/>
          </p:nvSpPr>
          <p:spPr>
            <a:xfrm rot="1492103">
              <a:off x="3405727" y="4761832"/>
              <a:ext cx="97142" cy="202783"/>
            </a:xfrm>
            <a:custGeom>
              <a:avLst/>
              <a:gdLst/>
              <a:ahLst/>
              <a:cxnLst/>
              <a:rect l="l" t="t" r="r" b="b"/>
              <a:pathLst>
                <a:path w="3886" h="8112" fill="none" extrusionOk="0">
                  <a:moveTo>
                    <a:pt x="1" y="1"/>
                  </a:moveTo>
                  <a:cubicBezTo>
                    <a:pt x="1" y="1"/>
                    <a:pt x="3443" y="7504"/>
                    <a:pt x="3885" y="8112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45;p23">
              <a:extLst>
                <a:ext uri="{FF2B5EF4-FFF2-40B4-BE49-F238E27FC236}">
                  <a16:creationId xmlns:a16="http://schemas.microsoft.com/office/drawing/2014/main" id="{C66FDB48-7AB4-F220-CC9F-170C1ACD4418}"/>
                </a:ext>
              </a:extLst>
            </p:cNvPr>
            <p:cNvSpPr/>
            <p:nvPr/>
          </p:nvSpPr>
          <p:spPr>
            <a:xfrm rot="1492103">
              <a:off x="3083492" y="4713707"/>
              <a:ext cx="528906" cy="259078"/>
            </a:xfrm>
            <a:custGeom>
              <a:avLst/>
              <a:gdLst/>
              <a:ahLst/>
              <a:cxnLst/>
              <a:rect l="l" t="t" r="r" b="b"/>
              <a:pathLst>
                <a:path w="21158" h="10364" fill="none" extrusionOk="0">
                  <a:moveTo>
                    <a:pt x="1" y="10364"/>
                  </a:moveTo>
                  <a:lnTo>
                    <a:pt x="21158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46;p23">
              <a:extLst>
                <a:ext uri="{FF2B5EF4-FFF2-40B4-BE49-F238E27FC236}">
                  <a16:creationId xmlns:a16="http://schemas.microsoft.com/office/drawing/2014/main" id="{1B58692D-824F-E4DA-7958-6D398147DFBE}"/>
                </a:ext>
              </a:extLst>
            </p:cNvPr>
            <p:cNvSpPr/>
            <p:nvPr/>
          </p:nvSpPr>
          <p:spPr>
            <a:xfrm rot="1492103">
              <a:off x="3120551" y="4853846"/>
              <a:ext cx="54745" cy="25948"/>
            </a:xfrm>
            <a:custGeom>
              <a:avLst/>
              <a:gdLst/>
              <a:ahLst/>
              <a:cxnLst/>
              <a:rect l="l" t="t" r="r" b="b"/>
              <a:pathLst>
                <a:path w="2190" h="1038" fill="none" extrusionOk="0">
                  <a:moveTo>
                    <a:pt x="0" y="1038"/>
                  </a:moveTo>
                  <a:lnTo>
                    <a:pt x="2189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47;p23">
              <a:extLst>
                <a:ext uri="{FF2B5EF4-FFF2-40B4-BE49-F238E27FC236}">
                  <a16:creationId xmlns:a16="http://schemas.microsoft.com/office/drawing/2014/main" id="{A2F8679F-6B2C-77A9-78ED-9B28CA967D02}"/>
                </a:ext>
              </a:extLst>
            </p:cNvPr>
            <p:cNvSpPr/>
            <p:nvPr/>
          </p:nvSpPr>
          <p:spPr>
            <a:xfrm rot="1492103">
              <a:off x="3120759" y="4862950"/>
              <a:ext cx="54420" cy="26273"/>
            </a:xfrm>
            <a:custGeom>
              <a:avLst/>
              <a:gdLst/>
              <a:ahLst/>
              <a:cxnLst/>
              <a:rect l="l" t="t" r="r" b="b"/>
              <a:pathLst>
                <a:path w="2177" h="1051" fill="none" extrusionOk="0">
                  <a:moveTo>
                    <a:pt x="1" y="1051"/>
                  </a:moveTo>
                  <a:lnTo>
                    <a:pt x="2177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48;p23">
              <a:extLst>
                <a:ext uri="{FF2B5EF4-FFF2-40B4-BE49-F238E27FC236}">
                  <a16:creationId xmlns:a16="http://schemas.microsoft.com/office/drawing/2014/main" id="{E57CB376-FDBD-8D87-E9B6-222732E29B28}"/>
                </a:ext>
              </a:extLst>
            </p:cNvPr>
            <p:cNvSpPr/>
            <p:nvPr/>
          </p:nvSpPr>
          <p:spPr>
            <a:xfrm rot="1492103">
              <a:off x="3120766" y="4872782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0" y="1051"/>
                  </a:moveTo>
                  <a:lnTo>
                    <a:pt x="2189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49;p23">
              <a:extLst>
                <a:ext uri="{FF2B5EF4-FFF2-40B4-BE49-F238E27FC236}">
                  <a16:creationId xmlns:a16="http://schemas.microsoft.com/office/drawing/2014/main" id="{0D982D3E-0D62-3050-E03B-0EDF6FA2BB80}"/>
                </a:ext>
              </a:extLst>
            </p:cNvPr>
            <p:cNvSpPr/>
            <p:nvPr/>
          </p:nvSpPr>
          <p:spPr>
            <a:xfrm rot="1492103">
              <a:off x="3121028" y="4881968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1" y="1051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50;p23">
              <a:extLst>
                <a:ext uri="{FF2B5EF4-FFF2-40B4-BE49-F238E27FC236}">
                  <a16:creationId xmlns:a16="http://schemas.microsoft.com/office/drawing/2014/main" id="{A0CEDC9D-F623-AA38-B27E-8AA48F1AA299}"/>
                </a:ext>
              </a:extLst>
            </p:cNvPr>
            <p:cNvSpPr/>
            <p:nvPr/>
          </p:nvSpPr>
          <p:spPr>
            <a:xfrm rot="1492103">
              <a:off x="3120985" y="4892735"/>
              <a:ext cx="54745" cy="25973"/>
            </a:xfrm>
            <a:custGeom>
              <a:avLst/>
              <a:gdLst/>
              <a:ahLst/>
              <a:cxnLst/>
              <a:rect l="l" t="t" r="r" b="b"/>
              <a:pathLst>
                <a:path w="2190" h="1039" fill="none" extrusionOk="0">
                  <a:moveTo>
                    <a:pt x="1" y="1039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51;p23">
              <a:extLst>
                <a:ext uri="{FF2B5EF4-FFF2-40B4-BE49-F238E27FC236}">
                  <a16:creationId xmlns:a16="http://schemas.microsoft.com/office/drawing/2014/main" id="{2C89A926-4798-3145-DAA3-CC7CC381A688}"/>
                </a:ext>
              </a:extLst>
            </p:cNvPr>
            <p:cNvSpPr/>
            <p:nvPr/>
          </p:nvSpPr>
          <p:spPr>
            <a:xfrm rot="1492103">
              <a:off x="3420507" y="4799371"/>
              <a:ext cx="261303" cy="140788"/>
            </a:xfrm>
            <a:custGeom>
              <a:avLst/>
              <a:gdLst/>
              <a:ahLst/>
              <a:cxnLst/>
              <a:rect l="l" t="t" r="r" b="b"/>
              <a:pathLst>
                <a:path w="10453" h="5632" fill="none" extrusionOk="0">
                  <a:moveTo>
                    <a:pt x="0" y="1"/>
                  </a:moveTo>
                  <a:cubicBezTo>
                    <a:pt x="0" y="1"/>
                    <a:pt x="2658" y="5100"/>
                    <a:pt x="3063" y="5632"/>
                  </a:cubicBezTo>
                  <a:cubicBezTo>
                    <a:pt x="3063" y="5632"/>
                    <a:pt x="6353" y="3911"/>
                    <a:pt x="7011" y="3974"/>
                  </a:cubicBezTo>
                  <a:cubicBezTo>
                    <a:pt x="7656" y="4050"/>
                    <a:pt x="8263" y="4278"/>
                    <a:pt x="8263" y="4278"/>
                  </a:cubicBezTo>
                  <a:lnTo>
                    <a:pt x="10452" y="324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52;p23">
              <a:extLst>
                <a:ext uri="{FF2B5EF4-FFF2-40B4-BE49-F238E27FC236}">
                  <a16:creationId xmlns:a16="http://schemas.microsoft.com/office/drawing/2014/main" id="{B5BD3615-2542-0EE0-15AE-D9AF76F4CB03}"/>
                </a:ext>
              </a:extLst>
            </p:cNvPr>
            <p:cNvSpPr/>
            <p:nvPr/>
          </p:nvSpPr>
          <p:spPr>
            <a:xfrm rot="1492103">
              <a:off x="3630288" y="4899488"/>
              <a:ext cx="25323" cy="25973"/>
            </a:xfrm>
            <a:custGeom>
              <a:avLst/>
              <a:gdLst/>
              <a:ahLst/>
              <a:cxnLst/>
              <a:rect l="l" t="t" r="r" b="b"/>
              <a:pathLst>
                <a:path w="1013" h="1039" fill="none" extrusionOk="0">
                  <a:moveTo>
                    <a:pt x="899" y="330"/>
                  </a:moveTo>
                  <a:cubicBezTo>
                    <a:pt x="1013" y="558"/>
                    <a:pt x="924" y="823"/>
                    <a:pt x="709" y="937"/>
                  </a:cubicBezTo>
                  <a:cubicBezTo>
                    <a:pt x="481" y="1038"/>
                    <a:pt x="216" y="937"/>
                    <a:pt x="102" y="709"/>
                  </a:cubicBezTo>
                  <a:cubicBezTo>
                    <a:pt x="1" y="482"/>
                    <a:pt x="89" y="203"/>
                    <a:pt x="304" y="102"/>
                  </a:cubicBezTo>
                  <a:cubicBezTo>
                    <a:pt x="519" y="1"/>
                    <a:pt x="798" y="102"/>
                    <a:pt x="899" y="330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53;p23">
              <a:extLst>
                <a:ext uri="{FF2B5EF4-FFF2-40B4-BE49-F238E27FC236}">
                  <a16:creationId xmlns:a16="http://schemas.microsoft.com/office/drawing/2014/main" id="{016D4B0A-B8F4-7590-4624-C8F589E6644C}"/>
                </a:ext>
              </a:extLst>
            </p:cNvPr>
            <p:cNvSpPr/>
            <p:nvPr/>
          </p:nvSpPr>
          <p:spPr>
            <a:xfrm rot="1492103">
              <a:off x="3118578" y="4745508"/>
              <a:ext cx="116440" cy="100617"/>
            </a:xfrm>
            <a:custGeom>
              <a:avLst/>
              <a:gdLst/>
              <a:ahLst/>
              <a:cxnLst/>
              <a:rect l="l" t="t" r="r" b="b"/>
              <a:pathLst>
                <a:path w="4658" h="4025" fill="none" extrusionOk="0">
                  <a:moveTo>
                    <a:pt x="1469" y="4012"/>
                  </a:moveTo>
                  <a:lnTo>
                    <a:pt x="4341" y="2633"/>
                  </a:lnTo>
                  <a:cubicBezTo>
                    <a:pt x="4341" y="2633"/>
                    <a:pt x="4657" y="2544"/>
                    <a:pt x="4278" y="1785"/>
                  </a:cubicBezTo>
                  <a:cubicBezTo>
                    <a:pt x="3898" y="1026"/>
                    <a:pt x="3506" y="343"/>
                    <a:pt x="3506" y="343"/>
                  </a:cubicBezTo>
                  <a:cubicBezTo>
                    <a:pt x="3506" y="343"/>
                    <a:pt x="3443" y="1"/>
                    <a:pt x="2873" y="279"/>
                  </a:cubicBezTo>
                  <a:cubicBezTo>
                    <a:pt x="2304" y="545"/>
                    <a:pt x="418" y="1456"/>
                    <a:pt x="418" y="1456"/>
                  </a:cubicBezTo>
                  <a:cubicBezTo>
                    <a:pt x="418" y="1456"/>
                    <a:pt x="1" y="1671"/>
                    <a:pt x="266" y="2152"/>
                  </a:cubicBezTo>
                  <a:cubicBezTo>
                    <a:pt x="532" y="2620"/>
                    <a:pt x="1000" y="3683"/>
                    <a:pt x="1000" y="3683"/>
                  </a:cubicBezTo>
                  <a:cubicBezTo>
                    <a:pt x="1000" y="3683"/>
                    <a:pt x="1203" y="4025"/>
                    <a:pt x="1469" y="4012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54;p23">
              <a:extLst>
                <a:ext uri="{FF2B5EF4-FFF2-40B4-BE49-F238E27FC236}">
                  <a16:creationId xmlns:a16="http://schemas.microsoft.com/office/drawing/2014/main" id="{E55A8AFA-E1FF-10B5-FA9D-FF5488C409AC}"/>
                </a:ext>
              </a:extLst>
            </p:cNvPr>
            <p:cNvSpPr/>
            <p:nvPr/>
          </p:nvSpPr>
          <p:spPr>
            <a:xfrm rot="1492103">
              <a:off x="3231118" y="4743928"/>
              <a:ext cx="112941" cy="101891"/>
            </a:xfrm>
            <a:custGeom>
              <a:avLst/>
              <a:gdLst/>
              <a:ahLst/>
              <a:cxnLst/>
              <a:rect l="l" t="t" r="r" b="b"/>
              <a:pathLst>
                <a:path w="4518" h="4076" fill="none" extrusionOk="0">
                  <a:moveTo>
                    <a:pt x="1025" y="3569"/>
                  </a:moveTo>
                  <a:lnTo>
                    <a:pt x="177" y="1975"/>
                  </a:lnTo>
                  <a:cubicBezTo>
                    <a:pt x="177" y="1975"/>
                    <a:pt x="0" y="1620"/>
                    <a:pt x="696" y="1291"/>
                  </a:cubicBezTo>
                  <a:cubicBezTo>
                    <a:pt x="1405" y="950"/>
                    <a:pt x="3151" y="114"/>
                    <a:pt x="3151" y="114"/>
                  </a:cubicBezTo>
                  <a:cubicBezTo>
                    <a:pt x="3151" y="114"/>
                    <a:pt x="3594" y="1"/>
                    <a:pt x="3822" y="570"/>
                  </a:cubicBezTo>
                  <a:cubicBezTo>
                    <a:pt x="4062" y="1139"/>
                    <a:pt x="4404" y="1987"/>
                    <a:pt x="4404" y="1987"/>
                  </a:cubicBezTo>
                  <a:cubicBezTo>
                    <a:pt x="4404" y="1987"/>
                    <a:pt x="4518" y="2544"/>
                    <a:pt x="4176" y="2683"/>
                  </a:cubicBezTo>
                  <a:cubicBezTo>
                    <a:pt x="3328" y="3038"/>
                    <a:pt x="1481" y="3974"/>
                    <a:pt x="1481" y="3974"/>
                  </a:cubicBezTo>
                  <a:cubicBezTo>
                    <a:pt x="1481" y="3974"/>
                    <a:pt x="1266" y="4075"/>
                    <a:pt x="1025" y="356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55;p23">
              <a:extLst>
                <a:ext uri="{FF2B5EF4-FFF2-40B4-BE49-F238E27FC236}">
                  <a16:creationId xmlns:a16="http://schemas.microsoft.com/office/drawing/2014/main" id="{F0CB0D36-0785-4C77-70B7-FC2A3414EFDB}"/>
                </a:ext>
              </a:extLst>
            </p:cNvPr>
            <p:cNvSpPr/>
            <p:nvPr/>
          </p:nvSpPr>
          <p:spPr>
            <a:xfrm rot="1492103">
              <a:off x="3340741" y="4741202"/>
              <a:ext cx="116115" cy="104416"/>
            </a:xfrm>
            <a:custGeom>
              <a:avLst/>
              <a:gdLst/>
              <a:ahLst/>
              <a:cxnLst/>
              <a:rect l="l" t="t" r="r" b="b"/>
              <a:pathLst>
                <a:path w="4645" h="4177" fill="none" extrusionOk="0">
                  <a:moveTo>
                    <a:pt x="165" y="1924"/>
                  </a:moveTo>
                  <a:lnTo>
                    <a:pt x="1013" y="3696"/>
                  </a:lnTo>
                  <a:cubicBezTo>
                    <a:pt x="1013" y="3696"/>
                    <a:pt x="1202" y="4176"/>
                    <a:pt x="1785" y="3911"/>
                  </a:cubicBezTo>
                  <a:cubicBezTo>
                    <a:pt x="2354" y="3658"/>
                    <a:pt x="4290" y="2721"/>
                    <a:pt x="4290" y="2721"/>
                  </a:cubicBezTo>
                  <a:cubicBezTo>
                    <a:pt x="4290" y="2721"/>
                    <a:pt x="4644" y="2607"/>
                    <a:pt x="4163" y="1696"/>
                  </a:cubicBezTo>
                  <a:cubicBezTo>
                    <a:pt x="3695" y="798"/>
                    <a:pt x="3569" y="443"/>
                    <a:pt x="3569" y="443"/>
                  </a:cubicBezTo>
                  <a:cubicBezTo>
                    <a:pt x="3569" y="443"/>
                    <a:pt x="3379" y="1"/>
                    <a:pt x="2544" y="494"/>
                  </a:cubicBezTo>
                  <a:cubicBezTo>
                    <a:pt x="2379" y="583"/>
                    <a:pt x="696" y="1367"/>
                    <a:pt x="696" y="1367"/>
                  </a:cubicBezTo>
                  <a:cubicBezTo>
                    <a:pt x="696" y="1367"/>
                    <a:pt x="0" y="1570"/>
                    <a:pt x="165" y="1924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56;p23">
              <a:extLst>
                <a:ext uri="{FF2B5EF4-FFF2-40B4-BE49-F238E27FC236}">
                  <a16:creationId xmlns:a16="http://schemas.microsoft.com/office/drawing/2014/main" id="{4377C93B-6DFB-02D1-FBCE-6B4430F0988F}"/>
                </a:ext>
              </a:extLst>
            </p:cNvPr>
            <p:cNvSpPr/>
            <p:nvPr/>
          </p:nvSpPr>
          <p:spPr>
            <a:xfrm rot="1492103">
              <a:off x="3468287" y="4744327"/>
              <a:ext cx="166411" cy="111041"/>
            </a:xfrm>
            <a:custGeom>
              <a:avLst/>
              <a:gdLst/>
              <a:ahLst/>
              <a:cxnLst/>
              <a:rect l="l" t="t" r="r" b="b"/>
              <a:pathLst>
                <a:path w="6657" h="4442" fill="none" extrusionOk="0">
                  <a:moveTo>
                    <a:pt x="102" y="2316"/>
                  </a:moveTo>
                  <a:lnTo>
                    <a:pt x="899" y="3973"/>
                  </a:lnTo>
                  <a:cubicBezTo>
                    <a:pt x="899" y="3973"/>
                    <a:pt x="1025" y="4442"/>
                    <a:pt x="1974" y="3986"/>
                  </a:cubicBezTo>
                  <a:cubicBezTo>
                    <a:pt x="2923" y="3530"/>
                    <a:pt x="5859" y="2126"/>
                    <a:pt x="5859" y="2126"/>
                  </a:cubicBezTo>
                  <a:cubicBezTo>
                    <a:pt x="5859" y="2126"/>
                    <a:pt x="6656" y="1885"/>
                    <a:pt x="5821" y="1278"/>
                  </a:cubicBezTo>
                  <a:cubicBezTo>
                    <a:pt x="4973" y="658"/>
                    <a:pt x="4227" y="203"/>
                    <a:pt x="4227" y="203"/>
                  </a:cubicBezTo>
                  <a:cubicBezTo>
                    <a:pt x="4227" y="203"/>
                    <a:pt x="4037" y="0"/>
                    <a:pt x="3328" y="342"/>
                  </a:cubicBezTo>
                  <a:cubicBezTo>
                    <a:pt x="2607" y="683"/>
                    <a:pt x="367" y="1772"/>
                    <a:pt x="367" y="1772"/>
                  </a:cubicBezTo>
                  <a:cubicBezTo>
                    <a:pt x="367" y="1772"/>
                    <a:pt x="0" y="1911"/>
                    <a:pt x="102" y="231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57;p23">
              <a:extLst>
                <a:ext uri="{FF2B5EF4-FFF2-40B4-BE49-F238E27FC236}">
                  <a16:creationId xmlns:a16="http://schemas.microsoft.com/office/drawing/2014/main" id="{1A934A98-7431-B923-0D18-57A167C1D406}"/>
                </a:ext>
              </a:extLst>
            </p:cNvPr>
            <p:cNvSpPr/>
            <p:nvPr/>
          </p:nvSpPr>
          <p:spPr>
            <a:xfrm rot="1492103">
              <a:off x="3518613" y="4748448"/>
              <a:ext cx="31647" cy="87668"/>
            </a:xfrm>
            <a:custGeom>
              <a:avLst/>
              <a:gdLst/>
              <a:ahLst/>
              <a:cxnLst/>
              <a:rect l="l" t="t" r="r" b="b"/>
              <a:pathLst>
                <a:path w="1266" h="3507" fill="none" extrusionOk="0">
                  <a:moveTo>
                    <a:pt x="0" y="520"/>
                  </a:moveTo>
                  <a:lnTo>
                    <a:pt x="25" y="3506"/>
                  </a:lnTo>
                  <a:lnTo>
                    <a:pt x="1265" y="2911"/>
                  </a:lnTo>
                  <a:lnTo>
                    <a:pt x="1088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58;p23">
              <a:extLst>
                <a:ext uri="{FF2B5EF4-FFF2-40B4-BE49-F238E27FC236}">
                  <a16:creationId xmlns:a16="http://schemas.microsoft.com/office/drawing/2014/main" id="{FD3B5B98-1CD6-72A4-5899-1355956F7A2C}"/>
                </a:ext>
              </a:extLst>
            </p:cNvPr>
            <p:cNvSpPr/>
            <p:nvPr/>
          </p:nvSpPr>
          <p:spPr>
            <a:xfrm rot="1492103">
              <a:off x="3276937" y="4753688"/>
              <a:ext cx="16774" cy="81643"/>
            </a:xfrm>
            <a:custGeom>
              <a:avLst/>
              <a:gdLst/>
              <a:ahLst/>
              <a:cxnLst/>
              <a:rect l="l" t="t" r="r" b="b"/>
              <a:pathLst>
                <a:path w="671" h="3266" fill="none" extrusionOk="0">
                  <a:moveTo>
                    <a:pt x="0" y="3266"/>
                  </a:moveTo>
                  <a:lnTo>
                    <a:pt x="228" y="203"/>
                  </a:lnTo>
                  <a:lnTo>
                    <a:pt x="671" y="1"/>
                  </a:lnTo>
                  <a:lnTo>
                    <a:pt x="544" y="310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59;p23">
              <a:extLst>
                <a:ext uri="{FF2B5EF4-FFF2-40B4-BE49-F238E27FC236}">
                  <a16:creationId xmlns:a16="http://schemas.microsoft.com/office/drawing/2014/main" id="{CC00A39C-05F5-DFC7-1E70-E9604A2CD828}"/>
                </a:ext>
              </a:extLst>
            </p:cNvPr>
            <p:cNvSpPr/>
            <p:nvPr/>
          </p:nvSpPr>
          <p:spPr>
            <a:xfrm rot="1492103">
              <a:off x="3307873" y="4759585"/>
              <a:ext cx="19323" cy="75319"/>
            </a:xfrm>
            <a:custGeom>
              <a:avLst/>
              <a:gdLst/>
              <a:ahLst/>
              <a:cxnLst/>
              <a:rect l="l" t="t" r="r" b="b"/>
              <a:pathLst>
                <a:path w="773" h="3013" fill="none" extrusionOk="0">
                  <a:moveTo>
                    <a:pt x="203" y="3012"/>
                  </a:moveTo>
                  <a:lnTo>
                    <a:pt x="0" y="76"/>
                  </a:lnTo>
                  <a:lnTo>
                    <a:pt x="291" y="0"/>
                  </a:lnTo>
                  <a:lnTo>
                    <a:pt x="772" y="2746"/>
                  </a:ln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532;p23">
            <a:extLst>
              <a:ext uri="{FF2B5EF4-FFF2-40B4-BE49-F238E27FC236}">
                <a16:creationId xmlns:a16="http://schemas.microsoft.com/office/drawing/2014/main" id="{377B424A-FE9D-B1F1-9D91-668743175DCE}"/>
              </a:ext>
            </a:extLst>
          </p:cNvPr>
          <p:cNvGrpSpPr/>
          <p:nvPr/>
        </p:nvGrpSpPr>
        <p:grpSpPr>
          <a:xfrm>
            <a:off x="4496001" y="3680135"/>
            <a:ext cx="339205" cy="282250"/>
            <a:chOff x="2967600" y="4528286"/>
            <a:chExt cx="765827" cy="670678"/>
          </a:xfrm>
        </p:grpSpPr>
        <p:sp>
          <p:nvSpPr>
            <p:cNvPr id="119" name="Google Shape;533;p23">
              <a:extLst>
                <a:ext uri="{FF2B5EF4-FFF2-40B4-BE49-F238E27FC236}">
                  <a16:creationId xmlns:a16="http://schemas.microsoft.com/office/drawing/2014/main" id="{7545F74A-514C-C9D9-261E-80C77F54543B}"/>
                </a:ext>
              </a:extLst>
            </p:cNvPr>
            <p:cNvSpPr/>
            <p:nvPr/>
          </p:nvSpPr>
          <p:spPr>
            <a:xfrm rot="1492103">
              <a:off x="3031179" y="4642031"/>
              <a:ext cx="638671" cy="443188"/>
            </a:xfrm>
            <a:custGeom>
              <a:avLst/>
              <a:gdLst/>
              <a:ahLst/>
              <a:cxnLst/>
              <a:rect l="l" t="t" r="r" b="b"/>
              <a:pathLst>
                <a:path w="25549" h="17729" fill="none" extrusionOk="0">
                  <a:moveTo>
                    <a:pt x="3848" y="17728"/>
                  </a:moveTo>
                  <a:lnTo>
                    <a:pt x="1620" y="13059"/>
                  </a:lnTo>
                  <a:cubicBezTo>
                    <a:pt x="1620" y="13059"/>
                    <a:pt x="1" y="9693"/>
                    <a:pt x="1747" y="8503"/>
                  </a:cubicBezTo>
                  <a:cubicBezTo>
                    <a:pt x="3481" y="7314"/>
                    <a:pt x="7112" y="5062"/>
                    <a:pt x="9339" y="3910"/>
                  </a:cubicBezTo>
                  <a:cubicBezTo>
                    <a:pt x="11554" y="2759"/>
                    <a:pt x="16312" y="658"/>
                    <a:pt x="17792" y="329"/>
                  </a:cubicBezTo>
                  <a:cubicBezTo>
                    <a:pt x="19273" y="0"/>
                    <a:pt x="20728" y="607"/>
                    <a:pt x="22778" y="2695"/>
                  </a:cubicBezTo>
                  <a:cubicBezTo>
                    <a:pt x="24840" y="4783"/>
                    <a:pt x="25321" y="5606"/>
                    <a:pt x="25549" y="6783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34;p23">
              <a:extLst>
                <a:ext uri="{FF2B5EF4-FFF2-40B4-BE49-F238E27FC236}">
                  <a16:creationId xmlns:a16="http://schemas.microsoft.com/office/drawing/2014/main" id="{BAC5FCF8-21A9-E78B-0F2E-F1E27B0DFE05}"/>
                </a:ext>
              </a:extLst>
            </p:cNvPr>
            <p:cNvSpPr/>
            <p:nvPr/>
          </p:nvSpPr>
          <p:spPr>
            <a:xfrm rot="1492103">
              <a:off x="3586323" y="4934014"/>
              <a:ext cx="92367" cy="59170"/>
            </a:xfrm>
            <a:custGeom>
              <a:avLst/>
              <a:gdLst/>
              <a:ahLst/>
              <a:cxnLst/>
              <a:rect l="l" t="t" r="r" b="b"/>
              <a:pathLst>
                <a:path w="3695" h="2367" fill="none" extrusionOk="0">
                  <a:moveTo>
                    <a:pt x="3568" y="355"/>
                  </a:moveTo>
                  <a:cubicBezTo>
                    <a:pt x="3695" y="608"/>
                    <a:pt x="3581" y="911"/>
                    <a:pt x="3341" y="1025"/>
                  </a:cubicBezTo>
                  <a:lnTo>
                    <a:pt x="797" y="2240"/>
                  </a:lnTo>
                  <a:cubicBezTo>
                    <a:pt x="544" y="2367"/>
                    <a:pt x="240" y="2253"/>
                    <a:pt x="127" y="2012"/>
                  </a:cubicBezTo>
                  <a:lnTo>
                    <a:pt x="127" y="2012"/>
                  </a:lnTo>
                  <a:cubicBezTo>
                    <a:pt x="0" y="1759"/>
                    <a:pt x="114" y="1456"/>
                    <a:pt x="354" y="1342"/>
                  </a:cubicBezTo>
                  <a:lnTo>
                    <a:pt x="2898" y="127"/>
                  </a:lnTo>
                  <a:cubicBezTo>
                    <a:pt x="3151" y="0"/>
                    <a:pt x="3455" y="114"/>
                    <a:pt x="356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35;p23">
              <a:extLst>
                <a:ext uri="{FF2B5EF4-FFF2-40B4-BE49-F238E27FC236}">
                  <a16:creationId xmlns:a16="http://schemas.microsoft.com/office/drawing/2014/main" id="{31E07A3B-347E-508F-EAD2-DA2DE0F56F27}"/>
                </a:ext>
              </a:extLst>
            </p:cNvPr>
            <p:cNvSpPr/>
            <p:nvPr/>
          </p:nvSpPr>
          <p:spPr>
            <a:xfrm rot="1492103">
              <a:off x="3033742" y="4956619"/>
              <a:ext cx="79118" cy="52846"/>
            </a:xfrm>
            <a:custGeom>
              <a:avLst/>
              <a:gdLst/>
              <a:ahLst/>
              <a:cxnLst/>
              <a:rect l="l" t="t" r="r" b="b"/>
              <a:pathLst>
                <a:path w="3165" h="2114" fill="none" extrusionOk="0">
                  <a:moveTo>
                    <a:pt x="3038" y="355"/>
                  </a:moveTo>
                  <a:cubicBezTo>
                    <a:pt x="3164" y="608"/>
                    <a:pt x="3051" y="911"/>
                    <a:pt x="2810" y="1025"/>
                  </a:cubicBezTo>
                  <a:lnTo>
                    <a:pt x="785" y="2000"/>
                  </a:lnTo>
                  <a:cubicBezTo>
                    <a:pt x="532" y="2114"/>
                    <a:pt x="241" y="2012"/>
                    <a:pt x="115" y="1759"/>
                  </a:cubicBezTo>
                  <a:lnTo>
                    <a:pt x="115" y="1759"/>
                  </a:lnTo>
                  <a:cubicBezTo>
                    <a:pt x="1" y="1506"/>
                    <a:pt x="102" y="1215"/>
                    <a:pt x="355" y="1089"/>
                  </a:cubicBezTo>
                  <a:lnTo>
                    <a:pt x="2380" y="127"/>
                  </a:lnTo>
                  <a:cubicBezTo>
                    <a:pt x="2620" y="0"/>
                    <a:pt x="2924" y="114"/>
                    <a:pt x="303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36;p23">
              <a:extLst>
                <a:ext uri="{FF2B5EF4-FFF2-40B4-BE49-F238E27FC236}">
                  <a16:creationId xmlns:a16="http://schemas.microsoft.com/office/drawing/2014/main" id="{67BB85D2-8938-D955-7AF6-DDDC2E3562BA}"/>
                </a:ext>
              </a:extLst>
            </p:cNvPr>
            <p:cNvSpPr/>
            <p:nvPr/>
          </p:nvSpPr>
          <p:spPr>
            <a:xfrm rot="1492103">
              <a:off x="3106220" y="4931459"/>
              <a:ext cx="121815" cy="121790"/>
            </a:xfrm>
            <a:custGeom>
              <a:avLst/>
              <a:gdLst/>
              <a:ahLst/>
              <a:cxnLst/>
              <a:rect l="l" t="t" r="r" b="b"/>
              <a:pathLst>
                <a:path w="4873" h="4872" fill="none" extrusionOk="0">
                  <a:moveTo>
                    <a:pt x="4366" y="1518"/>
                  </a:moveTo>
                  <a:cubicBezTo>
                    <a:pt x="4873" y="2581"/>
                    <a:pt x="4430" y="3859"/>
                    <a:pt x="3367" y="4366"/>
                  </a:cubicBezTo>
                  <a:cubicBezTo>
                    <a:pt x="2304" y="4872"/>
                    <a:pt x="1026" y="4429"/>
                    <a:pt x="520" y="3366"/>
                  </a:cubicBezTo>
                  <a:cubicBezTo>
                    <a:pt x="1" y="2290"/>
                    <a:pt x="456" y="1025"/>
                    <a:pt x="1519" y="506"/>
                  </a:cubicBezTo>
                  <a:cubicBezTo>
                    <a:pt x="2582" y="0"/>
                    <a:pt x="3860" y="456"/>
                    <a:pt x="4366" y="1518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37;p23">
              <a:extLst>
                <a:ext uri="{FF2B5EF4-FFF2-40B4-BE49-F238E27FC236}">
                  <a16:creationId xmlns:a16="http://schemas.microsoft.com/office/drawing/2014/main" id="{84DDB6A5-FC71-1CAA-0ED3-BC8F7988244C}"/>
                </a:ext>
              </a:extLst>
            </p:cNvPr>
            <p:cNvSpPr/>
            <p:nvPr/>
          </p:nvSpPr>
          <p:spPr>
            <a:xfrm rot="1492103">
              <a:off x="3135638" y="4960928"/>
              <a:ext cx="63295" cy="62970"/>
            </a:xfrm>
            <a:custGeom>
              <a:avLst/>
              <a:gdLst/>
              <a:ahLst/>
              <a:cxnLst/>
              <a:rect l="l" t="t" r="r" b="b"/>
              <a:pathLst>
                <a:path w="2532" h="2519" fill="none" extrusionOk="0">
                  <a:moveTo>
                    <a:pt x="2266" y="785"/>
                  </a:moveTo>
                  <a:cubicBezTo>
                    <a:pt x="2531" y="1329"/>
                    <a:pt x="2291" y="2000"/>
                    <a:pt x="1747" y="2266"/>
                  </a:cubicBezTo>
                  <a:cubicBezTo>
                    <a:pt x="1190" y="2519"/>
                    <a:pt x="532" y="2291"/>
                    <a:pt x="266" y="1734"/>
                  </a:cubicBezTo>
                  <a:cubicBezTo>
                    <a:pt x="1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6" y="78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38;p23">
              <a:extLst>
                <a:ext uri="{FF2B5EF4-FFF2-40B4-BE49-F238E27FC236}">
                  <a16:creationId xmlns:a16="http://schemas.microsoft.com/office/drawing/2014/main" id="{B5D360C0-F2A2-8044-38C4-BC5DD83E49D9}"/>
                </a:ext>
              </a:extLst>
            </p:cNvPr>
            <p:cNvSpPr/>
            <p:nvPr/>
          </p:nvSpPr>
          <p:spPr>
            <a:xfrm rot="1492103">
              <a:off x="3161884" y="4987202"/>
              <a:ext cx="10799" cy="10449"/>
            </a:xfrm>
            <a:custGeom>
              <a:avLst/>
              <a:gdLst/>
              <a:ahLst/>
              <a:cxnLst/>
              <a:rect l="l" t="t" r="r" b="b"/>
              <a:pathLst>
                <a:path w="432" h="418" fill="none" extrusionOk="0">
                  <a:moveTo>
                    <a:pt x="381" y="127"/>
                  </a:moveTo>
                  <a:cubicBezTo>
                    <a:pt x="431" y="228"/>
                    <a:pt x="381" y="329"/>
                    <a:pt x="292" y="380"/>
                  </a:cubicBezTo>
                  <a:cubicBezTo>
                    <a:pt x="203" y="418"/>
                    <a:pt x="90" y="380"/>
                    <a:pt x="52" y="291"/>
                  </a:cubicBezTo>
                  <a:cubicBezTo>
                    <a:pt x="1" y="203"/>
                    <a:pt x="39" y="89"/>
                    <a:pt x="140" y="51"/>
                  </a:cubicBezTo>
                  <a:cubicBezTo>
                    <a:pt x="229" y="0"/>
                    <a:pt x="343" y="38"/>
                    <a:pt x="381" y="127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39;p23">
              <a:extLst>
                <a:ext uri="{FF2B5EF4-FFF2-40B4-BE49-F238E27FC236}">
                  <a16:creationId xmlns:a16="http://schemas.microsoft.com/office/drawing/2014/main" id="{E00718CE-0F7F-BDF3-4244-EA1316153FF1}"/>
                </a:ext>
              </a:extLst>
            </p:cNvPr>
            <p:cNvSpPr/>
            <p:nvPr/>
          </p:nvSpPr>
          <p:spPr>
            <a:xfrm rot="1492103">
              <a:off x="3466021" y="4921760"/>
              <a:ext cx="121790" cy="12179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4353" y="1519"/>
                  </a:moveTo>
                  <a:cubicBezTo>
                    <a:pt x="4872" y="2582"/>
                    <a:pt x="4416" y="3860"/>
                    <a:pt x="3353" y="4366"/>
                  </a:cubicBezTo>
                  <a:cubicBezTo>
                    <a:pt x="2291" y="4872"/>
                    <a:pt x="1013" y="4429"/>
                    <a:pt x="506" y="3366"/>
                  </a:cubicBezTo>
                  <a:cubicBezTo>
                    <a:pt x="0" y="2303"/>
                    <a:pt x="443" y="1025"/>
                    <a:pt x="1506" y="519"/>
                  </a:cubicBezTo>
                  <a:cubicBezTo>
                    <a:pt x="2569" y="0"/>
                    <a:pt x="3847" y="456"/>
                    <a:pt x="4353" y="151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40;p23">
              <a:extLst>
                <a:ext uri="{FF2B5EF4-FFF2-40B4-BE49-F238E27FC236}">
                  <a16:creationId xmlns:a16="http://schemas.microsoft.com/office/drawing/2014/main" id="{2F25BC32-39EC-8DAB-94FB-9C528DE119AB}"/>
                </a:ext>
              </a:extLst>
            </p:cNvPr>
            <p:cNvSpPr/>
            <p:nvPr/>
          </p:nvSpPr>
          <p:spPr>
            <a:xfrm rot="1492103">
              <a:off x="3495074" y="4951083"/>
              <a:ext cx="63295" cy="63295"/>
            </a:xfrm>
            <a:custGeom>
              <a:avLst/>
              <a:gdLst/>
              <a:ahLst/>
              <a:cxnLst/>
              <a:rect l="l" t="t" r="r" b="b"/>
              <a:pathLst>
                <a:path w="2532" h="2532" fill="none" extrusionOk="0">
                  <a:moveTo>
                    <a:pt x="2265" y="786"/>
                  </a:moveTo>
                  <a:cubicBezTo>
                    <a:pt x="2531" y="1342"/>
                    <a:pt x="2303" y="2000"/>
                    <a:pt x="1747" y="2266"/>
                  </a:cubicBezTo>
                  <a:cubicBezTo>
                    <a:pt x="1190" y="2532"/>
                    <a:pt x="532" y="2291"/>
                    <a:pt x="266" y="1747"/>
                  </a:cubicBezTo>
                  <a:cubicBezTo>
                    <a:pt x="0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5" y="78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41;p23">
              <a:extLst>
                <a:ext uri="{FF2B5EF4-FFF2-40B4-BE49-F238E27FC236}">
                  <a16:creationId xmlns:a16="http://schemas.microsoft.com/office/drawing/2014/main" id="{D8FF4874-46D7-C120-8746-ECC40DAF27E1}"/>
                </a:ext>
              </a:extLst>
            </p:cNvPr>
            <p:cNvSpPr/>
            <p:nvPr/>
          </p:nvSpPr>
          <p:spPr>
            <a:xfrm rot="1492103">
              <a:off x="3521700" y="4977434"/>
              <a:ext cx="10449" cy="10449"/>
            </a:xfrm>
            <a:custGeom>
              <a:avLst/>
              <a:gdLst/>
              <a:ahLst/>
              <a:cxnLst/>
              <a:rect l="l" t="t" r="r" b="b"/>
              <a:pathLst>
                <a:path w="418" h="418" fill="none" extrusionOk="0">
                  <a:moveTo>
                    <a:pt x="367" y="139"/>
                  </a:moveTo>
                  <a:cubicBezTo>
                    <a:pt x="418" y="228"/>
                    <a:pt x="380" y="329"/>
                    <a:pt x="291" y="380"/>
                  </a:cubicBezTo>
                  <a:cubicBezTo>
                    <a:pt x="190" y="418"/>
                    <a:pt x="89" y="380"/>
                    <a:pt x="38" y="291"/>
                  </a:cubicBezTo>
                  <a:cubicBezTo>
                    <a:pt x="0" y="203"/>
                    <a:pt x="38" y="89"/>
                    <a:pt x="127" y="51"/>
                  </a:cubicBezTo>
                  <a:cubicBezTo>
                    <a:pt x="215" y="0"/>
                    <a:pt x="329" y="38"/>
                    <a:pt x="367" y="13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42;p23">
              <a:extLst>
                <a:ext uri="{FF2B5EF4-FFF2-40B4-BE49-F238E27FC236}">
                  <a16:creationId xmlns:a16="http://schemas.microsoft.com/office/drawing/2014/main" id="{1D72BAFC-57EB-0F3D-9590-786D7EB58EAF}"/>
                </a:ext>
              </a:extLst>
            </p:cNvPr>
            <p:cNvSpPr/>
            <p:nvPr/>
          </p:nvSpPr>
          <p:spPr>
            <a:xfrm rot="1492103">
              <a:off x="3233231" y="4922499"/>
              <a:ext cx="226531" cy="114215"/>
            </a:xfrm>
            <a:custGeom>
              <a:avLst/>
              <a:gdLst/>
              <a:ahLst/>
              <a:cxnLst/>
              <a:rect l="l" t="t" r="r" b="b"/>
              <a:pathLst>
                <a:path w="9062" h="4569" fill="none" extrusionOk="0">
                  <a:moveTo>
                    <a:pt x="1" y="4568"/>
                  </a:moveTo>
                  <a:lnTo>
                    <a:pt x="906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43;p23">
              <a:extLst>
                <a:ext uri="{FF2B5EF4-FFF2-40B4-BE49-F238E27FC236}">
                  <a16:creationId xmlns:a16="http://schemas.microsoft.com/office/drawing/2014/main" id="{36C6E3D4-2C1B-8A9D-2CA5-1BE2D9F37DB0}"/>
                </a:ext>
              </a:extLst>
            </p:cNvPr>
            <p:cNvSpPr/>
            <p:nvPr/>
          </p:nvSpPr>
          <p:spPr>
            <a:xfrm rot="1492103">
              <a:off x="3101594" y="4637243"/>
              <a:ext cx="468486" cy="230306"/>
            </a:xfrm>
            <a:custGeom>
              <a:avLst/>
              <a:gdLst/>
              <a:ahLst/>
              <a:cxnLst/>
              <a:rect l="l" t="t" r="r" b="b"/>
              <a:pathLst>
                <a:path w="18741" h="9213" fill="none" extrusionOk="0">
                  <a:moveTo>
                    <a:pt x="0" y="9212"/>
                  </a:moveTo>
                  <a:lnTo>
                    <a:pt x="1874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44;p23">
              <a:extLst>
                <a:ext uri="{FF2B5EF4-FFF2-40B4-BE49-F238E27FC236}">
                  <a16:creationId xmlns:a16="http://schemas.microsoft.com/office/drawing/2014/main" id="{D4C60F72-930E-A4AD-3543-09A94FF7D59C}"/>
                </a:ext>
              </a:extLst>
            </p:cNvPr>
            <p:cNvSpPr/>
            <p:nvPr/>
          </p:nvSpPr>
          <p:spPr>
            <a:xfrm rot="1492103">
              <a:off x="3405727" y="4761832"/>
              <a:ext cx="97142" cy="202783"/>
            </a:xfrm>
            <a:custGeom>
              <a:avLst/>
              <a:gdLst/>
              <a:ahLst/>
              <a:cxnLst/>
              <a:rect l="l" t="t" r="r" b="b"/>
              <a:pathLst>
                <a:path w="3886" h="8112" fill="none" extrusionOk="0">
                  <a:moveTo>
                    <a:pt x="1" y="1"/>
                  </a:moveTo>
                  <a:cubicBezTo>
                    <a:pt x="1" y="1"/>
                    <a:pt x="3443" y="7504"/>
                    <a:pt x="3885" y="8112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545;p23">
              <a:extLst>
                <a:ext uri="{FF2B5EF4-FFF2-40B4-BE49-F238E27FC236}">
                  <a16:creationId xmlns:a16="http://schemas.microsoft.com/office/drawing/2014/main" id="{3346B8E1-AFEA-4E17-3349-DD6EC2989CE6}"/>
                </a:ext>
              </a:extLst>
            </p:cNvPr>
            <p:cNvSpPr/>
            <p:nvPr/>
          </p:nvSpPr>
          <p:spPr>
            <a:xfrm rot="1492103">
              <a:off x="3083492" y="4713707"/>
              <a:ext cx="528906" cy="259078"/>
            </a:xfrm>
            <a:custGeom>
              <a:avLst/>
              <a:gdLst/>
              <a:ahLst/>
              <a:cxnLst/>
              <a:rect l="l" t="t" r="r" b="b"/>
              <a:pathLst>
                <a:path w="21158" h="10364" fill="none" extrusionOk="0">
                  <a:moveTo>
                    <a:pt x="1" y="10364"/>
                  </a:moveTo>
                  <a:lnTo>
                    <a:pt x="21158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546;p23">
              <a:extLst>
                <a:ext uri="{FF2B5EF4-FFF2-40B4-BE49-F238E27FC236}">
                  <a16:creationId xmlns:a16="http://schemas.microsoft.com/office/drawing/2014/main" id="{4E32D2AE-8892-5F4A-7EE3-E0041963B21D}"/>
                </a:ext>
              </a:extLst>
            </p:cNvPr>
            <p:cNvSpPr/>
            <p:nvPr/>
          </p:nvSpPr>
          <p:spPr>
            <a:xfrm rot="1492103">
              <a:off x="3120551" y="4853846"/>
              <a:ext cx="54745" cy="25948"/>
            </a:xfrm>
            <a:custGeom>
              <a:avLst/>
              <a:gdLst/>
              <a:ahLst/>
              <a:cxnLst/>
              <a:rect l="l" t="t" r="r" b="b"/>
              <a:pathLst>
                <a:path w="2190" h="1038" fill="none" extrusionOk="0">
                  <a:moveTo>
                    <a:pt x="0" y="1038"/>
                  </a:moveTo>
                  <a:lnTo>
                    <a:pt x="2189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547;p23">
              <a:extLst>
                <a:ext uri="{FF2B5EF4-FFF2-40B4-BE49-F238E27FC236}">
                  <a16:creationId xmlns:a16="http://schemas.microsoft.com/office/drawing/2014/main" id="{4C8DF464-1333-C5F3-A20B-2A49B53D1555}"/>
                </a:ext>
              </a:extLst>
            </p:cNvPr>
            <p:cNvSpPr/>
            <p:nvPr/>
          </p:nvSpPr>
          <p:spPr>
            <a:xfrm rot="1492103">
              <a:off x="3120759" y="4862950"/>
              <a:ext cx="54420" cy="26273"/>
            </a:xfrm>
            <a:custGeom>
              <a:avLst/>
              <a:gdLst/>
              <a:ahLst/>
              <a:cxnLst/>
              <a:rect l="l" t="t" r="r" b="b"/>
              <a:pathLst>
                <a:path w="2177" h="1051" fill="none" extrusionOk="0">
                  <a:moveTo>
                    <a:pt x="1" y="1051"/>
                  </a:moveTo>
                  <a:lnTo>
                    <a:pt x="2177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548;p23">
              <a:extLst>
                <a:ext uri="{FF2B5EF4-FFF2-40B4-BE49-F238E27FC236}">
                  <a16:creationId xmlns:a16="http://schemas.microsoft.com/office/drawing/2014/main" id="{DA7BDA38-3972-A409-815D-3E2B6AB3EE09}"/>
                </a:ext>
              </a:extLst>
            </p:cNvPr>
            <p:cNvSpPr/>
            <p:nvPr/>
          </p:nvSpPr>
          <p:spPr>
            <a:xfrm rot="1492103">
              <a:off x="3120766" y="4872782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0" y="1051"/>
                  </a:moveTo>
                  <a:lnTo>
                    <a:pt x="2189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549;p23">
              <a:extLst>
                <a:ext uri="{FF2B5EF4-FFF2-40B4-BE49-F238E27FC236}">
                  <a16:creationId xmlns:a16="http://schemas.microsoft.com/office/drawing/2014/main" id="{FF3A3B4E-61F7-5018-D4C5-7A7EF38EBDF1}"/>
                </a:ext>
              </a:extLst>
            </p:cNvPr>
            <p:cNvSpPr/>
            <p:nvPr/>
          </p:nvSpPr>
          <p:spPr>
            <a:xfrm rot="1492103">
              <a:off x="3121028" y="4881968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1" y="1051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550;p23">
              <a:extLst>
                <a:ext uri="{FF2B5EF4-FFF2-40B4-BE49-F238E27FC236}">
                  <a16:creationId xmlns:a16="http://schemas.microsoft.com/office/drawing/2014/main" id="{54A04CD2-03FB-C3D7-625B-EB9FC33DFA2C}"/>
                </a:ext>
              </a:extLst>
            </p:cNvPr>
            <p:cNvSpPr/>
            <p:nvPr/>
          </p:nvSpPr>
          <p:spPr>
            <a:xfrm rot="1492103">
              <a:off x="3120985" y="4892735"/>
              <a:ext cx="54745" cy="25973"/>
            </a:xfrm>
            <a:custGeom>
              <a:avLst/>
              <a:gdLst/>
              <a:ahLst/>
              <a:cxnLst/>
              <a:rect l="l" t="t" r="r" b="b"/>
              <a:pathLst>
                <a:path w="2190" h="1039" fill="none" extrusionOk="0">
                  <a:moveTo>
                    <a:pt x="1" y="1039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551;p23">
              <a:extLst>
                <a:ext uri="{FF2B5EF4-FFF2-40B4-BE49-F238E27FC236}">
                  <a16:creationId xmlns:a16="http://schemas.microsoft.com/office/drawing/2014/main" id="{DFE62D91-6D26-F3EA-FA7B-C7F2948389E5}"/>
                </a:ext>
              </a:extLst>
            </p:cNvPr>
            <p:cNvSpPr/>
            <p:nvPr/>
          </p:nvSpPr>
          <p:spPr>
            <a:xfrm rot="1492103">
              <a:off x="3420507" y="4799371"/>
              <a:ext cx="261303" cy="140788"/>
            </a:xfrm>
            <a:custGeom>
              <a:avLst/>
              <a:gdLst/>
              <a:ahLst/>
              <a:cxnLst/>
              <a:rect l="l" t="t" r="r" b="b"/>
              <a:pathLst>
                <a:path w="10453" h="5632" fill="none" extrusionOk="0">
                  <a:moveTo>
                    <a:pt x="0" y="1"/>
                  </a:moveTo>
                  <a:cubicBezTo>
                    <a:pt x="0" y="1"/>
                    <a:pt x="2658" y="5100"/>
                    <a:pt x="3063" y="5632"/>
                  </a:cubicBezTo>
                  <a:cubicBezTo>
                    <a:pt x="3063" y="5632"/>
                    <a:pt x="6353" y="3911"/>
                    <a:pt x="7011" y="3974"/>
                  </a:cubicBezTo>
                  <a:cubicBezTo>
                    <a:pt x="7656" y="4050"/>
                    <a:pt x="8263" y="4278"/>
                    <a:pt x="8263" y="4278"/>
                  </a:cubicBezTo>
                  <a:lnTo>
                    <a:pt x="10452" y="324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552;p23">
              <a:extLst>
                <a:ext uri="{FF2B5EF4-FFF2-40B4-BE49-F238E27FC236}">
                  <a16:creationId xmlns:a16="http://schemas.microsoft.com/office/drawing/2014/main" id="{5BFE8D4C-F040-CFD4-0A0F-AA88727B8EF5}"/>
                </a:ext>
              </a:extLst>
            </p:cNvPr>
            <p:cNvSpPr/>
            <p:nvPr/>
          </p:nvSpPr>
          <p:spPr>
            <a:xfrm rot="1492103">
              <a:off x="3630288" y="4899488"/>
              <a:ext cx="25323" cy="25973"/>
            </a:xfrm>
            <a:custGeom>
              <a:avLst/>
              <a:gdLst/>
              <a:ahLst/>
              <a:cxnLst/>
              <a:rect l="l" t="t" r="r" b="b"/>
              <a:pathLst>
                <a:path w="1013" h="1039" fill="none" extrusionOk="0">
                  <a:moveTo>
                    <a:pt x="899" y="330"/>
                  </a:moveTo>
                  <a:cubicBezTo>
                    <a:pt x="1013" y="558"/>
                    <a:pt x="924" y="823"/>
                    <a:pt x="709" y="937"/>
                  </a:cubicBezTo>
                  <a:cubicBezTo>
                    <a:pt x="481" y="1038"/>
                    <a:pt x="216" y="937"/>
                    <a:pt x="102" y="709"/>
                  </a:cubicBezTo>
                  <a:cubicBezTo>
                    <a:pt x="1" y="482"/>
                    <a:pt x="89" y="203"/>
                    <a:pt x="304" y="102"/>
                  </a:cubicBezTo>
                  <a:cubicBezTo>
                    <a:pt x="519" y="1"/>
                    <a:pt x="798" y="102"/>
                    <a:pt x="899" y="330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553;p23">
              <a:extLst>
                <a:ext uri="{FF2B5EF4-FFF2-40B4-BE49-F238E27FC236}">
                  <a16:creationId xmlns:a16="http://schemas.microsoft.com/office/drawing/2014/main" id="{3AB8AF8F-CA68-7E1A-7949-2E1384974FD3}"/>
                </a:ext>
              </a:extLst>
            </p:cNvPr>
            <p:cNvSpPr/>
            <p:nvPr/>
          </p:nvSpPr>
          <p:spPr>
            <a:xfrm rot="1492103">
              <a:off x="3118578" y="4745508"/>
              <a:ext cx="116440" cy="100617"/>
            </a:xfrm>
            <a:custGeom>
              <a:avLst/>
              <a:gdLst/>
              <a:ahLst/>
              <a:cxnLst/>
              <a:rect l="l" t="t" r="r" b="b"/>
              <a:pathLst>
                <a:path w="4658" h="4025" fill="none" extrusionOk="0">
                  <a:moveTo>
                    <a:pt x="1469" y="4012"/>
                  </a:moveTo>
                  <a:lnTo>
                    <a:pt x="4341" y="2633"/>
                  </a:lnTo>
                  <a:cubicBezTo>
                    <a:pt x="4341" y="2633"/>
                    <a:pt x="4657" y="2544"/>
                    <a:pt x="4278" y="1785"/>
                  </a:cubicBezTo>
                  <a:cubicBezTo>
                    <a:pt x="3898" y="1026"/>
                    <a:pt x="3506" y="343"/>
                    <a:pt x="3506" y="343"/>
                  </a:cubicBezTo>
                  <a:cubicBezTo>
                    <a:pt x="3506" y="343"/>
                    <a:pt x="3443" y="1"/>
                    <a:pt x="2873" y="279"/>
                  </a:cubicBezTo>
                  <a:cubicBezTo>
                    <a:pt x="2304" y="545"/>
                    <a:pt x="418" y="1456"/>
                    <a:pt x="418" y="1456"/>
                  </a:cubicBezTo>
                  <a:cubicBezTo>
                    <a:pt x="418" y="1456"/>
                    <a:pt x="1" y="1671"/>
                    <a:pt x="266" y="2152"/>
                  </a:cubicBezTo>
                  <a:cubicBezTo>
                    <a:pt x="532" y="2620"/>
                    <a:pt x="1000" y="3683"/>
                    <a:pt x="1000" y="3683"/>
                  </a:cubicBezTo>
                  <a:cubicBezTo>
                    <a:pt x="1000" y="3683"/>
                    <a:pt x="1203" y="4025"/>
                    <a:pt x="1469" y="4012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554;p23">
              <a:extLst>
                <a:ext uri="{FF2B5EF4-FFF2-40B4-BE49-F238E27FC236}">
                  <a16:creationId xmlns:a16="http://schemas.microsoft.com/office/drawing/2014/main" id="{9876BB0C-924F-D860-23E6-50C032ABEDD0}"/>
                </a:ext>
              </a:extLst>
            </p:cNvPr>
            <p:cNvSpPr/>
            <p:nvPr/>
          </p:nvSpPr>
          <p:spPr>
            <a:xfrm rot="1492103">
              <a:off x="3231118" y="4743928"/>
              <a:ext cx="112941" cy="101891"/>
            </a:xfrm>
            <a:custGeom>
              <a:avLst/>
              <a:gdLst/>
              <a:ahLst/>
              <a:cxnLst/>
              <a:rect l="l" t="t" r="r" b="b"/>
              <a:pathLst>
                <a:path w="4518" h="4076" fill="none" extrusionOk="0">
                  <a:moveTo>
                    <a:pt x="1025" y="3569"/>
                  </a:moveTo>
                  <a:lnTo>
                    <a:pt x="177" y="1975"/>
                  </a:lnTo>
                  <a:cubicBezTo>
                    <a:pt x="177" y="1975"/>
                    <a:pt x="0" y="1620"/>
                    <a:pt x="696" y="1291"/>
                  </a:cubicBezTo>
                  <a:cubicBezTo>
                    <a:pt x="1405" y="950"/>
                    <a:pt x="3151" y="114"/>
                    <a:pt x="3151" y="114"/>
                  </a:cubicBezTo>
                  <a:cubicBezTo>
                    <a:pt x="3151" y="114"/>
                    <a:pt x="3594" y="1"/>
                    <a:pt x="3822" y="570"/>
                  </a:cubicBezTo>
                  <a:cubicBezTo>
                    <a:pt x="4062" y="1139"/>
                    <a:pt x="4404" y="1987"/>
                    <a:pt x="4404" y="1987"/>
                  </a:cubicBezTo>
                  <a:cubicBezTo>
                    <a:pt x="4404" y="1987"/>
                    <a:pt x="4518" y="2544"/>
                    <a:pt x="4176" y="2683"/>
                  </a:cubicBezTo>
                  <a:cubicBezTo>
                    <a:pt x="3328" y="3038"/>
                    <a:pt x="1481" y="3974"/>
                    <a:pt x="1481" y="3974"/>
                  </a:cubicBezTo>
                  <a:cubicBezTo>
                    <a:pt x="1481" y="3974"/>
                    <a:pt x="1266" y="4075"/>
                    <a:pt x="1025" y="356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555;p23">
              <a:extLst>
                <a:ext uri="{FF2B5EF4-FFF2-40B4-BE49-F238E27FC236}">
                  <a16:creationId xmlns:a16="http://schemas.microsoft.com/office/drawing/2014/main" id="{3E0DB2DE-9593-080A-8C91-8CB18D6135FD}"/>
                </a:ext>
              </a:extLst>
            </p:cNvPr>
            <p:cNvSpPr/>
            <p:nvPr/>
          </p:nvSpPr>
          <p:spPr>
            <a:xfrm rot="1492103">
              <a:off x="3340741" y="4741202"/>
              <a:ext cx="116115" cy="104416"/>
            </a:xfrm>
            <a:custGeom>
              <a:avLst/>
              <a:gdLst/>
              <a:ahLst/>
              <a:cxnLst/>
              <a:rect l="l" t="t" r="r" b="b"/>
              <a:pathLst>
                <a:path w="4645" h="4177" fill="none" extrusionOk="0">
                  <a:moveTo>
                    <a:pt x="165" y="1924"/>
                  </a:moveTo>
                  <a:lnTo>
                    <a:pt x="1013" y="3696"/>
                  </a:lnTo>
                  <a:cubicBezTo>
                    <a:pt x="1013" y="3696"/>
                    <a:pt x="1202" y="4176"/>
                    <a:pt x="1785" y="3911"/>
                  </a:cubicBezTo>
                  <a:cubicBezTo>
                    <a:pt x="2354" y="3658"/>
                    <a:pt x="4290" y="2721"/>
                    <a:pt x="4290" y="2721"/>
                  </a:cubicBezTo>
                  <a:cubicBezTo>
                    <a:pt x="4290" y="2721"/>
                    <a:pt x="4644" y="2607"/>
                    <a:pt x="4163" y="1696"/>
                  </a:cubicBezTo>
                  <a:cubicBezTo>
                    <a:pt x="3695" y="798"/>
                    <a:pt x="3569" y="443"/>
                    <a:pt x="3569" y="443"/>
                  </a:cubicBezTo>
                  <a:cubicBezTo>
                    <a:pt x="3569" y="443"/>
                    <a:pt x="3379" y="1"/>
                    <a:pt x="2544" y="494"/>
                  </a:cubicBezTo>
                  <a:cubicBezTo>
                    <a:pt x="2379" y="583"/>
                    <a:pt x="696" y="1367"/>
                    <a:pt x="696" y="1367"/>
                  </a:cubicBezTo>
                  <a:cubicBezTo>
                    <a:pt x="696" y="1367"/>
                    <a:pt x="0" y="1570"/>
                    <a:pt x="165" y="1924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556;p23">
              <a:extLst>
                <a:ext uri="{FF2B5EF4-FFF2-40B4-BE49-F238E27FC236}">
                  <a16:creationId xmlns:a16="http://schemas.microsoft.com/office/drawing/2014/main" id="{4BDBF422-AD39-6458-C1EB-E7F4BC135A3F}"/>
                </a:ext>
              </a:extLst>
            </p:cNvPr>
            <p:cNvSpPr/>
            <p:nvPr/>
          </p:nvSpPr>
          <p:spPr>
            <a:xfrm rot="1492103">
              <a:off x="3468287" y="4744327"/>
              <a:ext cx="166411" cy="111041"/>
            </a:xfrm>
            <a:custGeom>
              <a:avLst/>
              <a:gdLst/>
              <a:ahLst/>
              <a:cxnLst/>
              <a:rect l="l" t="t" r="r" b="b"/>
              <a:pathLst>
                <a:path w="6657" h="4442" fill="none" extrusionOk="0">
                  <a:moveTo>
                    <a:pt x="102" y="2316"/>
                  </a:moveTo>
                  <a:lnTo>
                    <a:pt x="899" y="3973"/>
                  </a:lnTo>
                  <a:cubicBezTo>
                    <a:pt x="899" y="3973"/>
                    <a:pt x="1025" y="4442"/>
                    <a:pt x="1974" y="3986"/>
                  </a:cubicBezTo>
                  <a:cubicBezTo>
                    <a:pt x="2923" y="3530"/>
                    <a:pt x="5859" y="2126"/>
                    <a:pt x="5859" y="2126"/>
                  </a:cubicBezTo>
                  <a:cubicBezTo>
                    <a:pt x="5859" y="2126"/>
                    <a:pt x="6656" y="1885"/>
                    <a:pt x="5821" y="1278"/>
                  </a:cubicBezTo>
                  <a:cubicBezTo>
                    <a:pt x="4973" y="658"/>
                    <a:pt x="4227" y="203"/>
                    <a:pt x="4227" y="203"/>
                  </a:cubicBezTo>
                  <a:cubicBezTo>
                    <a:pt x="4227" y="203"/>
                    <a:pt x="4037" y="0"/>
                    <a:pt x="3328" y="342"/>
                  </a:cubicBezTo>
                  <a:cubicBezTo>
                    <a:pt x="2607" y="683"/>
                    <a:pt x="367" y="1772"/>
                    <a:pt x="367" y="1772"/>
                  </a:cubicBezTo>
                  <a:cubicBezTo>
                    <a:pt x="367" y="1772"/>
                    <a:pt x="0" y="1911"/>
                    <a:pt x="102" y="231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557;p23">
              <a:extLst>
                <a:ext uri="{FF2B5EF4-FFF2-40B4-BE49-F238E27FC236}">
                  <a16:creationId xmlns:a16="http://schemas.microsoft.com/office/drawing/2014/main" id="{035733CC-4015-96D5-9897-24610366B3C4}"/>
                </a:ext>
              </a:extLst>
            </p:cNvPr>
            <p:cNvSpPr/>
            <p:nvPr/>
          </p:nvSpPr>
          <p:spPr>
            <a:xfrm rot="1492103">
              <a:off x="3518613" y="4748448"/>
              <a:ext cx="31647" cy="87668"/>
            </a:xfrm>
            <a:custGeom>
              <a:avLst/>
              <a:gdLst/>
              <a:ahLst/>
              <a:cxnLst/>
              <a:rect l="l" t="t" r="r" b="b"/>
              <a:pathLst>
                <a:path w="1266" h="3507" fill="none" extrusionOk="0">
                  <a:moveTo>
                    <a:pt x="0" y="520"/>
                  </a:moveTo>
                  <a:lnTo>
                    <a:pt x="25" y="3506"/>
                  </a:lnTo>
                  <a:lnTo>
                    <a:pt x="1265" y="2911"/>
                  </a:lnTo>
                  <a:lnTo>
                    <a:pt x="1088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558;p23">
              <a:extLst>
                <a:ext uri="{FF2B5EF4-FFF2-40B4-BE49-F238E27FC236}">
                  <a16:creationId xmlns:a16="http://schemas.microsoft.com/office/drawing/2014/main" id="{E69CAB41-D97A-EE41-D08F-E3192C8E1496}"/>
                </a:ext>
              </a:extLst>
            </p:cNvPr>
            <p:cNvSpPr/>
            <p:nvPr/>
          </p:nvSpPr>
          <p:spPr>
            <a:xfrm rot="1492103">
              <a:off x="3276937" y="4753688"/>
              <a:ext cx="16774" cy="81643"/>
            </a:xfrm>
            <a:custGeom>
              <a:avLst/>
              <a:gdLst/>
              <a:ahLst/>
              <a:cxnLst/>
              <a:rect l="l" t="t" r="r" b="b"/>
              <a:pathLst>
                <a:path w="671" h="3266" fill="none" extrusionOk="0">
                  <a:moveTo>
                    <a:pt x="0" y="3266"/>
                  </a:moveTo>
                  <a:lnTo>
                    <a:pt x="228" y="203"/>
                  </a:lnTo>
                  <a:lnTo>
                    <a:pt x="671" y="1"/>
                  </a:lnTo>
                  <a:lnTo>
                    <a:pt x="544" y="310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559;p23">
              <a:extLst>
                <a:ext uri="{FF2B5EF4-FFF2-40B4-BE49-F238E27FC236}">
                  <a16:creationId xmlns:a16="http://schemas.microsoft.com/office/drawing/2014/main" id="{C5FDFFED-E009-5BB1-E332-C406072B74B1}"/>
                </a:ext>
              </a:extLst>
            </p:cNvPr>
            <p:cNvSpPr/>
            <p:nvPr/>
          </p:nvSpPr>
          <p:spPr>
            <a:xfrm rot="1492103">
              <a:off x="3307873" y="4759585"/>
              <a:ext cx="19323" cy="75319"/>
            </a:xfrm>
            <a:custGeom>
              <a:avLst/>
              <a:gdLst/>
              <a:ahLst/>
              <a:cxnLst/>
              <a:rect l="l" t="t" r="r" b="b"/>
              <a:pathLst>
                <a:path w="773" h="3013" fill="none" extrusionOk="0">
                  <a:moveTo>
                    <a:pt x="203" y="3012"/>
                  </a:moveTo>
                  <a:lnTo>
                    <a:pt x="0" y="76"/>
                  </a:lnTo>
                  <a:lnTo>
                    <a:pt x="291" y="0"/>
                  </a:lnTo>
                  <a:lnTo>
                    <a:pt x="772" y="2746"/>
                  </a:ln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92602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0"/>
          <p:cNvSpPr txBox="1">
            <a:spLocks noGrp="1"/>
          </p:cNvSpPr>
          <p:nvPr>
            <p:ph type="title"/>
          </p:nvPr>
        </p:nvSpPr>
        <p:spPr>
          <a:xfrm>
            <a:off x="457200" y="3836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1.2. – Formalização do problema </a:t>
            </a:r>
            <a:r>
              <a:rPr lang="pt-PT" sz="2000" dirty="0">
                <a:solidFill>
                  <a:schemeClr val="bg1">
                    <a:lumMod val="50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–</a:t>
            </a:r>
            <a:r>
              <a:rPr lang="pt-PT" dirty="0">
                <a:solidFill>
                  <a:schemeClr val="bg1">
                    <a:lumMod val="50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</a:t>
            </a:r>
            <a:r>
              <a:rPr lang="pt-PT" sz="2000" dirty="0">
                <a:solidFill>
                  <a:schemeClr val="bg1">
                    <a:lumMod val="50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problema de otimização</a:t>
            </a:r>
            <a:endParaRPr dirty="0">
              <a:solidFill>
                <a:schemeClr val="bg1">
                  <a:lumMod val="50000"/>
                </a:schemeClr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81" name="Google Shape;281;p20"/>
          <p:cNvSpPr txBox="1">
            <a:spLocks noGrp="1"/>
          </p:cNvSpPr>
          <p:nvPr>
            <p:ph type="title"/>
          </p:nvPr>
        </p:nvSpPr>
        <p:spPr>
          <a:xfrm>
            <a:off x="8024400" y="1647050"/>
            <a:ext cx="2043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</a:rPr>
              <a:t>!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287" name="Google Shape;287;p20"/>
          <p:cNvSpPr txBox="1">
            <a:spLocks noGrp="1"/>
          </p:cNvSpPr>
          <p:nvPr>
            <p:ph type="title"/>
          </p:nvPr>
        </p:nvSpPr>
        <p:spPr>
          <a:xfrm>
            <a:off x="409409" y="1022478"/>
            <a:ext cx="3205241" cy="40449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PT" sz="1200" b="1" dirty="0">
                <a:latin typeface="Roboto"/>
                <a:ea typeface="Roboto"/>
              </a:rPr>
              <a:t>Dados de entrada e resultados </a:t>
            </a:r>
            <a:r>
              <a:rPr lang="pt-PT" sz="1200" dirty="0">
                <a:latin typeface="Roboto"/>
                <a:ea typeface="Roboto"/>
              </a:rPr>
              <a:t>– grafo contendo todas as paragens e todas as ligações entre estas, dando como resultado o caminho/paragens e o número máximo de pessoas que podem transportar nesta rede (</a:t>
            </a:r>
            <a:r>
              <a:rPr lang="pt-PT" sz="1200" dirty="0" err="1">
                <a:latin typeface="Roboto"/>
                <a:ea typeface="Roboto"/>
              </a:rPr>
              <a:t>maxFlow</a:t>
            </a:r>
            <a:r>
              <a:rPr lang="pt-PT" sz="1200" dirty="0">
                <a:latin typeface="Roboto"/>
                <a:ea typeface="Roboto"/>
              </a:rPr>
              <a:t>)</a:t>
            </a:r>
            <a:br>
              <a:rPr lang="pt-PT" sz="1200" dirty="0">
                <a:latin typeface="Roboto"/>
                <a:ea typeface="Roboto"/>
              </a:rPr>
            </a:br>
            <a:br>
              <a:rPr lang="pt-PT" sz="1200" dirty="0">
                <a:latin typeface="Roboto"/>
                <a:ea typeface="Roboto"/>
              </a:rPr>
            </a:br>
            <a:r>
              <a:rPr lang="pt-PT" sz="1200" b="1" dirty="0">
                <a:latin typeface="Roboto"/>
                <a:ea typeface="Roboto"/>
              </a:rPr>
              <a:t>Variáveis de decisão </a:t>
            </a:r>
            <a:r>
              <a:rPr lang="pt-PT" sz="1200" dirty="0">
                <a:latin typeface="Roboto"/>
                <a:ea typeface="Roboto"/>
              </a:rPr>
              <a:t>– paragens (origem – </a:t>
            </a:r>
            <a:r>
              <a:rPr lang="pt-PT" sz="1200" b="1" dirty="0">
                <a:latin typeface="Roboto"/>
                <a:ea typeface="Roboto"/>
              </a:rPr>
              <a:t>o </a:t>
            </a:r>
            <a:r>
              <a:rPr lang="pt-PT" sz="1200" dirty="0">
                <a:latin typeface="Roboto"/>
                <a:ea typeface="Roboto"/>
              </a:rPr>
              <a:t>- e destino - </a:t>
            </a:r>
            <a:r>
              <a:rPr lang="pt-PT" sz="1200" b="1" dirty="0">
                <a:latin typeface="Roboto"/>
                <a:ea typeface="Roboto"/>
              </a:rPr>
              <a:t>d</a:t>
            </a:r>
            <a:r>
              <a:rPr lang="pt-PT" sz="1200" dirty="0">
                <a:latin typeface="Roboto"/>
                <a:ea typeface="Roboto"/>
              </a:rPr>
              <a:t>) e as capacidades de cada ligação(</a:t>
            </a:r>
            <a:r>
              <a:rPr lang="pt-PT" sz="1200" b="1" dirty="0">
                <a:latin typeface="Roboto"/>
                <a:ea typeface="Roboto"/>
              </a:rPr>
              <a:t>c</a:t>
            </a:r>
            <a:r>
              <a:rPr lang="pt-PT" sz="1200" dirty="0">
                <a:latin typeface="Roboto"/>
                <a:ea typeface="Roboto"/>
              </a:rPr>
              <a:t>)</a:t>
            </a:r>
            <a:br>
              <a:rPr lang="pt-PT" sz="1200" dirty="0">
                <a:latin typeface="Roboto"/>
                <a:ea typeface="Roboto"/>
              </a:rPr>
            </a:br>
            <a:br>
              <a:rPr lang="pt-PT" sz="1200" dirty="0">
                <a:latin typeface="Roboto"/>
                <a:ea typeface="Roboto"/>
              </a:rPr>
            </a:br>
            <a:r>
              <a:rPr lang="pt-PT" sz="1200" b="1" dirty="0">
                <a:latin typeface="Roboto"/>
                <a:ea typeface="Roboto"/>
              </a:rPr>
              <a:t>Função objetivo </a:t>
            </a:r>
            <a:r>
              <a:rPr lang="pt-PT" sz="1200" dirty="0">
                <a:latin typeface="Roboto"/>
                <a:ea typeface="Roboto"/>
              </a:rPr>
              <a:t>– Max </a:t>
            </a:r>
            <a:r>
              <a:rPr lang="pt-PT" sz="1200" b="1" dirty="0">
                <a:latin typeface="Roboto"/>
                <a:ea typeface="Roboto"/>
              </a:rPr>
              <a:t>c </a:t>
            </a:r>
            <a:r>
              <a:rPr lang="pt-PT" sz="1200" dirty="0">
                <a:latin typeface="Roboto"/>
                <a:ea typeface="Roboto"/>
              </a:rPr>
              <a:t>= Min(cap. da linha) ∧ linha ∊ {todas as arestas da rede} ∧ Min(nº de transbordos)</a:t>
            </a:r>
            <a:br>
              <a:rPr lang="pt-PT" sz="1200" dirty="0">
                <a:latin typeface="Roboto"/>
                <a:ea typeface="Roboto"/>
              </a:rPr>
            </a:br>
            <a:br>
              <a:rPr lang="pt-PT" sz="1200" dirty="0">
                <a:latin typeface="Roboto"/>
                <a:ea typeface="Roboto"/>
              </a:rPr>
            </a:br>
            <a:r>
              <a:rPr lang="pt-PT" sz="1200" b="1" dirty="0">
                <a:latin typeface="Roboto"/>
                <a:ea typeface="Roboto"/>
              </a:rPr>
              <a:t>Domínios de valores para as variáveis </a:t>
            </a:r>
            <a:r>
              <a:rPr lang="pt-PT" sz="1200" dirty="0">
                <a:latin typeface="Roboto"/>
                <a:ea typeface="Roboto"/>
              </a:rPr>
              <a:t>– </a:t>
            </a:r>
            <a:br>
              <a:rPr lang="pt-PT" sz="1200" dirty="0">
                <a:latin typeface="Roboto"/>
                <a:ea typeface="Roboto"/>
              </a:rPr>
            </a:br>
            <a:r>
              <a:rPr lang="pt-PT" sz="1200" b="1" dirty="0">
                <a:latin typeface="Roboto"/>
                <a:ea typeface="Roboto"/>
              </a:rPr>
              <a:t>o</a:t>
            </a:r>
            <a:r>
              <a:rPr lang="pt-PT" sz="1200" dirty="0">
                <a:latin typeface="Roboto"/>
                <a:ea typeface="Roboto"/>
              </a:rPr>
              <a:t> ∊ N , </a:t>
            </a:r>
            <a:r>
              <a:rPr lang="pt-PT" sz="1200" b="1" dirty="0">
                <a:latin typeface="Roboto"/>
                <a:ea typeface="Roboto"/>
              </a:rPr>
              <a:t>d</a:t>
            </a:r>
            <a:r>
              <a:rPr lang="pt-PT" sz="1200" dirty="0">
                <a:latin typeface="Roboto"/>
                <a:ea typeface="Roboto"/>
              </a:rPr>
              <a:t> ∊ N , </a:t>
            </a:r>
            <a:r>
              <a:rPr lang="pt-PT" sz="1200" b="1" dirty="0">
                <a:latin typeface="Roboto"/>
                <a:ea typeface="Roboto"/>
              </a:rPr>
              <a:t>c</a:t>
            </a:r>
            <a:r>
              <a:rPr lang="pt-PT" sz="1200" dirty="0">
                <a:latin typeface="Roboto"/>
                <a:ea typeface="Roboto"/>
              </a:rPr>
              <a:t> ∊ N </a:t>
            </a:r>
            <a:br>
              <a:rPr lang="pt-PT" sz="1200" dirty="0">
                <a:latin typeface="Roboto"/>
                <a:ea typeface="Roboto"/>
              </a:rPr>
            </a:br>
            <a:br>
              <a:rPr lang="pt-PT" sz="1200" dirty="0">
                <a:latin typeface="Roboto"/>
                <a:ea typeface="Roboto"/>
              </a:rPr>
            </a:br>
            <a:r>
              <a:rPr lang="pt-PT" sz="1200" b="1" dirty="0">
                <a:latin typeface="Roboto"/>
                <a:ea typeface="Roboto"/>
              </a:rPr>
              <a:t>Restrições </a:t>
            </a:r>
            <a:r>
              <a:rPr lang="pt-PT" sz="1200" dirty="0">
                <a:latin typeface="Roboto"/>
                <a:ea typeface="Roboto"/>
              </a:rPr>
              <a:t>– O número do nó da origem </a:t>
            </a:r>
            <a:r>
              <a:rPr lang="pt-PT" sz="1200" b="1" dirty="0">
                <a:latin typeface="Roboto"/>
                <a:ea typeface="Roboto"/>
              </a:rPr>
              <a:t>(o) </a:t>
            </a:r>
            <a:r>
              <a:rPr lang="pt-PT" sz="1200" dirty="0">
                <a:latin typeface="Roboto"/>
                <a:ea typeface="Roboto"/>
              </a:rPr>
              <a:t>e do nó de destino (</a:t>
            </a:r>
            <a:r>
              <a:rPr lang="pt-PT" sz="1200" b="1" dirty="0">
                <a:latin typeface="Roboto"/>
                <a:ea typeface="Roboto"/>
              </a:rPr>
              <a:t>d</a:t>
            </a:r>
            <a:r>
              <a:rPr lang="pt-PT" sz="1200" dirty="0">
                <a:latin typeface="Roboto"/>
                <a:ea typeface="Roboto"/>
              </a:rPr>
              <a:t>) devem ser um dos nós do grafo fornecido.</a:t>
            </a:r>
            <a:br>
              <a:rPr lang="pt-PT" sz="1200" dirty="0">
                <a:latin typeface="Roboto"/>
                <a:ea typeface="Roboto"/>
              </a:rPr>
            </a:br>
            <a:endParaRPr sz="1200" dirty="0">
              <a:latin typeface="Roboto"/>
              <a:ea typeface="Roboto"/>
              <a:sym typeface="Roboto"/>
            </a:endParaRPr>
          </a:p>
        </p:txBody>
      </p:sp>
      <p:sp>
        <p:nvSpPr>
          <p:cNvPr id="290" name="Google Shape;290;p20"/>
          <p:cNvSpPr txBox="1">
            <a:spLocks noGrp="1"/>
          </p:cNvSpPr>
          <p:nvPr>
            <p:ph type="title"/>
          </p:nvPr>
        </p:nvSpPr>
        <p:spPr>
          <a:xfrm>
            <a:off x="8024388" y="2143250"/>
            <a:ext cx="2043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</a:rPr>
              <a:t>!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52" name="Google Shape;560;p23">
            <a:extLst>
              <a:ext uri="{FF2B5EF4-FFF2-40B4-BE49-F238E27FC236}">
                <a16:creationId xmlns:a16="http://schemas.microsoft.com/office/drawing/2014/main" id="{FE9E5E2F-C5B3-03BD-AF1D-150A6416E50F}"/>
              </a:ext>
            </a:extLst>
          </p:cNvPr>
          <p:cNvSpPr/>
          <p:nvPr/>
        </p:nvSpPr>
        <p:spPr>
          <a:xfrm>
            <a:off x="4174836" y="1803775"/>
            <a:ext cx="4668930" cy="1932160"/>
          </a:xfrm>
          <a:custGeom>
            <a:avLst/>
            <a:gdLst/>
            <a:ahLst/>
            <a:cxnLst/>
            <a:rect l="l" t="t" r="r" b="b"/>
            <a:pathLst>
              <a:path w="310596" h="87579" extrusionOk="0">
                <a:moveTo>
                  <a:pt x="0" y="87579"/>
                </a:moveTo>
                <a:lnTo>
                  <a:pt x="28565" y="81367"/>
                </a:lnTo>
                <a:lnTo>
                  <a:pt x="57841" y="74963"/>
                </a:lnTo>
                <a:lnTo>
                  <a:pt x="77648" y="13103"/>
                </a:lnTo>
                <a:lnTo>
                  <a:pt x="122748" y="64906"/>
                </a:lnTo>
                <a:lnTo>
                  <a:pt x="152001" y="16759"/>
                </a:lnTo>
                <a:lnTo>
                  <a:pt x="189178" y="0"/>
                </a:lnTo>
                <a:lnTo>
                  <a:pt x="218432" y="76486"/>
                </a:lnTo>
                <a:lnTo>
                  <a:pt x="249210" y="57288"/>
                </a:lnTo>
                <a:lnTo>
                  <a:pt x="310596" y="1571"/>
                </a:lnTo>
              </a:path>
            </a:pathLst>
          </a:custGeom>
          <a:noFill/>
          <a:ln w="9525" cap="flat" cmpd="sng">
            <a:solidFill>
              <a:srgbClr val="DADADA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3" name="Google Shape;561;p23">
            <a:extLst>
              <a:ext uri="{FF2B5EF4-FFF2-40B4-BE49-F238E27FC236}">
                <a16:creationId xmlns:a16="http://schemas.microsoft.com/office/drawing/2014/main" id="{8D542F03-8CAC-CE65-E097-EA25BD0DD999}"/>
              </a:ext>
            </a:extLst>
          </p:cNvPr>
          <p:cNvSpPr/>
          <p:nvPr/>
        </p:nvSpPr>
        <p:spPr>
          <a:xfrm>
            <a:off x="4119036" y="3680135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EC9B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64;p23">
            <a:extLst>
              <a:ext uri="{FF2B5EF4-FFF2-40B4-BE49-F238E27FC236}">
                <a16:creationId xmlns:a16="http://schemas.microsoft.com/office/drawing/2014/main" id="{CE041EA6-108E-101B-9736-655B21291A94}"/>
              </a:ext>
            </a:extLst>
          </p:cNvPr>
          <p:cNvSpPr/>
          <p:nvPr/>
        </p:nvSpPr>
        <p:spPr>
          <a:xfrm>
            <a:off x="4979845" y="3397855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62;p23">
            <a:extLst>
              <a:ext uri="{FF2B5EF4-FFF2-40B4-BE49-F238E27FC236}">
                <a16:creationId xmlns:a16="http://schemas.microsoft.com/office/drawing/2014/main" id="{7D37C22F-5F4D-1B55-6D7F-7A394E6004A7}"/>
              </a:ext>
            </a:extLst>
          </p:cNvPr>
          <p:cNvSpPr/>
          <p:nvPr/>
        </p:nvSpPr>
        <p:spPr>
          <a:xfrm>
            <a:off x="5290154" y="2087450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3;p23">
            <a:extLst>
              <a:ext uri="{FF2B5EF4-FFF2-40B4-BE49-F238E27FC236}">
                <a16:creationId xmlns:a16="http://schemas.microsoft.com/office/drawing/2014/main" id="{A2F946BC-4A2D-DEF1-E69B-BAFFCCCCAF54}"/>
              </a:ext>
            </a:extLst>
          </p:cNvPr>
          <p:cNvSpPr/>
          <p:nvPr/>
        </p:nvSpPr>
        <p:spPr>
          <a:xfrm>
            <a:off x="5963331" y="3167586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29346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65;p23">
            <a:extLst>
              <a:ext uri="{FF2B5EF4-FFF2-40B4-BE49-F238E27FC236}">
                <a16:creationId xmlns:a16="http://schemas.microsoft.com/office/drawing/2014/main" id="{3ED7D9CF-9A0F-39A4-E467-4DEBC08C2308}"/>
              </a:ext>
            </a:extLst>
          </p:cNvPr>
          <p:cNvSpPr/>
          <p:nvPr/>
        </p:nvSpPr>
        <p:spPr>
          <a:xfrm>
            <a:off x="6410526" y="2093277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EC9B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66;p23">
            <a:extLst>
              <a:ext uri="{FF2B5EF4-FFF2-40B4-BE49-F238E27FC236}">
                <a16:creationId xmlns:a16="http://schemas.microsoft.com/office/drawing/2014/main" id="{96D34BD8-C97A-CBAD-E1B6-061D85CFD08E}"/>
              </a:ext>
            </a:extLst>
          </p:cNvPr>
          <p:cNvSpPr/>
          <p:nvPr/>
        </p:nvSpPr>
        <p:spPr>
          <a:xfrm>
            <a:off x="6949535" y="1778368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29346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67;p23">
            <a:extLst>
              <a:ext uri="{FF2B5EF4-FFF2-40B4-BE49-F238E27FC236}">
                <a16:creationId xmlns:a16="http://schemas.microsoft.com/office/drawing/2014/main" id="{F89A8E1E-1CAD-49EB-5189-FB9C6332835E}"/>
              </a:ext>
            </a:extLst>
          </p:cNvPr>
          <p:cNvSpPr/>
          <p:nvPr/>
        </p:nvSpPr>
        <p:spPr>
          <a:xfrm>
            <a:off x="7408128" y="3425008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568;p23">
            <a:extLst>
              <a:ext uri="{FF2B5EF4-FFF2-40B4-BE49-F238E27FC236}">
                <a16:creationId xmlns:a16="http://schemas.microsoft.com/office/drawing/2014/main" id="{DB836CF4-0A71-72AB-2493-DFFF88644BED}"/>
              </a:ext>
            </a:extLst>
          </p:cNvPr>
          <p:cNvSpPr/>
          <p:nvPr/>
        </p:nvSpPr>
        <p:spPr>
          <a:xfrm>
            <a:off x="7850017" y="3044976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EC9B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569;p23">
            <a:extLst>
              <a:ext uri="{FF2B5EF4-FFF2-40B4-BE49-F238E27FC236}">
                <a16:creationId xmlns:a16="http://schemas.microsoft.com/office/drawing/2014/main" id="{63278635-0B23-3500-90FF-A515A2C8B766}"/>
              </a:ext>
            </a:extLst>
          </p:cNvPr>
          <p:cNvSpPr/>
          <p:nvPr/>
        </p:nvSpPr>
        <p:spPr>
          <a:xfrm>
            <a:off x="8764823" y="1831132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532;p23">
            <a:extLst>
              <a:ext uri="{FF2B5EF4-FFF2-40B4-BE49-F238E27FC236}">
                <a16:creationId xmlns:a16="http://schemas.microsoft.com/office/drawing/2014/main" id="{F9F269C4-9C07-AAFB-2DC8-AE54B6956451}"/>
              </a:ext>
            </a:extLst>
          </p:cNvPr>
          <p:cNvGrpSpPr/>
          <p:nvPr/>
        </p:nvGrpSpPr>
        <p:grpSpPr>
          <a:xfrm>
            <a:off x="6296723" y="2688156"/>
            <a:ext cx="339205" cy="282250"/>
            <a:chOff x="2967600" y="4528286"/>
            <a:chExt cx="765827" cy="670678"/>
          </a:xfrm>
        </p:grpSpPr>
        <p:sp>
          <p:nvSpPr>
            <p:cNvPr id="63" name="Google Shape;533;p23">
              <a:extLst>
                <a:ext uri="{FF2B5EF4-FFF2-40B4-BE49-F238E27FC236}">
                  <a16:creationId xmlns:a16="http://schemas.microsoft.com/office/drawing/2014/main" id="{79F5348B-EAF7-F081-8326-4982864871C6}"/>
                </a:ext>
              </a:extLst>
            </p:cNvPr>
            <p:cNvSpPr/>
            <p:nvPr/>
          </p:nvSpPr>
          <p:spPr>
            <a:xfrm rot="1492103">
              <a:off x="3031179" y="4642031"/>
              <a:ext cx="638671" cy="443188"/>
            </a:xfrm>
            <a:custGeom>
              <a:avLst/>
              <a:gdLst/>
              <a:ahLst/>
              <a:cxnLst/>
              <a:rect l="l" t="t" r="r" b="b"/>
              <a:pathLst>
                <a:path w="25549" h="17729" fill="none" extrusionOk="0">
                  <a:moveTo>
                    <a:pt x="3848" y="17728"/>
                  </a:moveTo>
                  <a:lnTo>
                    <a:pt x="1620" y="13059"/>
                  </a:lnTo>
                  <a:cubicBezTo>
                    <a:pt x="1620" y="13059"/>
                    <a:pt x="1" y="9693"/>
                    <a:pt x="1747" y="8503"/>
                  </a:cubicBezTo>
                  <a:cubicBezTo>
                    <a:pt x="3481" y="7314"/>
                    <a:pt x="7112" y="5062"/>
                    <a:pt x="9339" y="3910"/>
                  </a:cubicBezTo>
                  <a:cubicBezTo>
                    <a:pt x="11554" y="2759"/>
                    <a:pt x="16312" y="658"/>
                    <a:pt x="17792" y="329"/>
                  </a:cubicBezTo>
                  <a:cubicBezTo>
                    <a:pt x="19273" y="0"/>
                    <a:pt x="20728" y="607"/>
                    <a:pt x="22778" y="2695"/>
                  </a:cubicBezTo>
                  <a:cubicBezTo>
                    <a:pt x="24840" y="4783"/>
                    <a:pt x="25321" y="5606"/>
                    <a:pt x="25549" y="6783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34;p23">
              <a:extLst>
                <a:ext uri="{FF2B5EF4-FFF2-40B4-BE49-F238E27FC236}">
                  <a16:creationId xmlns:a16="http://schemas.microsoft.com/office/drawing/2014/main" id="{30BF0696-85B2-D8A7-8532-725A346D594C}"/>
                </a:ext>
              </a:extLst>
            </p:cNvPr>
            <p:cNvSpPr/>
            <p:nvPr/>
          </p:nvSpPr>
          <p:spPr>
            <a:xfrm rot="1492103">
              <a:off x="3586323" y="4934014"/>
              <a:ext cx="92367" cy="59170"/>
            </a:xfrm>
            <a:custGeom>
              <a:avLst/>
              <a:gdLst/>
              <a:ahLst/>
              <a:cxnLst/>
              <a:rect l="l" t="t" r="r" b="b"/>
              <a:pathLst>
                <a:path w="3695" h="2367" fill="none" extrusionOk="0">
                  <a:moveTo>
                    <a:pt x="3568" y="355"/>
                  </a:moveTo>
                  <a:cubicBezTo>
                    <a:pt x="3695" y="608"/>
                    <a:pt x="3581" y="911"/>
                    <a:pt x="3341" y="1025"/>
                  </a:cubicBezTo>
                  <a:lnTo>
                    <a:pt x="797" y="2240"/>
                  </a:lnTo>
                  <a:cubicBezTo>
                    <a:pt x="544" y="2367"/>
                    <a:pt x="240" y="2253"/>
                    <a:pt x="127" y="2012"/>
                  </a:cubicBezTo>
                  <a:lnTo>
                    <a:pt x="127" y="2012"/>
                  </a:lnTo>
                  <a:cubicBezTo>
                    <a:pt x="0" y="1759"/>
                    <a:pt x="114" y="1456"/>
                    <a:pt x="354" y="1342"/>
                  </a:cubicBezTo>
                  <a:lnTo>
                    <a:pt x="2898" y="127"/>
                  </a:lnTo>
                  <a:cubicBezTo>
                    <a:pt x="3151" y="0"/>
                    <a:pt x="3455" y="114"/>
                    <a:pt x="356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35;p23">
              <a:extLst>
                <a:ext uri="{FF2B5EF4-FFF2-40B4-BE49-F238E27FC236}">
                  <a16:creationId xmlns:a16="http://schemas.microsoft.com/office/drawing/2014/main" id="{66151DF9-AA7B-D201-EA64-DE1320A5B497}"/>
                </a:ext>
              </a:extLst>
            </p:cNvPr>
            <p:cNvSpPr/>
            <p:nvPr/>
          </p:nvSpPr>
          <p:spPr>
            <a:xfrm rot="1492103">
              <a:off x="3033742" y="4956619"/>
              <a:ext cx="79118" cy="52846"/>
            </a:xfrm>
            <a:custGeom>
              <a:avLst/>
              <a:gdLst/>
              <a:ahLst/>
              <a:cxnLst/>
              <a:rect l="l" t="t" r="r" b="b"/>
              <a:pathLst>
                <a:path w="3165" h="2114" fill="none" extrusionOk="0">
                  <a:moveTo>
                    <a:pt x="3038" y="355"/>
                  </a:moveTo>
                  <a:cubicBezTo>
                    <a:pt x="3164" y="608"/>
                    <a:pt x="3051" y="911"/>
                    <a:pt x="2810" y="1025"/>
                  </a:cubicBezTo>
                  <a:lnTo>
                    <a:pt x="785" y="2000"/>
                  </a:lnTo>
                  <a:cubicBezTo>
                    <a:pt x="532" y="2114"/>
                    <a:pt x="241" y="2012"/>
                    <a:pt x="115" y="1759"/>
                  </a:cubicBezTo>
                  <a:lnTo>
                    <a:pt x="115" y="1759"/>
                  </a:lnTo>
                  <a:cubicBezTo>
                    <a:pt x="1" y="1506"/>
                    <a:pt x="102" y="1215"/>
                    <a:pt x="355" y="1089"/>
                  </a:cubicBezTo>
                  <a:lnTo>
                    <a:pt x="2380" y="127"/>
                  </a:lnTo>
                  <a:cubicBezTo>
                    <a:pt x="2620" y="0"/>
                    <a:pt x="2924" y="114"/>
                    <a:pt x="303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36;p23">
              <a:extLst>
                <a:ext uri="{FF2B5EF4-FFF2-40B4-BE49-F238E27FC236}">
                  <a16:creationId xmlns:a16="http://schemas.microsoft.com/office/drawing/2014/main" id="{33F5091E-3151-DD72-4EB9-DA34392B3BB6}"/>
                </a:ext>
              </a:extLst>
            </p:cNvPr>
            <p:cNvSpPr/>
            <p:nvPr/>
          </p:nvSpPr>
          <p:spPr>
            <a:xfrm rot="1492103">
              <a:off x="3106220" y="4931459"/>
              <a:ext cx="121815" cy="121790"/>
            </a:xfrm>
            <a:custGeom>
              <a:avLst/>
              <a:gdLst/>
              <a:ahLst/>
              <a:cxnLst/>
              <a:rect l="l" t="t" r="r" b="b"/>
              <a:pathLst>
                <a:path w="4873" h="4872" fill="none" extrusionOk="0">
                  <a:moveTo>
                    <a:pt x="4366" y="1518"/>
                  </a:moveTo>
                  <a:cubicBezTo>
                    <a:pt x="4873" y="2581"/>
                    <a:pt x="4430" y="3859"/>
                    <a:pt x="3367" y="4366"/>
                  </a:cubicBezTo>
                  <a:cubicBezTo>
                    <a:pt x="2304" y="4872"/>
                    <a:pt x="1026" y="4429"/>
                    <a:pt x="520" y="3366"/>
                  </a:cubicBezTo>
                  <a:cubicBezTo>
                    <a:pt x="1" y="2290"/>
                    <a:pt x="456" y="1025"/>
                    <a:pt x="1519" y="506"/>
                  </a:cubicBezTo>
                  <a:cubicBezTo>
                    <a:pt x="2582" y="0"/>
                    <a:pt x="3860" y="456"/>
                    <a:pt x="4366" y="1518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37;p23">
              <a:extLst>
                <a:ext uri="{FF2B5EF4-FFF2-40B4-BE49-F238E27FC236}">
                  <a16:creationId xmlns:a16="http://schemas.microsoft.com/office/drawing/2014/main" id="{21084F79-9750-B927-E665-DDB0C42979C3}"/>
                </a:ext>
              </a:extLst>
            </p:cNvPr>
            <p:cNvSpPr/>
            <p:nvPr/>
          </p:nvSpPr>
          <p:spPr>
            <a:xfrm rot="1492103">
              <a:off x="3135638" y="4960928"/>
              <a:ext cx="63295" cy="62970"/>
            </a:xfrm>
            <a:custGeom>
              <a:avLst/>
              <a:gdLst/>
              <a:ahLst/>
              <a:cxnLst/>
              <a:rect l="l" t="t" r="r" b="b"/>
              <a:pathLst>
                <a:path w="2532" h="2519" fill="none" extrusionOk="0">
                  <a:moveTo>
                    <a:pt x="2266" y="785"/>
                  </a:moveTo>
                  <a:cubicBezTo>
                    <a:pt x="2531" y="1329"/>
                    <a:pt x="2291" y="2000"/>
                    <a:pt x="1747" y="2266"/>
                  </a:cubicBezTo>
                  <a:cubicBezTo>
                    <a:pt x="1190" y="2519"/>
                    <a:pt x="532" y="2291"/>
                    <a:pt x="266" y="1734"/>
                  </a:cubicBezTo>
                  <a:cubicBezTo>
                    <a:pt x="1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6" y="78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38;p23">
              <a:extLst>
                <a:ext uri="{FF2B5EF4-FFF2-40B4-BE49-F238E27FC236}">
                  <a16:creationId xmlns:a16="http://schemas.microsoft.com/office/drawing/2014/main" id="{2C3A30ED-90F8-6233-3600-E12BABAE91EA}"/>
                </a:ext>
              </a:extLst>
            </p:cNvPr>
            <p:cNvSpPr/>
            <p:nvPr/>
          </p:nvSpPr>
          <p:spPr>
            <a:xfrm rot="1492103">
              <a:off x="3161884" y="4987202"/>
              <a:ext cx="10799" cy="10449"/>
            </a:xfrm>
            <a:custGeom>
              <a:avLst/>
              <a:gdLst/>
              <a:ahLst/>
              <a:cxnLst/>
              <a:rect l="l" t="t" r="r" b="b"/>
              <a:pathLst>
                <a:path w="432" h="418" fill="none" extrusionOk="0">
                  <a:moveTo>
                    <a:pt x="381" y="127"/>
                  </a:moveTo>
                  <a:cubicBezTo>
                    <a:pt x="431" y="228"/>
                    <a:pt x="381" y="329"/>
                    <a:pt x="292" y="380"/>
                  </a:cubicBezTo>
                  <a:cubicBezTo>
                    <a:pt x="203" y="418"/>
                    <a:pt x="90" y="380"/>
                    <a:pt x="52" y="291"/>
                  </a:cubicBezTo>
                  <a:cubicBezTo>
                    <a:pt x="1" y="203"/>
                    <a:pt x="39" y="89"/>
                    <a:pt x="140" y="51"/>
                  </a:cubicBezTo>
                  <a:cubicBezTo>
                    <a:pt x="229" y="0"/>
                    <a:pt x="343" y="38"/>
                    <a:pt x="381" y="127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39;p23">
              <a:extLst>
                <a:ext uri="{FF2B5EF4-FFF2-40B4-BE49-F238E27FC236}">
                  <a16:creationId xmlns:a16="http://schemas.microsoft.com/office/drawing/2014/main" id="{DED5C77B-9CF8-6E30-4DAB-07E39FD777FF}"/>
                </a:ext>
              </a:extLst>
            </p:cNvPr>
            <p:cNvSpPr/>
            <p:nvPr/>
          </p:nvSpPr>
          <p:spPr>
            <a:xfrm rot="1492103">
              <a:off x="3466021" y="4921760"/>
              <a:ext cx="121790" cy="12179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4353" y="1519"/>
                  </a:moveTo>
                  <a:cubicBezTo>
                    <a:pt x="4872" y="2582"/>
                    <a:pt x="4416" y="3860"/>
                    <a:pt x="3353" y="4366"/>
                  </a:cubicBezTo>
                  <a:cubicBezTo>
                    <a:pt x="2291" y="4872"/>
                    <a:pt x="1013" y="4429"/>
                    <a:pt x="506" y="3366"/>
                  </a:cubicBezTo>
                  <a:cubicBezTo>
                    <a:pt x="0" y="2303"/>
                    <a:pt x="443" y="1025"/>
                    <a:pt x="1506" y="519"/>
                  </a:cubicBezTo>
                  <a:cubicBezTo>
                    <a:pt x="2569" y="0"/>
                    <a:pt x="3847" y="456"/>
                    <a:pt x="4353" y="151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40;p23">
              <a:extLst>
                <a:ext uri="{FF2B5EF4-FFF2-40B4-BE49-F238E27FC236}">
                  <a16:creationId xmlns:a16="http://schemas.microsoft.com/office/drawing/2014/main" id="{A66CA58F-1E97-215F-6D36-8B55A988511A}"/>
                </a:ext>
              </a:extLst>
            </p:cNvPr>
            <p:cNvSpPr/>
            <p:nvPr/>
          </p:nvSpPr>
          <p:spPr>
            <a:xfrm rot="1492103">
              <a:off x="3495074" y="4951083"/>
              <a:ext cx="63295" cy="63295"/>
            </a:xfrm>
            <a:custGeom>
              <a:avLst/>
              <a:gdLst/>
              <a:ahLst/>
              <a:cxnLst/>
              <a:rect l="l" t="t" r="r" b="b"/>
              <a:pathLst>
                <a:path w="2532" h="2532" fill="none" extrusionOk="0">
                  <a:moveTo>
                    <a:pt x="2265" y="786"/>
                  </a:moveTo>
                  <a:cubicBezTo>
                    <a:pt x="2531" y="1342"/>
                    <a:pt x="2303" y="2000"/>
                    <a:pt x="1747" y="2266"/>
                  </a:cubicBezTo>
                  <a:cubicBezTo>
                    <a:pt x="1190" y="2532"/>
                    <a:pt x="532" y="2291"/>
                    <a:pt x="266" y="1747"/>
                  </a:cubicBezTo>
                  <a:cubicBezTo>
                    <a:pt x="0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5" y="78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41;p23">
              <a:extLst>
                <a:ext uri="{FF2B5EF4-FFF2-40B4-BE49-F238E27FC236}">
                  <a16:creationId xmlns:a16="http://schemas.microsoft.com/office/drawing/2014/main" id="{F8AD03C4-85D5-1A28-BDE4-BA2C7893373E}"/>
                </a:ext>
              </a:extLst>
            </p:cNvPr>
            <p:cNvSpPr/>
            <p:nvPr/>
          </p:nvSpPr>
          <p:spPr>
            <a:xfrm rot="1492103">
              <a:off x="3521700" y="4977434"/>
              <a:ext cx="10449" cy="10449"/>
            </a:xfrm>
            <a:custGeom>
              <a:avLst/>
              <a:gdLst/>
              <a:ahLst/>
              <a:cxnLst/>
              <a:rect l="l" t="t" r="r" b="b"/>
              <a:pathLst>
                <a:path w="418" h="418" fill="none" extrusionOk="0">
                  <a:moveTo>
                    <a:pt x="367" y="139"/>
                  </a:moveTo>
                  <a:cubicBezTo>
                    <a:pt x="418" y="228"/>
                    <a:pt x="380" y="329"/>
                    <a:pt x="291" y="380"/>
                  </a:cubicBezTo>
                  <a:cubicBezTo>
                    <a:pt x="190" y="418"/>
                    <a:pt x="89" y="380"/>
                    <a:pt x="38" y="291"/>
                  </a:cubicBezTo>
                  <a:cubicBezTo>
                    <a:pt x="0" y="203"/>
                    <a:pt x="38" y="89"/>
                    <a:pt x="127" y="51"/>
                  </a:cubicBezTo>
                  <a:cubicBezTo>
                    <a:pt x="215" y="0"/>
                    <a:pt x="329" y="38"/>
                    <a:pt x="367" y="13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42;p23">
              <a:extLst>
                <a:ext uri="{FF2B5EF4-FFF2-40B4-BE49-F238E27FC236}">
                  <a16:creationId xmlns:a16="http://schemas.microsoft.com/office/drawing/2014/main" id="{83CF64A4-A61A-C696-6EA8-3D94D0B34F4E}"/>
                </a:ext>
              </a:extLst>
            </p:cNvPr>
            <p:cNvSpPr/>
            <p:nvPr/>
          </p:nvSpPr>
          <p:spPr>
            <a:xfrm rot="1492103">
              <a:off x="3233231" y="4922499"/>
              <a:ext cx="226531" cy="114215"/>
            </a:xfrm>
            <a:custGeom>
              <a:avLst/>
              <a:gdLst/>
              <a:ahLst/>
              <a:cxnLst/>
              <a:rect l="l" t="t" r="r" b="b"/>
              <a:pathLst>
                <a:path w="9062" h="4569" fill="none" extrusionOk="0">
                  <a:moveTo>
                    <a:pt x="1" y="4568"/>
                  </a:moveTo>
                  <a:lnTo>
                    <a:pt x="906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43;p23">
              <a:extLst>
                <a:ext uri="{FF2B5EF4-FFF2-40B4-BE49-F238E27FC236}">
                  <a16:creationId xmlns:a16="http://schemas.microsoft.com/office/drawing/2014/main" id="{0D587D2D-F1AE-D85C-1221-6680A770F7E0}"/>
                </a:ext>
              </a:extLst>
            </p:cNvPr>
            <p:cNvSpPr/>
            <p:nvPr/>
          </p:nvSpPr>
          <p:spPr>
            <a:xfrm rot="1492103">
              <a:off x="3101594" y="4637243"/>
              <a:ext cx="468486" cy="230306"/>
            </a:xfrm>
            <a:custGeom>
              <a:avLst/>
              <a:gdLst/>
              <a:ahLst/>
              <a:cxnLst/>
              <a:rect l="l" t="t" r="r" b="b"/>
              <a:pathLst>
                <a:path w="18741" h="9213" fill="none" extrusionOk="0">
                  <a:moveTo>
                    <a:pt x="0" y="9212"/>
                  </a:moveTo>
                  <a:lnTo>
                    <a:pt x="1874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44;p23">
              <a:extLst>
                <a:ext uri="{FF2B5EF4-FFF2-40B4-BE49-F238E27FC236}">
                  <a16:creationId xmlns:a16="http://schemas.microsoft.com/office/drawing/2014/main" id="{18771FEA-E4EB-0EA5-246C-61D6B9D68721}"/>
                </a:ext>
              </a:extLst>
            </p:cNvPr>
            <p:cNvSpPr/>
            <p:nvPr/>
          </p:nvSpPr>
          <p:spPr>
            <a:xfrm rot="1492103">
              <a:off x="3405727" y="4761832"/>
              <a:ext cx="97142" cy="202783"/>
            </a:xfrm>
            <a:custGeom>
              <a:avLst/>
              <a:gdLst/>
              <a:ahLst/>
              <a:cxnLst/>
              <a:rect l="l" t="t" r="r" b="b"/>
              <a:pathLst>
                <a:path w="3886" h="8112" fill="none" extrusionOk="0">
                  <a:moveTo>
                    <a:pt x="1" y="1"/>
                  </a:moveTo>
                  <a:cubicBezTo>
                    <a:pt x="1" y="1"/>
                    <a:pt x="3443" y="7504"/>
                    <a:pt x="3885" y="8112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45;p23">
              <a:extLst>
                <a:ext uri="{FF2B5EF4-FFF2-40B4-BE49-F238E27FC236}">
                  <a16:creationId xmlns:a16="http://schemas.microsoft.com/office/drawing/2014/main" id="{5C5D0A1A-1848-C2CE-92CE-A30B3C047E64}"/>
                </a:ext>
              </a:extLst>
            </p:cNvPr>
            <p:cNvSpPr/>
            <p:nvPr/>
          </p:nvSpPr>
          <p:spPr>
            <a:xfrm rot="1492103">
              <a:off x="3083492" y="4713707"/>
              <a:ext cx="528906" cy="259078"/>
            </a:xfrm>
            <a:custGeom>
              <a:avLst/>
              <a:gdLst/>
              <a:ahLst/>
              <a:cxnLst/>
              <a:rect l="l" t="t" r="r" b="b"/>
              <a:pathLst>
                <a:path w="21158" h="10364" fill="none" extrusionOk="0">
                  <a:moveTo>
                    <a:pt x="1" y="10364"/>
                  </a:moveTo>
                  <a:lnTo>
                    <a:pt x="21158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46;p23">
              <a:extLst>
                <a:ext uri="{FF2B5EF4-FFF2-40B4-BE49-F238E27FC236}">
                  <a16:creationId xmlns:a16="http://schemas.microsoft.com/office/drawing/2014/main" id="{E3F32ED5-EC65-C3B1-5340-28CE7A21CC0D}"/>
                </a:ext>
              </a:extLst>
            </p:cNvPr>
            <p:cNvSpPr/>
            <p:nvPr/>
          </p:nvSpPr>
          <p:spPr>
            <a:xfrm rot="1492103">
              <a:off x="3120551" y="4853846"/>
              <a:ext cx="54745" cy="25948"/>
            </a:xfrm>
            <a:custGeom>
              <a:avLst/>
              <a:gdLst/>
              <a:ahLst/>
              <a:cxnLst/>
              <a:rect l="l" t="t" r="r" b="b"/>
              <a:pathLst>
                <a:path w="2190" h="1038" fill="none" extrusionOk="0">
                  <a:moveTo>
                    <a:pt x="0" y="1038"/>
                  </a:moveTo>
                  <a:lnTo>
                    <a:pt x="2189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47;p23">
              <a:extLst>
                <a:ext uri="{FF2B5EF4-FFF2-40B4-BE49-F238E27FC236}">
                  <a16:creationId xmlns:a16="http://schemas.microsoft.com/office/drawing/2014/main" id="{74D442FF-15B5-300E-3194-3BAAAD069C72}"/>
                </a:ext>
              </a:extLst>
            </p:cNvPr>
            <p:cNvSpPr/>
            <p:nvPr/>
          </p:nvSpPr>
          <p:spPr>
            <a:xfrm rot="1492103">
              <a:off x="3120759" y="4862950"/>
              <a:ext cx="54420" cy="26273"/>
            </a:xfrm>
            <a:custGeom>
              <a:avLst/>
              <a:gdLst/>
              <a:ahLst/>
              <a:cxnLst/>
              <a:rect l="l" t="t" r="r" b="b"/>
              <a:pathLst>
                <a:path w="2177" h="1051" fill="none" extrusionOk="0">
                  <a:moveTo>
                    <a:pt x="1" y="1051"/>
                  </a:moveTo>
                  <a:lnTo>
                    <a:pt x="2177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48;p23">
              <a:extLst>
                <a:ext uri="{FF2B5EF4-FFF2-40B4-BE49-F238E27FC236}">
                  <a16:creationId xmlns:a16="http://schemas.microsoft.com/office/drawing/2014/main" id="{60EAB51E-1871-6A47-D124-D19569A76FC6}"/>
                </a:ext>
              </a:extLst>
            </p:cNvPr>
            <p:cNvSpPr/>
            <p:nvPr/>
          </p:nvSpPr>
          <p:spPr>
            <a:xfrm rot="1492103">
              <a:off x="3120766" y="4872782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0" y="1051"/>
                  </a:moveTo>
                  <a:lnTo>
                    <a:pt x="2189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49;p23">
              <a:extLst>
                <a:ext uri="{FF2B5EF4-FFF2-40B4-BE49-F238E27FC236}">
                  <a16:creationId xmlns:a16="http://schemas.microsoft.com/office/drawing/2014/main" id="{F8D32B6F-8FCB-CAFA-1CF9-958C0A593768}"/>
                </a:ext>
              </a:extLst>
            </p:cNvPr>
            <p:cNvSpPr/>
            <p:nvPr/>
          </p:nvSpPr>
          <p:spPr>
            <a:xfrm rot="1492103">
              <a:off x="3121028" y="4881968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1" y="1051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50;p23">
              <a:extLst>
                <a:ext uri="{FF2B5EF4-FFF2-40B4-BE49-F238E27FC236}">
                  <a16:creationId xmlns:a16="http://schemas.microsoft.com/office/drawing/2014/main" id="{571276E3-E062-3680-7DEE-FF07D8543220}"/>
                </a:ext>
              </a:extLst>
            </p:cNvPr>
            <p:cNvSpPr/>
            <p:nvPr/>
          </p:nvSpPr>
          <p:spPr>
            <a:xfrm rot="1492103">
              <a:off x="3120985" y="4892735"/>
              <a:ext cx="54745" cy="25973"/>
            </a:xfrm>
            <a:custGeom>
              <a:avLst/>
              <a:gdLst/>
              <a:ahLst/>
              <a:cxnLst/>
              <a:rect l="l" t="t" r="r" b="b"/>
              <a:pathLst>
                <a:path w="2190" h="1039" fill="none" extrusionOk="0">
                  <a:moveTo>
                    <a:pt x="1" y="1039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51;p23">
              <a:extLst>
                <a:ext uri="{FF2B5EF4-FFF2-40B4-BE49-F238E27FC236}">
                  <a16:creationId xmlns:a16="http://schemas.microsoft.com/office/drawing/2014/main" id="{132A7D3D-A82B-FFC6-FCF6-1BEAB7EEA6A0}"/>
                </a:ext>
              </a:extLst>
            </p:cNvPr>
            <p:cNvSpPr/>
            <p:nvPr/>
          </p:nvSpPr>
          <p:spPr>
            <a:xfrm rot="1492103">
              <a:off x="3420507" y="4799371"/>
              <a:ext cx="261303" cy="140788"/>
            </a:xfrm>
            <a:custGeom>
              <a:avLst/>
              <a:gdLst/>
              <a:ahLst/>
              <a:cxnLst/>
              <a:rect l="l" t="t" r="r" b="b"/>
              <a:pathLst>
                <a:path w="10453" h="5632" fill="none" extrusionOk="0">
                  <a:moveTo>
                    <a:pt x="0" y="1"/>
                  </a:moveTo>
                  <a:cubicBezTo>
                    <a:pt x="0" y="1"/>
                    <a:pt x="2658" y="5100"/>
                    <a:pt x="3063" y="5632"/>
                  </a:cubicBezTo>
                  <a:cubicBezTo>
                    <a:pt x="3063" y="5632"/>
                    <a:pt x="6353" y="3911"/>
                    <a:pt x="7011" y="3974"/>
                  </a:cubicBezTo>
                  <a:cubicBezTo>
                    <a:pt x="7656" y="4050"/>
                    <a:pt x="8263" y="4278"/>
                    <a:pt x="8263" y="4278"/>
                  </a:cubicBezTo>
                  <a:lnTo>
                    <a:pt x="10452" y="324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52;p23">
              <a:extLst>
                <a:ext uri="{FF2B5EF4-FFF2-40B4-BE49-F238E27FC236}">
                  <a16:creationId xmlns:a16="http://schemas.microsoft.com/office/drawing/2014/main" id="{B895555B-DFCF-F740-45F0-A353611C88AE}"/>
                </a:ext>
              </a:extLst>
            </p:cNvPr>
            <p:cNvSpPr/>
            <p:nvPr/>
          </p:nvSpPr>
          <p:spPr>
            <a:xfrm rot="1492103">
              <a:off x="3630288" y="4899488"/>
              <a:ext cx="25323" cy="25973"/>
            </a:xfrm>
            <a:custGeom>
              <a:avLst/>
              <a:gdLst/>
              <a:ahLst/>
              <a:cxnLst/>
              <a:rect l="l" t="t" r="r" b="b"/>
              <a:pathLst>
                <a:path w="1013" h="1039" fill="none" extrusionOk="0">
                  <a:moveTo>
                    <a:pt x="899" y="330"/>
                  </a:moveTo>
                  <a:cubicBezTo>
                    <a:pt x="1013" y="558"/>
                    <a:pt x="924" y="823"/>
                    <a:pt x="709" y="937"/>
                  </a:cubicBezTo>
                  <a:cubicBezTo>
                    <a:pt x="481" y="1038"/>
                    <a:pt x="216" y="937"/>
                    <a:pt x="102" y="709"/>
                  </a:cubicBezTo>
                  <a:cubicBezTo>
                    <a:pt x="1" y="482"/>
                    <a:pt x="89" y="203"/>
                    <a:pt x="304" y="102"/>
                  </a:cubicBezTo>
                  <a:cubicBezTo>
                    <a:pt x="519" y="1"/>
                    <a:pt x="798" y="102"/>
                    <a:pt x="899" y="330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53;p23">
              <a:extLst>
                <a:ext uri="{FF2B5EF4-FFF2-40B4-BE49-F238E27FC236}">
                  <a16:creationId xmlns:a16="http://schemas.microsoft.com/office/drawing/2014/main" id="{4898332B-15E4-FF15-5AC4-634914CFDCB0}"/>
                </a:ext>
              </a:extLst>
            </p:cNvPr>
            <p:cNvSpPr/>
            <p:nvPr/>
          </p:nvSpPr>
          <p:spPr>
            <a:xfrm rot="1492103">
              <a:off x="3118578" y="4745508"/>
              <a:ext cx="116440" cy="100617"/>
            </a:xfrm>
            <a:custGeom>
              <a:avLst/>
              <a:gdLst/>
              <a:ahLst/>
              <a:cxnLst/>
              <a:rect l="l" t="t" r="r" b="b"/>
              <a:pathLst>
                <a:path w="4658" h="4025" fill="none" extrusionOk="0">
                  <a:moveTo>
                    <a:pt x="1469" y="4012"/>
                  </a:moveTo>
                  <a:lnTo>
                    <a:pt x="4341" y="2633"/>
                  </a:lnTo>
                  <a:cubicBezTo>
                    <a:pt x="4341" y="2633"/>
                    <a:pt x="4657" y="2544"/>
                    <a:pt x="4278" y="1785"/>
                  </a:cubicBezTo>
                  <a:cubicBezTo>
                    <a:pt x="3898" y="1026"/>
                    <a:pt x="3506" y="343"/>
                    <a:pt x="3506" y="343"/>
                  </a:cubicBezTo>
                  <a:cubicBezTo>
                    <a:pt x="3506" y="343"/>
                    <a:pt x="3443" y="1"/>
                    <a:pt x="2873" y="279"/>
                  </a:cubicBezTo>
                  <a:cubicBezTo>
                    <a:pt x="2304" y="545"/>
                    <a:pt x="418" y="1456"/>
                    <a:pt x="418" y="1456"/>
                  </a:cubicBezTo>
                  <a:cubicBezTo>
                    <a:pt x="418" y="1456"/>
                    <a:pt x="1" y="1671"/>
                    <a:pt x="266" y="2152"/>
                  </a:cubicBezTo>
                  <a:cubicBezTo>
                    <a:pt x="532" y="2620"/>
                    <a:pt x="1000" y="3683"/>
                    <a:pt x="1000" y="3683"/>
                  </a:cubicBezTo>
                  <a:cubicBezTo>
                    <a:pt x="1000" y="3683"/>
                    <a:pt x="1203" y="4025"/>
                    <a:pt x="1469" y="4012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54;p23">
              <a:extLst>
                <a:ext uri="{FF2B5EF4-FFF2-40B4-BE49-F238E27FC236}">
                  <a16:creationId xmlns:a16="http://schemas.microsoft.com/office/drawing/2014/main" id="{A2BC9553-DCE2-734F-B106-74706CE1B119}"/>
                </a:ext>
              </a:extLst>
            </p:cNvPr>
            <p:cNvSpPr/>
            <p:nvPr/>
          </p:nvSpPr>
          <p:spPr>
            <a:xfrm rot="1492103">
              <a:off x="3231118" y="4743928"/>
              <a:ext cx="112941" cy="101891"/>
            </a:xfrm>
            <a:custGeom>
              <a:avLst/>
              <a:gdLst/>
              <a:ahLst/>
              <a:cxnLst/>
              <a:rect l="l" t="t" r="r" b="b"/>
              <a:pathLst>
                <a:path w="4518" h="4076" fill="none" extrusionOk="0">
                  <a:moveTo>
                    <a:pt x="1025" y="3569"/>
                  </a:moveTo>
                  <a:lnTo>
                    <a:pt x="177" y="1975"/>
                  </a:lnTo>
                  <a:cubicBezTo>
                    <a:pt x="177" y="1975"/>
                    <a:pt x="0" y="1620"/>
                    <a:pt x="696" y="1291"/>
                  </a:cubicBezTo>
                  <a:cubicBezTo>
                    <a:pt x="1405" y="950"/>
                    <a:pt x="3151" y="114"/>
                    <a:pt x="3151" y="114"/>
                  </a:cubicBezTo>
                  <a:cubicBezTo>
                    <a:pt x="3151" y="114"/>
                    <a:pt x="3594" y="1"/>
                    <a:pt x="3822" y="570"/>
                  </a:cubicBezTo>
                  <a:cubicBezTo>
                    <a:pt x="4062" y="1139"/>
                    <a:pt x="4404" y="1987"/>
                    <a:pt x="4404" y="1987"/>
                  </a:cubicBezTo>
                  <a:cubicBezTo>
                    <a:pt x="4404" y="1987"/>
                    <a:pt x="4518" y="2544"/>
                    <a:pt x="4176" y="2683"/>
                  </a:cubicBezTo>
                  <a:cubicBezTo>
                    <a:pt x="3328" y="3038"/>
                    <a:pt x="1481" y="3974"/>
                    <a:pt x="1481" y="3974"/>
                  </a:cubicBezTo>
                  <a:cubicBezTo>
                    <a:pt x="1481" y="3974"/>
                    <a:pt x="1266" y="4075"/>
                    <a:pt x="1025" y="356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55;p23">
              <a:extLst>
                <a:ext uri="{FF2B5EF4-FFF2-40B4-BE49-F238E27FC236}">
                  <a16:creationId xmlns:a16="http://schemas.microsoft.com/office/drawing/2014/main" id="{2F78A6A6-1381-6861-E8C1-83AA4858F50C}"/>
                </a:ext>
              </a:extLst>
            </p:cNvPr>
            <p:cNvSpPr/>
            <p:nvPr/>
          </p:nvSpPr>
          <p:spPr>
            <a:xfrm rot="1492103">
              <a:off x="3340741" y="4741202"/>
              <a:ext cx="116115" cy="104416"/>
            </a:xfrm>
            <a:custGeom>
              <a:avLst/>
              <a:gdLst/>
              <a:ahLst/>
              <a:cxnLst/>
              <a:rect l="l" t="t" r="r" b="b"/>
              <a:pathLst>
                <a:path w="4645" h="4177" fill="none" extrusionOk="0">
                  <a:moveTo>
                    <a:pt x="165" y="1924"/>
                  </a:moveTo>
                  <a:lnTo>
                    <a:pt x="1013" y="3696"/>
                  </a:lnTo>
                  <a:cubicBezTo>
                    <a:pt x="1013" y="3696"/>
                    <a:pt x="1202" y="4176"/>
                    <a:pt x="1785" y="3911"/>
                  </a:cubicBezTo>
                  <a:cubicBezTo>
                    <a:pt x="2354" y="3658"/>
                    <a:pt x="4290" y="2721"/>
                    <a:pt x="4290" y="2721"/>
                  </a:cubicBezTo>
                  <a:cubicBezTo>
                    <a:pt x="4290" y="2721"/>
                    <a:pt x="4644" y="2607"/>
                    <a:pt x="4163" y="1696"/>
                  </a:cubicBezTo>
                  <a:cubicBezTo>
                    <a:pt x="3695" y="798"/>
                    <a:pt x="3569" y="443"/>
                    <a:pt x="3569" y="443"/>
                  </a:cubicBezTo>
                  <a:cubicBezTo>
                    <a:pt x="3569" y="443"/>
                    <a:pt x="3379" y="1"/>
                    <a:pt x="2544" y="494"/>
                  </a:cubicBezTo>
                  <a:cubicBezTo>
                    <a:pt x="2379" y="583"/>
                    <a:pt x="696" y="1367"/>
                    <a:pt x="696" y="1367"/>
                  </a:cubicBezTo>
                  <a:cubicBezTo>
                    <a:pt x="696" y="1367"/>
                    <a:pt x="0" y="1570"/>
                    <a:pt x="165" y="1924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56;p23">
              <a:extLst>
                <a:ext uri="{FF2B5EF4-FFF2-40B4-BE49-F238E27FC236}">
                  <a16:creationId xmlns:a16="http://schemas.microsoft.com/office/drawing/2014/main" id="{91455E28-604B-7296-24FC-A66B941B481B}"/>
                </a:ext>
              </a:extLst>
            </p:cNvPr>
            <p:cNvSpPr/>
            <p:nvPr/>
          </p:nvSpPr>
          <p:spPr>
            <a:xfrm rot="1492103">
              <a:off x="3468287" y="4744327"/>
              <a:ext cx="166411" cy="111041"/>
            </a:xfrm>
            <a:custGeom>
              <a:avLst/>
              <a:gdLst/>
              <a:ahLst/>
              <a:cxnLst/>
              <a:rect l="l" t="t" r="r" b="b"/>
              <a:pathLst>
                <a:path w="6657" h="4442" fill="none" extrusionOk="0">
                  <a:moveTo>
                    <a:pt x="102" y="2316"/>
                  </a:moveTo>
                  <a:lnTo>
                    <a:pt x="899" y="3973"/>
                  </a:lnTo>
                  <a:cubicBezTo>
                    <a:pt x="899" y="3973"/>
                    <a:pt x="1025" y="4442"/>
                    <a:pt x="1974" y="3986"/>
                  </a:cubicBezTo>
                  <a:cubicBezTo>
                    <a:pt x="2923" y="3530"/>
                    <a:pt x="5859" y="2126"/>
                    <a:pt x="5859" y="2126"/>
                  </a:cubicBezTo>
                  <a:cubicBezTo>
                    <a:pt x="5859" y="2126"/>
                    <a:pt x="6656" y="1885"/>
                    <a:pt x="5821" y="1278"/>
                  </a:cubicBezTo>
                  <a:cubicBezTo>
                    <a:pt x="4973" y="658"/>
                    <a:pt x="4227" y="203"/>
                    <a:pt x="4227" y="203"/>
                  </a:cubicBezTo>
                  <a:cubicBezTo>
                    <a:pt x="4227" y="203"/>
                    <a:pt x="4037" y="0"/>
                    <a:pt x="3328" y="342"/>
                  </a:cubicBezTo>
                  <a:cubicBezTo>
                    <a:pt x="2607" y="683"/>
                    <a:pt x="367" y="1772"/>
                    <a:pt x="367" y="1772"/>
                  </a:cubicBezTo>
                  <a:cubicBezTo>
                    <a:pt x="367" y="1772"/>
                    <a:pt x="0" y="1911"/>
                    <a:pt x="102" y="231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57;p23">
              <a:extLst>
                <a:ext uri="{FF2B5EF4-FFF2-40B4-BE49-F238E27FC236}">
                  <a16:creationId xmlns:a16="http://schemas.microsoft.com/office/drawing/2014/main" id="{31F409BB-4EF1-8C97-9390-3B0109AAEBD3}"/>
                </a:ext>
              </a:extLst>
            </p:cNvPr>
            <p:cNvSpPr/>
            <p:nvPr/>
          </p:nvSpPr>
          <p:spPr>
            <a:xfrm rot="1492103">
              <a:off x="3518613" y="4748448"/>
              <a:ext cx="31647" cy="87668"/>
            </a:xfrm>
            <a:custGeom>
              <a:avLst/>
              <a:gdLst/>
              <a:ahLst/>
              <a:cxnLst/>
              <a:rect l="l" t="t" r="r" b="b"/>
              <a:pathLst>
                <a:path w="1266" h="3507" fill="none" extrusionOk="0">
                  <a:moveTo>
                    <a:pt x="0" y="520"/>
                  </a:moveTo>
                  <a:lnTo>
                    <a:pt x="25" y="3506"/>
                  </a:lnTo>
                  <a:lnTo>
                    <a:pt x="1265" y="2911"/>
                  </a:lnTo>
                  <a:lnTo>
                    <a:pt x="1088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58;p23">
              <a:extLst>
                <a:ext uri="{FF2B5EF4-FFF2-40B4-BE49-F238E27FC236}">
                  <a16:creationId xmlns:a16="http://schemas.microsoft.com/office/drawing/2014/main" id="{050419FE-45B7-F257-6222-BFE7E57AC2B1}"/>
                </a:ext>
              </a:extLst>
            </p:cNvPr>
            <p:cNvSpPr/>
            <p:nvPr/>
          </p:nvSpPr>
          <p:spPr>
            <a:xfrm rot="1492103">
              <a:off x="3276937" y="4753688"/>
              <a:ext cx="16774" cy="81643"/>
            </a:xfrm>
            <a:custGeom>
              <a:avLst/>
              <a:gdLst/>
              <a:ahLst/>
              <a:cxnLst/>
              <a:rect l="l" t="t" r="r" b="b"/>
              <a:pathLst>
                <a:path w="671" h="3266" fill="none" extrusionOk="0">
                  <a:moveTo>
                    <a:pt x="0" y="3266"/>
                  </a:moveTo>
                  <a:lnTo>
                    <a:pt x="228" y="203"/>
                  </a:lnTo>
                  <a:lnTo>
                    <a:pt x="671" y="1"/>
                  </a:lnTo>
                  <a:lnTo>
                    <a:pt x="544" y="310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59;p23">
              <a:extLst>
                <a:ext uri="{FF2B5EF4-FFF2-40B4-BE49-F238E27FC236}">
                  <a16:creationId xmlns:a16="http://schemas.microsoft.com/office/drawing/2014/main" id="{2DF470DE-7D0F-AF0A-41CC-63047F162155}"/>
                </a:ext>
              </a:extLst>
            </p:cNvPr>
            <p:cNvSpPr/>
            <p:nvPr/>
          </p:nvSpPr>
          <p:spPr>
            <a:xfrm rot="1492103">
              <a:off x="3307873" y="4759585"/>
              <a:ext cx="19323" cy="75319"/>
            </a:xfrm>
            <a:custGeom>
              <a:avLst/>
              <a:gdLst/>
              <a:ahLst/>
              <a:cxnLst/>
              <a:rect l="l" t="t" r="r" b="b"/>
              <a:pathLst>
                <a:path w="773" h="3013" fill="none" extrusionOk="0">
                  <a:moveTo>
                    <a:pt x="203" y="3012"/>
                  </a:moveTo>
                  <a:lnTo>
                    <a:pt x="0" y="76"/>
                  </a:lnTo>
                  <a:lnTo>
                    <a:pt x="291" y="0"/>
                  </a:lnTo>
                  <a:lnTo>
                    <a:pt x="772" y="2746"/>
                  </a:ln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532;p23">
            <a:extLst>
              <a:ext uri="{FF2B5EF4-FFF2-40B4-BE49-F238E27FC236}">
                <a16:creationId xmlns:a16="http://schemas.microsoft.com/office/drawing/2014/main" id="{F5F0EB3F-29C9-DC55-CBE8-88D80C5B8A79}"/>
              </a:ext>
            </a:extLst>
          </p:cNvPr>
          <p:cNvGrpSpPr/>
          <p:nvPr/>
        </p:nvGrpSpPr>
        <p:grpSpPr>
          <a:xfrm>
            <a:off x="8197021" y="1971257"/>
            <a:ext cx="339205" cy="282250"/>
            <a:chOff x="2967600" y="4528286"/>
            <a:chExt cx="765827" cy="670678"/>
          </a:xfrm>
        </p:grpSpPr>
        <p:sp>
          <p:nvSpPr>
            <p:cNvPr id="91" name="Google Shape;533;p23">
              <a:extLst>
                <a:ext uri="{FF2B5EF4-FFF2-40B4-BE49-F238E27FC236}">
                  <a16:creationId xmlns:a16="http://schemas.microsoft.com/office/drawing/2014/main" id="{E2A90D9F-256E-444C-E75B-9BA5E2F1F54C}"/>
                </a:ext>
              </a:extLst>
            </p:cNvPr>
            <p:cNvSpPr/>
            <p:nvPr/>
          </p:nvSpPr>
          <p:spPr>
            <a:xfrm rot="1492103">
              <a:off x="3031179" y="4642031"/>
              <a:ext cx="638671" cy="443188"/>
            </a:xfrm>
            <a:custGeom>
              <a:avLst/>
              <a:gdLst/>
              <a:ahLst/>
              <a:cxnLst/>
              <a:rect l="l" t="t" r="r" b="b"/>
              <a:pathLst>
                <a:path w="25549" h="17729" fill="none" extrusionOk="0">
                  <a:moveTo>
                    <a:pt x="3848" y="17728"/>
                  </a:moveTo>
                  <a:lnTo>
                    <a:pt x="1620" y="13059"/>
                  </a:lnTo>
                  <a:cubicBezTo>
                    <a:pt x="1620" y="13059"/>
                    <a:pt x="1" y="9693"/>
                    <a:pt x="1747" y="8503"/>
                  </a:cubicBezTo>
                  <a:cubicBezTo>
                    <a:pt x="3481" y="7314"/>
                    <a:pt x="7112" y="5062"/>
                    <a:pt x="9339" y="3910"/>
                  </a:cubicBezTo>
                  <a:cubicBezTo>
                    <a:pt x="11554" y="2759"/>
                    <a:pt x="16312" y="658"/>
                    <a:pt x="17792" y="329"/>
                  </a:cubicBezTo>
                  <a:cubicBezTo>
                    <a:pt x="19273" y="0"/>
                    <a:pt x="20728" y="607"/>
                    <a:pt x="22778" y="2695"/>
                  </a:cubicBezTo>
                  <a:cubicBezTo>
                    <a:pt x="24840" y="4783"/>
                    <a:pt x="25321" y="5606"/>
                    <a:pt x="25549" y="6783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34;p23">
              <a:extLst>
                <a:ext uri="{FF2B5EF4-FFF2-40B4-BE49-F238E27FC236}">
                  <a16:creationId xmlns:a16="http://schemas.microsoft.com/office/drawing/2014/main" id="{164D09F6-5B22-B2BC-1A59-9B0E27912F58}"/>
                </a:ext>
              </a:extLst>
            </p:cNvPr>
            <p:cNvSpPr/>
            <p:nvPr/>
          </p:nvSpPr>
          <p:spPr>
            <a:xfrm rot="1492103">
              <a:off x="3586323" y="4934014"/>
              <a:ext cx="92367" cy="59170"/>
            </a:xfrm>
            <a:custGeom>
              <a:avLst/>
              <a:gdLst/>
              <a:ahLst/>
              <a:cxnLst/>
              <a:rect l="l" t="t" r="r" b="b"/>
              <a:pathLst>
                <a:path w="3695" h="2367" fill="none" extrusionOk="0">
                  <a:moveTo>
                    <a:pt x="3568" y="355"/>
                  </a:moveTo>
                  <a:cubicBezTo>
                    <a:pt x="3695" y="608"/>
                    <a:pt x="3581" y="911"/>
                    <a:pt x="3341" y="1025"/>
                  </a:cubicBezTo>
                  <a:lnTo>
                    <a:pt x="797" y="2240"/>
                  </a:lnTo>
                  <a:cubicBezTo>
                    <a:pt x="544" y="2367"/>
                    <a:pt x="240" y="2253"/>
                    <a:pt x="127" y="2012"/>
                  </a:cubicBezTo>
                  <a:lnTo>
                    <a:pt x="127" y="2012"/>
                  </a:lnTo>
                  <a:cubicBezTo>
                    <a:pt x="0" y="1759"/>
                    <a:pt x="114" y="1456"/>
                    <a:pt x="354" y="1342"/>
                  </a:cubicBezTo>
                  <a:lnTo>
                    <a:pt x="2898" y="127"/>
                  </a:lnTo>
                  <a:cubicBezTo>
                    <a:pt x="3151" y="0"/>
                    <a:pt x="3455" y="114"/>
                    <a:pt x="356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35;p23">
              <a:extLst>
                <a:ext uri="{FF2B5EF4-FFF2-40B4-BE49-F238E27FC236}">
                  <a16:creationId xmlns:a16="http://schemas.microsoft.com/office/drawing/2014/main" id="{FBFB5001-2B6C-C6EE-977D-D53D95575BFF}"/>
                </a:ext>
              </a:extLst>
            </p:cNvPr>
            <p:cNvSpPr/>
            <p:nvPr/>
          </p:nvSpPr>
          <p:spPr>
            <a:xfrm rot="1492103">
              <a:off x="3033742" y="4956619"/>
              <a:ext cx="79118" cy="52846"/>
            </a:xfrm>
            <a:custGeom>
              <a:avLst/>
              <a:gdLst/>
              <a:ahLst/>
              <a:cxnLst/>
              <a:rect l="l" t="t" r="r" b="b"/>
              <a:pathLst>
                <a:path w="3165" h="2114" fill="none" extrusionOk="0">
                  <a:moveTo>
                    <a:pt x="3038" y="355"/>
                  </a:moveTo>
                  <a:cubicBezTo>
                    <a:pt x="3164" y="608"/>
                    <a:pt x="3051" y="911"/>
                    <a:pt x="2810" y="1025"/>
                  </a:cubicBezTo>
                  <a:lnTo>
                    <a:pt x="785" y="2000"/>
                  </a:lnTo>
                  <a:cubicBezTo>
                    <a:pt x="532" y="2114"/>
                    <a:pt x="241" y="2012"/>
                    <a:pt x="115" y="1759"/>
                  </a:cubicBezTo>
                  <a:lnTo>
                    <a:pt x="115" y="1759"/>
                  </a:lnTo>
                  <a:cubicBezTo>
                    <a:pt x="1" y="1506"/>
                    <a:pt x="102" y="1215"/>
                    <a:pt x="355" y="1089"/>
                  </a:cubicBezTo>
                  <a:lnTo>
                    <a:pt x="2380" y="127"/>
                  </a:lnTo>
                  <a:cubicBezTo>
                    <a:pt x="2620" y="0"/>
                    <a:pt x="2924" y="114"/>
                    <a:pt x="303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36;p23">
              <a:extLst>
                <a:ext uri="{FF2B5EF4-FFF2-40B4-BE49-F238E27FC236}">
                  <a16:creationId xmlns:a16="http://schemas.microsoft.com/office/drawing/2014/main" id="{0CB0AEEB-A6E5-D2DE-0EA3-665C80A85E25}"/>
                </a:ext>
              </a:extLst>
            </p:cNvPr>
            <p:cNvSpPr/>
            <p:nvPr/>
          </p:nvSpPr>
          <p:spPr>
            <a:xfrm rot="1492103">
              <a:off x="3106220" y="4931459"/>
              <a:ext cx="121815" cy="121790"/>
            </a:xfrm>
            <a:custGeom>
              <a:avLst/>
              <a:gdLst/>
              <a:ahLst/>
              <a:cxnLst/>
              <a:rect l="l" t="t" r="r" b="b"/>
              <a:pathLst>
                <a:path w="4873" h="4872" fill="none" extrusionOk="0">
                  <a:moveTo>
                    <a:pt x="4366" y="1518"/>
                  </a:moveTo>
                  <a:cubicBezTo>
                    <a:pt x="4873" y="2581"/>
                    <a:pt x="4430" y="3859"/>
                    <a:pt x="3367" y="4366"/>
                  </a:cubicBezTo>
                  <a:cubicBezTo>
                    <a:pt x="2304" y="4872"/>
                    <a:pt x="1026" y="4429"/>
                    <a:pt x="520" y="3366"/>
                  </a:cubicBezTo>
                  <a:cubicBezTo>
                    <a:pt x="1" y="2290"/>
                    <a:pt x="456" y="1025"/>
                    <a:pt x="1519" y="506"/>
                  </a:cubicBezTo>
                  <a:cubicBezTo>
                    <a:pt x="2582" y="0"/>
                    <a:pt x="3860" y="456"/>
                    <a:pt x="4366" y="1518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37;p23">
              <a:extLst>
                <a:ext uri="{FF2B5EF4-FFF2-40B4-BE49-F238E27FC236}">
                  <a16:creationId xmlns:a16="http://schemas.microsoft.com/office/drawing/2014/main" id="{1D2C4929-3091-152E-0BC6-1ACB86F8EDE4}"/>
                </a:ext>
              </a:extLst>
            </p:cNvPr>
            <p:cNvSpPr/>
            <p:nvPr/>
          </p:nvSpPr>
          <p:spPr>
            <a:xfrm rot="1492103">
              <a:off x="3135638" y="4960928"/>
              <a:ext cx="63295" cy="62970"/>
            </a:xfrm>
            <a:custGeom>
              <a:avLst/>
              <a:gdLst/>
              <a:ahLst/>
              <a:cxnLst/>
              <a:rect l="l" t="t" r="r" b="b"/>
              <a:pathLst>
                <a:path w="2532" h="2519" fill="none" extrusionOk="0">
                  <a:moveTo>
                    <a:pt x="2266" y="785"/>
                  </a:moveTo>
                  <a:cubicBezTo>
                    <a:pt x="2531" y="1329"/>
                    <a:pt x="2291" y="2000"/>
                    <a:pt x="1747" y="2266"/>
                  </a:cubicBezTo>
                  <a:cubicBezTo>
                    <a:pt x="1190" y="2519"/>
                    <a:pt x="532" y="2291"/>
                    <a:pt x="266" y="1734"/>
                  </a:cubicBezTo>
                  <a:cubicBezTo>
                    <a:pt x="1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6" y="78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38;p23">
              <a:extLst>
                <a:ext uri="{FF2B5EF4-FFF2-40B4-BE49-F238E27FC236}">
                  <a16:creationId xmlns:a16="http://schemas.microsoft.com/office/drawing/2014/main" id="{A884A781-DC82-4669-4700-C3F83B951895}"/>
                </a:ext>
              </a:extLst>
            </p:cNvPr>
            <p:cNvSpPr/>
            <p:nvPr/>
          </p:nvSpPr>
          <p:spPr>
            <a:xfrm rot="1492103">
              <a:off x="3161884" y="4987202"/>
              <a:ext cx="10799" cy="10449"/>
            </a:xfrm>
            <a:custGeom>
              <a:avLst/>
              <a:gdLst/>
              <a:ahLst/>
              <a:cxnLst/>
              <a:rect l="l" t="t" r="r" b="b"/>
              <a:pathLst>
                <a:path w="432" h="418" fill="none" extrusionOk="0">
                  <a:moveTo>
                    <a:pt x="381" y="127"/>
                  </a:moveTo>
                  <a:cubicBezTo>
                    <a:pt x="431" y="228"/>
                    <a:pt x="381" y="329"/>
                    <a:pt x="292" y="380"/>
                  </a:cubicBezTo>
                  <a:cubicBezTo>
                    <a:pt x="203" y="418"/>
                    <a:pt x="90" y="380"/>
                    <a:pt x="52" y="291"/>
                  </a:cubicBezTo>
                  <a:cubicBezTo>
                    <a:pt x="1" y="203"/>
                    <a:pt x="39" y="89"/>
                    <a:pt x="140" y="51"/>
                  </a:cubicBezTo>
                  <a:cubicBezTo>
                    <a:pt x="229" y="0"/>
                    <a:pt x="343" y="38"/>
                    <a:pt x="381" y="127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39;p23">
              <a:extLst>
                <a:ext uri="{FF2B5EF4-FFF2-40B4-BE49-F238E27FC236}">
                  <a16:creationId xmlns:a16="http://schemas.microsoft.com/office/drawing/2014/main" id="{76DA0D6E-EB61-54BF-FA77-8A4B80A5DEFA}"/>
                </a:ext>
              </a:extLst>
            </p:cNvPr>
            <p:cNvSpPr/>
            <p:nvPr/>
          </p:nvSpPr>
          <p:spPr>
            <a:xfrm rot="1492103">
              <a:off x="3466021" y="4921760"/>
              <a:ext cx="121790" cy="12179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4353" y="1519"/>
                  </a:moveTo>
                  <a:cubicBezTo>
                    <a:pt x="4872" y="2582"/>
                    <a:pt x="4416" y="3860"/>
                    <a:pt x="3353" y="4366"/>
                  </a:cubicBezTo>
                  <a:cubicBezTo>
                    <a:pt x="2291" y="4872"/>
                    <a:pt x="1013" y="4429"/>
                    <a:pt x="506" y="3366"/>
                  </a:cubicBezTo>
                  <a:cubicBezTo>
                    <a:pt x="0" y="2303"/>
                    <a:pt x="443" y="1025"/>
                    <a:pt x="1506" y="519"/>
                  </a:cubicBezTo>
                  <a:cubicBezTo>
                    <a:pt x="2569" y="0"/>
                    <a:pt x="3847" y="456"/>
                    <a:pt x="4353" y="151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40;p23">
              <a:extLst>
                <a:ext uri="{FF2B5EF4-FFF2-40B4-BE49-F238E27FC236}">
                  <a16:creationId xmlns:a16="http://schemas.microsoft.com/office/drawing/2014/main" id="{123D6338-3B88-9586-3DC8-16EE3A96BE01}"/>
                </a:ext>
              </a:extLst>
            </p:cNvPr>
            <p:cNvSpPr/>
            <p:nvPr/>
          </p:nvSpPr>
          <p:spPr>
            <a:xfrm rot="1492103">
              <a:off x="3495074" y="4951083"/>
              <a:ext cx="63295" cy="63295"/>
            </a:xfrm>
            <a:custGeom>
              <a:avLst/>
              <a:gdLst/>
              <a:ahLst/>
              <a:cxnLst/>
              <a:rect l="l" t="t" r="r" b="b"/>
              <a:pathLst>
                <a:path w="2532" h="2532" fill="none" extrusionOk="0">
                  <a:moveTo>
                    <a:pt x="2265" y="786"/>
                  </a:moveTo>
                  <a:cubicBezTo>
                    <a:pt x="2531" y="1342"/>
                    <a:pt x="2303" y="2000"/>
                    <a:pt x="1747" y="2266"/>
                  </a:cubicBezTo>
                  <a:cubicBezTo>
                    <a:pt x="1190" y="2532"/>
                    <a:pt x="532" y="2291"/>
                    <a:pt x="266" y="1747"/>
                  </a:cubicBezTo>
                  <a:cubicBezTo>
                    <a:pt x="0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5" y="78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41;p23">
              <a:extLst>
                <a:ext uri="{FF2B5EF4-FFF2-40B4-BE49-F238E27FC236}">
                  <a16:creationId xmlns:a16="http://schemas.microsoft.com/office/drawing/2014/main" id="{26DC468F-C978-0C12-9D91-175C3E142510}"/>
                </a:ext>
              </a:extLst>
            </p:cNvPr>
            <p:cNvSpPr/>
            <p:nvPr/>
          </p:nvSpPr>
          <p:spPr>
            <a:xfrm rot="1492103">
              <a:off x="3521700" y="4977434"/>
              <a:ext cx="10449" cy="10449"/>
            </a:xfrm>
            <a:custGeom>
              <a:avLst/>
              <a:gdLst/>
              <a:ahLst/>
              <a:cxnLst/>
              <a:rect l="l" t="t" r="r" b="b"/>
              <a:pathLst>
                <a:path w="418" h="418" fill="none" extrusionOk="0">
                  <a:moveTo>
                    <a:pt x="367" y="139"/>
                  </a:moveTo>
                  <a:cubicBezTo>
                    <a:pt x="418" y="228"/>
                    <a:pt x="380" y="329"/>
                    <a:pt x="291" y="380"/>
                  </a:cubicBezTo>
                  <a:cubicBezTo>
                    <a:pt x="190" y="418"/>
                    <a:pt x="89" y="380"/>
                    <a:pt x="38" y="291"/>
                  </a:cubicBezTo>
                  <a:cubicBezTo>
                    <a:pt x="0" y="203"/>
                    <a:pt x="38" y="89"/>
                    <a:pt x="127" y="51"/>
                  </a:cubicBezTo>
                  <a:cubicBezTo>
                    <a:pt x="215" y="0"/>
                    <a:pt x="329" y="38"/>
                    <a:pt x="367" y="13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42;p23">
              <a:extLst>
                <a:ext uri="{FF2B5EF4-FFF2-40B4-BE49-F238E27FC236}">
                  <a16:creationId xmlns:a16="http://schemas.microsoft.com/office/drawing/2014/main" id="{37A384DB-EF0A-7C81-5F81-BD77196EEB8E}"/>
                </a:ext>
              </a:extLst>
            </p:cNvPr>
            <p:cNvSpPr/>
            <p:nvPr/>
          </p:nvSpPr>
          <p:spPr>
            <a:xfrm rot="1492103">
              <a:off x="3233231" y="4922499"/>
              <a:ext cx="226531" cy="114215"/>
            </a:xfrm>
            <a:custGeom>
              <a:avLst/>
              <a:gdLst/>
              <a:ahLst/>
              <a:cxnLst/>
              <a:rect l="l" t="t" r="r" b="b"/>
              <a:pathLst>
                <a:path w="9062" h="4569" fill="none" extrusionOk="0">
                  <a:moveTo>
                    <a:pt x="1" y="4568"/>
                  </a:moveTo>
                  <a:lnTo>
                    <a:pt x="906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43;p23">
              <a:extLst>
                <a:ext uri="{FF2B5EF4-FFF2-40B4-BE49-F238E27FC236}">
                  <a16:creationId xmlns:a16="http://schemas.microsoft.com/office/drawing/2014/main" id="{B931FD4C-4F57-C1E7-29E8-3C038A72A57F}"/>
                </a:ext>
              </a:extLst>
            </p:cNvPr>
            <p:cNvSpPr/>
            <p:nvPr/>
          </p:nvSpPr>
          <p:spPr>
            <a:xfrm rot="1492103">
              <a:off x="3101594" y="4637243"/>
              <a:ext cx="468486" cy="230306"/>
            </a:xfrm>
            <a:custGeom>
              <a:avLst/>
              <a:gdLst/>
              <a:ahLst/>
              <a:cxnLst/>
              <a:rect l="l" t="t" r="r" b="b"/>
              <a:pathLst>
                <a:path w="18741" h="9213" fill="none" extrusionOk="0">
                  <a:moveTo>
                    <a:pt x="0" y="9212"/>
                  </a:moveTo>
                  <a:lnTo>
                    <a:pt x="1874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44;p23">
              <a:extLst>
                <a:ext uri="{FF2B5EF4-FFF2-40B4-BE49-F238E27FC236}">
                  <a16:creationId xmlns:a16="http://schemas.microsoft.com/office/drawing/2014/main" id="{791D73EF-8736-A054-FCD1-E29ACC336584}"/>
                </a:ext>
              </a:extLst>
            </p:cNvPr>
            <p:cNvSpPr/>
            <p:nvPr/>
          </p:nvSpPr>
          <p:spPr>
            <a:xfrm rot="1492103">
              <a:off x="3405727" y="4761832"/>
              <a:ext cx="97142" cy="202783"/>
            </a:xfrm>
            <a:custGeom>
              <a:avLst/>
              <a:gdLst/>
              <a:ahLst/>
              <a:cxnLst/>
              <a:rect l="l" t="t" r="r" b="b"/>
              <a:pathLst>
                <a:path w="3886" h="8112" fill="none" extrusionOk="0">
                  <a:moveTo>
                    <a:pt x="1" y="1"/>
                  </a:moveTo>
                  <a:cubicBezTo>
                    <a:pt x="1" y="1"/>
                    <a:pt x="3443" y="7504"/>
                    <a:pt x="3885" y="8112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45;p23">
              <a:extLst>
                <a:ext uri="{FF2B5EF4-FFF2-40B4-BE49-F238E27FC236}">
                  <a16:creationId xmlns:a16="http://schemas.microsoft.com/office/drawing/2014/main" id="{C66FDB48-7AB4-F220-CC9F-170C1ACD4418}"/>
                </a:ext>
              </a:extLst>
            </p:cNvPr>
            <p:cNvSpPr/>
            <p:nvPr/>
          </p:nvSpPr>
          <p:spPr>
            <a:xfrm rot="1492103">
              <a:off x="3083492" y="4713707"/>
              <a:ext cx="528906" cy="259078"/>
            </a:xfrm>
            <a:custGeom>
              <a:avLst/>
              <a:gdLst/>
              <a:ahLst/>
              <a:cxnLst/>
              <a:rect l="l" t="t" r="r" b="b"/>
              <a:pathLst>
                <a:path w="21158" h="10364" fill="none" extrusionOk="0">
                  <a:moveTo>
                    <a:pt x="1" y="10364"/>
                  </a:moveTo>
                  <a:lnTo>
                    <a:pt x="21158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46;p23">
              <a:extLst>
                <a:ext uri="{FF2B5EF4-FFF2-40B4-BE49-F238E27FC236}">
                  <a16:creationId xmlns:a16="http://schemas.microsoft.com/office/drawing/2014/main" id="{1B58692D-824F-E4DA-7958-6D398147DFBE}"/>
                </a:ext>
              </a:extLst>
            </p:cNvPr>
            <p:cNvSpPr/>
            <p:nvPr/>
          </p:nvSpPr>
          <p:spPr>
            <a:xfrm rot="1492103">
              <a:off x="3120551" y="4853846"/>
              <a:ext cx="54745" cy="25948"/>
            </a:xfrm>
            <a:custGeom>
              <a:avLst/>
              <a:gdLst/>
              <a:ahLst/>
              <a:cxnLst/>
              <a:rect l="l" t="t" r="r" b="b"/>
              <a:pathLst>
                <a:path w="2190" h="1038" fill="none" extrusionOk="0">
                  <a:moveTo>
                    <a:pt x="0" y="1038"/>
                  </a:moveTo>
                  <a:lnTo>
                    <a:pt x="2189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47;p23">
              <a:extLst>
                <a:ext uri="{FF2B5EF4-FFF2-40B4-BE49-F238E27FC236}">
                  <a16:creationId xmlns:a16="http://schemas.microsoft.com/office/drawing/2014/main" id="{A2F8679F-6B2C-77A9-78ED-9B28CA967D02}"/>
                </a:ext>
              </a:extLst>
            </p:cNvPr>
            <p:cNvSpPr/>
            <p:nvPr/>
          </p:nvSpPr>
          <p:spPr>
            <a:xfrm rot="1492103">
              <a:off x="3120759" y="4862950"/>
              <a:ext cx="54420" cy="26273"/>
            </a:xfrm>
            <a:custGeom>
              <a:avLst/>
              <a:gdLst/>
              <a:ahLst/>
              <a:cxnLst/>
              <a:rect l="l" t="t" r="r" b="b"/>
              <a:pathLst>
                <a:path w="2177" h="1051" fill="none" extrusionOk="0">
                  <a:moveTo>
                    <a:pt x="1" y="1051"/>
                  </a:moveTo>
                  <a:lnTo>
                    <a:pt x="2177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48;p23">
              <a:extLst>
                <a:ext uri="{FF2B5EF4-FFF2-40B4-BE49-F238E27FC236}">
                  <a16:creationId xmlns:a16="http://schemas.microsoft.com/office/drawing/2014/main" id="{E57CB376-FDBD-8D87-E9B6-222732E29B28}"/>
                </a:ext>
              </a:extLst>
            </p:cNvPr>
            <p:cNvSpPr/>
            <p:nvPr/>
          </p:nvSpPr>
          <p:spPr>
            <a:xfrm rot="1492103">
              <a:off x="3120766" y="4872782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0" y="1051"/>
                  </a:moveTo>
                  <a:lnTo>
                    <a:pt x="2189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49;p23">
              <a:extLst>
                <a:ext uri="{FF2B5EF4-FFF2-40B4-BE49-F238E27FC236}">
                  <a16:creationId xmlns:a16="http://schemas.microsoft.com/office/drawing/2014/main" id="{0D982D3E-0D62-3050-E03B-0EDF6FA2BB80}"/>
                </a:ext>
              </a:extLst>
            </p:cNvPr>
            <p:cNvSpPr/>
            <p:nvPr/>
          </p:nvSpPr>
          <p:spPr>
            <a:xfrm rot="1492103">
              <a:off x="3121028" y="4881968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1" y="1051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50;p23">
              <a:extLst>
                <a:ext uri="{FF2B5EF4-FFF2-40B4-BE49-F238E27FC236}">
                  <a16:creationId xmlns:a16="http://schemas.microsoft.com/office/drawing/2014/main" id="{A0CEDC9D-F623-AA38-B27E-8AA48F1AA299}"/>
                </a:ext>
              </a:extLst>
            </p:cNvPr>
            <p:cNvSpPr/>
            <p:nvPr/>
          </p:nvSpPr>
          <p:spPr>
            <a:xfrm rot="1492103">
              <a:off x="3120985" y="4892735"/>
              <a:ext cx="54745" cy="25973"/>
            </a:xfrm>
            <a:custGeom>
              <a:avLst/>
              <a:gdLst/>
              <a:ahLst/>
              <a:cxnLst/>
              <a:rect l="l" t="t" r="r" b="b"/>
              <a:pathLst>
                <a:path w="2190" h="1039" fill="none" extrusionOk="0">
                  <a:moveTo>
                    <a:pt x="1" y="1039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51;p23">
              <a:extLst>
                <a:ext uri="{FF2B5EF4-FFF2-40B4-BE49-F238E27FC236}">
                  <a16:creationId xmlns:a16="http://schemas.microsoft.com/office/drawing/2014/main" id="{2C89A926-4798-3145-DAA3-CC7CC381A688}"/>
                </a:ext>
              </a:extLst>
            </p:cNvPr>
            <p:cNvSpPr/>
            <p:nvPr/>
          </p:nvSpPr>
          <p:spPr>
            <a:xfrm rot="1492103">
              <a:off x="3420507" y="4799371"/>
              <a:ext cx="261303" cy="140788"/>
            </a:xfrm>
            <a:custGeom>
              <a:avLst/>
              <a:gdLst/>
              <a:ahLst/>
              <a:cxnLst/>
              <a:rect l="l" t="t" r="r" b="b"/>
              <a:pathLst>
                <a:path w="10453" h="5632" fill="none" extrusionOk="0">
                  <a:moveTo>
                    <a:pt x="0" y="1"/>
                  </a:moveTo>
                  <a:cubicBezTo>
                    <a:pt x="0" y="1"/>
                    <a:pt x="2658" y="5100"/>
                    <a:pt x="3063" y="5632"/>
                  </a:cubicBezTo>
                  <a:cubicBezTo>
                    <a:pt x="3063" y="5632"/>
                    <a:pt x="6353" y="3911"/>
                    <a:pt x="7011" y="3974"/>
                  </a:cubicBezTo>
                  <a:cubicBezTo>
                    <a:pt x="7656" y="4050"/>
                    <a:pt x="8263" y="4278"/>
                    <a:pt x="8263" y="4278"/>
                  </a:cubicBezTo>
                  <a:lnTo>
                    <a:pt x="10452" y="324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52;p23">
              <a:extLst>
                <a:ext uri="{FF2B5EF4-FFF2-40B4-BE49-F238E27FC236}">
                  <a16:creationId xmlns:a16="http://schemas.microsoft.com/office/drawing/2014/main" id="{B5BD3615-2542-0EE0-15AE-D9AF76F4CB03}"/>
                </a:ext>
              </a:extLst>
            </p:cNvPr>
            <p:cNvSpPr/>
            <p:nvPr/>
          </p:nvSpPr>
          <p:spPr>
            <a:xfrm rot="1492103">
              <a:off x="3630288" y="4899488"/>
              <a:ext cx="25323" cy="25973"/>
            </a:xfrm>
            <a:custGeom>
              <a:avLst/>
              <a:gdLst/>
              <a:ahLst/>
              <a:cxnLst/>
              <a:rect l="l" t="t" r="r" b="b"/>
              <a:pathLst>
                <a:path w="1013" h="1039" fill="none" extrusionOk="0">
                  <a:moveTo>
                    <a:pt x="899" y="330"/>
                  </a:moveTo>
                  <a:cubicBezTo>
                    <a:pt x="1013" y="558"/>
                    <a:pt x="924" y="823"/>
                    <a:pt x="709" y="937"/>
                  </a:cubicBezTo>
                  <a:cubicBezTo>
                    <a:pt x="481" y="1038"/>
                    <a:pt x="216" y="937"/>
                    <a:pt x="102" y="709"/>
                  </a:cubicBezTo>
                  <a:cubicBezTo>
                    <a:pt x="1" y="482"/>
                    <a:pt x="89" y="203"/>
                    <a:pt x="304" y="102"/>
                  </a:cubicBezTo>
                  <a:cubicBezTo>
                    <a:pt x="519" y="1"/>
                    <a:pt x="798" y="102"/>
                    <a:pt x="899" y="330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53;p23">
              <a:extLst>
                <a:ext uri="{FF2B5EF4-FFF2-40B4-BE49-F238E27FC236}">
                  <a16:creationId xmlns:a16="http://schemas.microsoft.com/office/drawing/2014/main" id="{016D4B0A-B8F4-7590-4624-C8F589E6644C}"/>
                </a:ext>
              </a:extLst>
            </p:cNvPr>
            <p:cNvSpPr/>
            <p:nvPr/>
          </p:nvSpPr>
          <p:spPr>
            <a:xfrm rot="1492103">
              <a:off x="3118578" y="4745508"/>
              <a:ext cx="116440" cy="100617"/>
            </a:xfrm>
            <a:custGeom>
              <a:avLst/>
              <a:gdLst/>
              <a:ahLst/>
              <a:cxnLst/>
              <a:rect l="l" t="t" r="r" b="b"/>
              <a:pathLst>
                <a:path w="4658" h="4025" fill="none" extrusionOk="0">
                  <a:moveTo>
                    <a:pt x="1469" y="4012"/>
                  </a:moveTo>
                  <a:lnTo>
                    <a:pt x="4341" y="2633"/>
                  </a:lnTo>
                  <a:cubicBezTo>
                    <a:pt x="4341" y="2633"/>
                    <a:pt x="4657" y="2544"/>
                    <a:pt x="4278" y="1785"/>
                  </a:cubicBezTo>
                  <a:cubicBezTo>
                    <a:pt x="3898" y="1026"/>
                    <a:pt x="3506" y="343"/>
                    <a:pt x="3506" y="343"/>
                  </a:cubicBezTo>
                  <a:cubicBezTo>
                    <a:pt x="3506" y="343"/>
                    <a:pt x="3443" y="1"/>
                    <a:pt x="2873" y="279"/>
                  </a:cubicBezTo>
                  <a:cubicBezTo>
                    <a:pt x="2304" y="545"/>
                    <a:pt x="418" y="1456"/>
                    <a:pt x="418" y="1456"/>
                  </a:cubicBezTo>
                  <a:cubicBezTo>
                    <a:pt x="418" y="1456"/>
                    <a:pt x="1" y="1671"/>
                    <a:pt x="266" y="2152"/>
                  </a:cubicBezTo>
                  <a:cubicBezTo>
                    <a:pt x="532" y="2620"/>
                    <a:pt x="1000" y="3683"/>
                    <a:pt x="1000" y="3683"/>
                  </a:cubicBezTo>
                  <a:cubicBezTo>
                    <a:pt x="1000" y="3683"/>
                    <a:pt x="1203" y="4025"/>
                    <a:pt x="1469" y="4012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54;p23">
              <a:extLst>
                <a:ext uri="{FF2B5EF4-FFF2-40B4-BE49-F238E27FC236}">
                  <a16:creationId xmlns:a16="http://schemas.microsoft.com/office/drawing/2014/main" id="{E55A8AFA-E1FF-10B5-FA9D-FF5488C409AC}"/>
                </a:ext>
              </a:extLst>
            </p:cNvPr>
            <p:cNvSpPr/>
            <p:nvPr/>
          </p:nvSpPr>
          <p:spPr>
            <a:xfrm rot="1492103">
              <a:off x="3231118" y="4743928"/>
              <a:ext cx="112941" cy="101891"/>
            </a:xfrm>
            <a:custGeom>
              <a:avLst/>
              <a:gdLst/>
              <a:ahLst/>
              <a:cxnLst/>
              <a:rect l="l" t="t" r="r" b="b"/>
              <a:pathLst>
                <a:path w="4518" h="4076" fill="none" extrusionOk="0">
                  <a:moveTo>
                    <a:pt x="1025" y="3569"/>
                  </a:moveTo>
                  <a:lnTo>
                    <a:pt x="177" y="1975"/>
                  </a:lnTo>
                  <a:cubicBezTo>
                    <a:pt x="177" y="1975"/>
                    <a:pt x="0" y="1620"/>
                    <a:pt x="696" y="1291"/>
                  </a:cubicBezTo>
                  <a:cubicBezTo>
                    <a:pt x="1405" y="950"/>
                    <a:pt x="3151" y="114"/>
                    <a:pt x="3151" y="114"/>
                  </a:cubicBezTo>
                  <a:cubicBezTo>
                    <a:pt x="3151" y="114"/>
                    <a:pt x="3594" y="1"/>
                    <a:pt x="3822" y="570"/>
                  </a:cubicBezTo>
                  <a:cubicBezTo>
                    <a:pt x="4062" y="1139"/>
                    <a:pt x="4404" y="1987"/>
                    <a:pt x="4404" y="1987"/>
                  </a:cubicBezTo>
                  <a:cubicBezTo>
                    <a:pt x="4404" y="1987"/>
                    <a:pt x="4518" y="2544"/>
                    <a:pt x="4176" y="2683"/>
                  </a:cubicBezTo>
                  <a:cubicBezTo>
                    <a:pt x="3328" y="3038"/>
                    <a:pt x="1481" y="3974"/>
                    <a:pt x="1481" y="3974"/>
                  </a:cubicBezTo>
                  <a:cubicBezTo>
                    <a:pt x="1481" y="3974"/>
                    <a:pt x="1266" y="4075"/>
                    <a:pt x="1025" y="356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55;p23">
              <a:extLst>
                <a:ext uri="{FF2B5EF4-FFF2-40B4-BE49-F238E27FC236}">
                  <a16:creationId xmlns:a16="http://schemas.microsoft.com/office/drawing/2014/main" id="{F0CB0D36-0785-4C77-70B7-FC2A3414EFDB}"/>
                </a:ext>
              </a:extLst>
            </p:cNvPr>
            <p:cNvSpPr/>
            <p:nvPr/>
          </p:nvSpPr>
          <p:spPr>
            <a:xfrm rot="1492103">
              <a:off x="3340741" y="4741202"/>
              <a:ext cx="116115" cy="104416"/>
            </a:xfrm>
            <a:custGeom>
              <a:avLst/>
              <a:gdLst/>
              <a:ahLst/>
              <a:cxnLst/>
              <a:rect l="l" t="t" r="r" b="b"/>
              <a:pathLst>
                <a:path w="4645" h="4177" fill="none" extrusionOk="0">
                  <a:moveTo>
                    <a:pt x="165" y="1924"/>
                  </a:moveTo>
                  <a:lnTo>
                    <a:pt x="1013" y="3696"/>
                  </a:lnTo>
                  <a:cubicBezTo>
                    <a:pt x="1013" y="3696"/>
                    <a:pt x="1202" y="4176"/>
                    <a:pt x="1785" y="3911"/>
                  </a:cubicBezTo>
                  <a:cubicBezTo>
                    <a:pt x="2354" y="3658"/>
                    <a:pt x="4290" y="2721"/>
                    <a:pt x="4290" y="2721"/>
                  </a:cubicBezTo>
                  <a:cubicBezTo>
                    <a:pt x="4290" y="2721"/>
                    <a:pt x="4644" y="2607"/>
                    <a:pt x="4163" y="1696"/>
                  </a:cubicBezTo>
                  <a:cubicBezTo>
                    <a:pt x="3695" y="798"/>
                    <a:pt x="3569" y="443"/>
                    <a:pt x="3569" y="443"/>
                  </a:cubicBezTo>
                  <a:cubicBezTo>
                    <a:pt x="3569" y="443"/>
                    <a:pt x="3379" y="1"/>
                    <a:pt x="2544" y="494"/>
                  </a:cubicBezTo>
                  <a:cubicBezTo>
                    <a:pt x="2379" y="583"/>
                    <a:pt x="696" y="1367"/>
                    <a:pt x="696" y="1367"/>
                  </a:cubicBezTo>
                  <a:cubicBezTo>
                    <a:pt x="696" y="1367"/>
                    <a:pt x="0" y="1570"/>
                    <a:pt x="165" y="1924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56;p23">
              <a:extLst>
                <a:ext uri="{FF2B5EF4-FFF2-40B4-BE49-F238E27FC236}">
                  <a16:creationId xmlns:a16="http://schemas.microsoft.com/office/drawing/2014/main" id="{4377C93B-6DFB-02D1-FBCE-6B4430F0988F}"/>
                </a:ext>
              </a:extLst>
            </p:cNvPr>
            <p:cNvSpPr/>
            <p:nvPr/>
          </p:nvSpPr>
          <p:spPr>
            <a:xfrm rot="1492103">
              <a:off x="3468287" y="4744327"/>
              <a:ext cx="166411" cy="111041"/>
            </a:xfrm>
            <a:custGeom>
              <a:avLst/>
              <a:gdLst/>
              <a:ahLst/>
              <a:cxnLst/>
              <a:rect l="l" t="t" r="r" b="b"/>
              <a:pathLst>
                <a:path w="6657" h="4442" fill="none" extrusionOk="0">
                  <a:moveTo>
                    <a:pt x="102" y="2316"/>
                  </a:moveTo>
                  <a:lnTo>
                    <a:pt x="899" y="3973"/>
                  </a:lnTo>
                  <a:cubicBezTo>
                    <a:pt x="899" y="3973"/>
                    <a:pt x="1025" y="4442"/>
                    <a:pt x="1974" y="3986"/>
                  </a:cubicBezTo>
                  <a:cubicBezTo>
                    <a:pt x="2923" y="3530"/>
                    <a:pt x="5859" y="2126"/>
                    <a:pt x="5859" y="2126"/>
                  </a:cubicBezTo>
                  <a:cubicBezTo>
                    <a:pt x="5859" y="2126"/>
                    <a:pt x="6656" y="1885"/>
                    <a:pt x="5821" y="1278"/>
                  </a:cubicBezTo>
                  <a:cubicBezTo>
                    <a:pt x="4973" y="658"/>
                    <a:pt x="4227" y="203"/>
                    <a:pt x="4227" y="203"/>
                  </a:cubicBezTo>
                  <a:cubicBezTo>
                    <a:pt x="4227" y="203"/>
                    <a:pt x="4037" y="0"/>
                    <a:pt x="3328" y="342"/>
                  </a:cubicBezTo>
                  <a:cubicBezTo>
                    <a:pt x="2607" y="683"/>
                    <a:pt x="367" y="1772"/>
                    <a:pt x="367" y="1772"/>
                  </a:cubicBezTo>
                  <a:cubicBezTo>
                    <a:pt x="367" y="1772"/>
                    <a:pt x="0" y="1911"/>
                    <a:pt x="102" y="231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57;p23">
              <a:extLst>
                <a:ext uri="{FF2B5EF4-FFF2-40B4-BE49-F238E27FC236}">
                  <a16:creationId xmlns:a16="http://schemas.microsoft.com/office/drawing/2014/main" id="{1A934A98-7431-B923-0D18-57A167C1D406}"/>
                </a:ext>
              </a:extLst>
            </p:cNvPr>
            <p:cNvSpPr/>
            <p:nvPr/>
          </p:nvSpPr>
          <p:spPr>
            <a:xfrm rot="1492103">
              <a:off x="3518613" y="4748448"/>
              <a:ext cx="31647" cy="87668"/>
            </a:xfrm>
            <a:custGeom>
              <a:avLst/>
              <a:gdLst/>
              <a:ahLst/>
              <a:cxnLst/>
              <a:rect l="l" t="t" r="r" b="b"/>
              <a:pathLst>
                <a:path w="1266" h="3507" fill="none" extrusionOk="0">
                  <a:moveTo>
                    <a:pt x="0" y="520"/>
                  </a:moveTo>
                  <a:lnTo>
                    <a:pt x="25" y="3506"/>
                  </a:lnTo>
                  <a:lnTo>
                    <a:pt x="1265" y="2911"/>
                  </a:lnTo>
                  <a:lnTo>
                    <a:pt x="1088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58;p23">
              <a:extLst>
                <a:ext uri="{FF2B5EF4-FFF2-40B4-BE49-F238E27FC236}">
                  <a16:creationId xmlns:a16="http://schemas.microsoft.com/office/drawing/2014/main" id="{FD3B5B98-1CD6-72A4-5899-1355956F7A2C}"/>
                </a:ext>
              </a:extLst>
            </p:cNvPr>
            <p:cNvSpPr/>
            <p:nvPr/>
          </p:nvSpPr>
          <p:spPr>
            <a:xfrm rot="1492103">
              <a:off x="3276937" y="4753688"/>
              <a:ext cx="16774" cy="81643"/>
            </a:xfrm>
            <a:custGeom>
              <a:avLst/>
              <a:gdLst/>
              <a:ahLst/>
              <a:cxnLst/>
              <a:rect l="l" t="t" r="r" b="b"/>
              <a:pathLst>
                <a:path w="671" h="3266" fill="none" extrusionOk="0">
                  <a:moveTo>
                    <a:pt x="0" y="3266"/>
                  </a:moveTo>
                  <a:lnTo>
                    <a:pt x="228" y="203"/>
                  </a:lnTo>
                  <a:lnTo>
                    <a:pt x="671" y="1"/>
                  </a:lnTo>
                  <a:lnTo>
                    <a:pt x="544" y="310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59;p23">
              <a:extLst>
                <a:ext uri="{FF2B5EF4-FFF2-40B4-BE49-F238E27FC236}">
                  <a16:creationId xmlns:a16="http://schemas.microsoft.com/office/drawing/2014/main" id="{CC00A39C-05F5-DFC7-1E70-E9604A2CD828}"/>
                </a:ext>
              </a:extLst>
            </p:cNvPr>
            <p:cNvSpPr/>
            <p:nvPr/>
          </p:nvSpPr>
          <p:spPr>
            <a:xfrm rot="1492103">
              <a:off x="3307873" y="4759585"/>
              <a:ext cx="19323" cy="75319"/>
            </a:xfrm>
            <a:custGeom>
              <a:avLst/>
              <a:gdLst/>
              <a:ahLst/>
              <a:cxnLst/>
              <a:rect l="l" t="t" r="r" b="b"/>
              <a:pathLst>
                <a:path w="773" h="3013" fill="none" extrusionOk="0">
                  <a:moveTo>
                    <a:pt x="203" y="3012"/>
                  </a:moveTo>
                  <a:lnTo>
                    <a:pt x="0" y="76"/>
                  </a:lnTo>
                  <a:lnTo>
                    <a:pt x="291" y="0"/>
                  </a:lnTo>
                  <a:lnTo>
                    <a:pt x="772" y="2746"/>
                  </a:ln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532;p23">
            <a:extLst>
              <a:ext uri="{FF2B5EF4-FFF2-40B4-BE49-F238E27FC236}">
                <a16:creationId xmlns:a16="http://schemas.microsoft.com/office/drawing/2014/main" id="{377B424A-FE9D-B1F1-9D91-668743175DCE}"/>
              </a:ext>
            </a:extLst>
          </p:cNvPr>
          <p:cNvGrpSpPr/>
          <p:nvPr/>
        </p:nvGrpSpPr>
        <p:grpSpPr>
          <a:xfrm>
            <a:off x="4496001" y="3680135"/>
            <a:ext cx="339205" cy="282250"/>
            <a:chOff x="2967600" y="4528286"/>
            <a:chExt cx="765827" cy="670678"/>
          </a:xfrm>
        </p:grpSpPr>
        <p:sp>
          <p:nvSpPr>
            <p:cNvPr id="119" name="Google Shape;533;p23">
              <a:extLst>
                <a:ext uri="{FF2B5EF4-FFF2-40B4-BE49-F238E27FC236}">
                  <a16:creationId xmlns:a16="http://schemas.microsoft.com/office/drawing/2014/main" id="{7545F74A-514C-C9D9-261E-80C77F54543B}"/>
                </a:ext>
              </a:extLst>
            </p:cNvPr>
            <p:cNvSpPr/>
            <p:nvPr/>
          </p:nvSpPr>
          <p:spPr>
            <a:xfrm rot="1492103">
              <a:off x="3031179" y="4642031"/>
              <a:ext cx="638671" cy="443188"/>
            </a:xfrm>
            <a:custGeom>
              <a:avLst/>
              <a:gdLst/>
              <a:ahLst/>
              <a:cxnLst/>
              <a:rect l="l" t="t" r="r" b="b"/>
              <a:pathLst>
                <a:path w="25549" h="17729" fill="none" extrusionOk="0">
                  <a:moveTo>
                    <a:pt x="3848" y="17728"/>
                  </a:moveTo>
                  <a:lnTo>
                    <a:pt x="1620" y="13059"/>
                  </a:lnTo>
                  <a:cubicBezTo>
                    <a:pt x="1620" y="13059"/>
                    <a:pt x="1" y="9693"/>
                    <a:pt x="1747" y="8503"/>
                  </a:cubicBezTo>
                  <a:cubicBezTo>
                    <a:pt x="3481" y="7314"/>
                    <a:pt x="7112" y="5062"/>
                    <a:pt x="9339" y="3910"/>
                  </a:cubicBezTo>
                  <a:cubicBezTo>
                    <a:pt x="11554" y="2759"/>
                    <a:pt x="16312" y="658"/>
                    <a:pt x="17792" y="329"/>
                  </a:cubicBezTo>
                  <a:cubicBezTo>
                    <a:pt x="19273" y="0"/>
                    <a:pt x="20728" y="607"/>
                    <a:pt x="22778" y="2695"/>
                  </a:cubicBezTo>
                  <a:cubicBezTo>
                    <a:pt x="24840" y="4783"/>
                    <a:pt x="25321" y="5606"/>
                    <a:pt x="25549" y="6783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34;p23">
              <a:extLst>
                <a:ext uri="{FF2B5EF4-FFF2-40B4-BE49-F238E27FC236}">
                  <a16:creationId xmlns:a16="http://schemas.microsoft.com/office/drawing/2014/main" id="{BAC5FCF8-21A9-E78B-0F2E-F1E27B0DFE05}"/>
                </a:ext>
              </a:extLst>
            </p:cNvPr>
            <p:cNvSpPr/>
            <p:nvPr/>
          </p:nvSpPr>
          <p:spPr>
            <a:xfrm rot="1492103">
              <a:off x="3586323" y="4934014"/>
              <a:ext cx="92367" cy="59170"/>
            </a:xfrm>
            <a:custGeom>
              <a:avLst/>
              <a:gdLst/>
              <a:ahLst/>
              <a:cxnLst/>
              <a:rect l="l" t="t" r="r" b="b"/>
              <a:pathLst>
                <a:path w="3695" h="2367" fill="none" extrusionOk="0">
                  <a:moveTo>
                    <a:pt x="3568" y="355"/>
                  </a:moveTo>
                  <a:cubicBezTo>
                    <a:pt x="3695" y="608"/>
                    <a:pt x="3581" y="911"/>
                    <a:pt x="3341" y="1025"/>
                  </a:cubicBezTo>
                  <a:lnTo>
                    <a:pt x="797" y="2240"/>
                  </a:lnTo>
                  <a:cubicBezTo>
                    <a:pt x="544" y="2367"/>
                    <a:pt x="240" y="2253"/>
                    <a:pt x="127" y="2012"/>
                  </a:cubicBezTo>
                  <a:lnTo>
                    <a:pt x="127" y="2012"/>
                  </a:lnTo>
                  <a:cubicBezTo>
                    <a:pt x="0" y="1759"/>
                    <a:pt x="114" y="1456"/>
                    <a:pt x="354" y="1342"/>
                  </a:cubicBezTo>
                  <a:lnTo>
                    <a:pt x="2898" y="127"/>
                  </a:lnTo>
                  <a:cubicBezTo>
                    <a:pt x="3151" y="0"/>
                    <a:pt x="3455" y="114"/>
                    <a:pt x="356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35;p23">
              <a:extLst>
                <a:ext uri="{FF2B5EF4-FFF2-40B4-BE49-F238E27FC236}">
                  <a16:creationId xmlns:a16="http://schemas.microsoft.com/office/drawing/2014/main" id="{31E07A3B-347E-508F-EAD2-DA2DE0F56F27}"/>
                </a:ext>
              </a:extLst>
            </p:cNvPr>
            <p:cNvSpPr/>
            <p:nvPr/>
          </p:nvSpPr>
          <p:spPr>
            <a:xfrm rot="1492103">
              <a:off x="3033742" y="4956619"/>
              <a:ext cx="79118" cy="52846"/>
            </a:xfrm>
            <a:custGeom>
              <a:avLst/>
              <a:gdLst/>
              <a:ahLst/>
              <a:cxnLst/>
              <a:rect l="l" t="t" r="r" b="b"/>
              <a:pathLst>
                <a:path w="3165" h="2114" fill="none" extrusionOk="0">
                  <a:moveTo>
                    <a:pt x="3038" y="355"/>
                  </a:moveTo>
                  <a:cubicBezTo>
                    <a:pt x="3164" y="608"/>
                    <a:pt x="3051" y="911"/>
                    <a:pt x="2810" y="1025"/>
                  </a:cubicBezTo>
                  <a:lnTo>
                    <a:pt x="785" y="2000"/>
                  </a:lnTo>
                  <a:cubicBezTo>
                    <a:pt x="532" y="2114"/>
                    <a:pt x="241" y="2012"/>
                    <a:pt x="115" y="1759"/>
                  </a:cubicBezTo>
                  <a:lnTo>
                    <a:pt x="115" y="1759"/>
                  </a:lnTo>
                  <a:cubicBezTo>
                    <a:pt x="1" y="1506"/>
                    <a:pt x="102" y="1215"/>
                    <a:pt x="355" y="1089"/>
                  </a:cubicBezTo>
                  <a:lnTo>
                    <a:pt x="2380" y="127"/>
                  </a:lnTo>
                  <a:cubicBezTo>
                    <a:pt x="2620" y="0"/>
                    <a:pt x="2924" y="114"/>
                    <a:pt x="303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36;p23">
              <a:extLst>
                <a:ext uri="{FF2B5EF4-FFF2-40B4-BE49-F238E27FC236}">
                  <a16:creationId xmlns:a16="http://schemas.microsoft.com/office/drawing/2014/main" id="{67BB85D2-8938-D955-7AF6-DDDC2E3562BA}"/>
                </a:ext>
              </a:extLst>
            </p:cNvPr>
            <p:cNvSpPr/>
            <p:nvPr/>
          </p:nvSpPr>
          <p:spPr>
            <a:xfrm rot="1492103">
              <a:off x="3106220" y="4931459"/>
              <a:ext cx="121815" cy="121790"/>
            </a:xfrm>
            <a:custGeom>
              <a:avLst/>
              <a:gdLst/>
              <a:ahLst/>
              <a:cxnLst/>
              <a:rect l="l" t="t" r="r" b="b"/>
              <a:pathLst>
                <a:path w="4873" h="4872" fill="none" extrusionOk="0">
                  <a:moveTo>
                    <a:pt x="4366" y="1518"/>
                  </a:moveTo>
                  <a:cubicBezTo>
                    <a:pt x="4873" y="2581"/>
                    <a:pt x="4430" y="3859"/>
                    <a:pt x="3367" y="4366"/>
                  </a:cubicBezTo>
                  <a:cubicBezTo>
                    <a:pt x="2304" y="4872"/>
                    <a:pt x="1026" y="4429"/>
                    <a:pt x="520" y="3366"/>
                  </a:cubicBezTo>
                  <a:cubicBezTo>
                    <a:pt x="1" y="2290"/>
                    <a:pt x="456" y="1025"/>
                    <a:pt x="1519" y="506"/>
                  </a:cubicBezTo>
                  <a:cubicBezTo>
                    <a:pt x="2582" y="0"/>
                    <a:pt x="3860" y="456"/>
                    <a:pt x="4366" y="1518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37;p23">
              <a:extLst>
                <a:ext uri="{FF2B5EF4-FFF2-40B4-BE49-F238E27FC236}">
                  <a16:creationId xmlns:a16="http://schemas.microsoft.com/office/drawing/2014/main" id="{84DDB6A5-FC71-1CAA-0ED3-BC8F7988244C}"/>
                </a:ext>
              </a:extLst>
            </p:cNvPr>
            <p:cNvSpPr/>
            <p:nvPr/>
          </p:nvSpPr>
          <p:spPr>
            <a:xfrm rot="1492103">
              <a:off x="3135638" y="4960928"/>
              <a:ext cx="63295" cy="62970"/>
            </a:xfrm>
            <a:custGeom>
              <a:avLst/>
              <a:gdLst/>
              <a:ahLst/>
              <a:cxnLst/>
              <a:rect l="l" t="t" r="r" b="b"/>
              <a:pathLst>
                <a:path w="2532" h="2519" fill="none" extrusionOk="0">
                  <a:moveTo>
                    <a:pt x="2266" y="785"/>
                  </a:moveTo>
                  <a:cubicBezTo>
                    <a:pt x="2531" y="1329"/>
                    <a:pt x="2291" y="2000"/>
                    <a:pt x="1747" y="2266"/>
                  </a:cubicBezTo>
                  <a:cubicBezTo>
                    <a:pt x="1190" y="2519"/>
                    <a:pt x="532" y="2291"/>
                    <a:pt x="266" y="1734"/>
                  </a:cubicBezTo>
                  <a:cubicBezTo>
                    <a:pt x="1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6" y="78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38;p23">
              <a:extLst>
                <a:ext uri="{FF2B5EF4-FFF2-40B4-BE49-F238E27FC236}">
                  <a16:creationId xmlns:a16="http://schemas.microsoft.com/office/drawing/2014/main" id="{B5D360C0-F2A2-8044-38C4-BC5DD83E49D9}"/>
                </a:ext>
              </a:extLst>
            </p:cNvPr>
            <p:cNvSpPr/>
            <p:nvPr/>
          </p:nvSpPr>
          <p:spPr>
            <a:xfrm rot="1492103">
              <a:off x="3161884" y="4987202"/>
              <a:ext cx="10799" cy="10449"/>
            </a:xfrm>
            <a:custGeom>
              <a:avLst/>
              <a:gdLst/>
              <a:ahLst/>
              <a:cxnLst/>
              <a:rect l="l" t="t" r="r" b="b"/>
              <a:pathLst>
                <a:path w="432" h="418" fill="none" extrusionOk="0">
                  <a:moveTo>
                    <a:pt x="381" y="127"/>
                  </a:moveTo>
                  <a:cubicBezTo>
                    <a:pt x="431" y="228"/>
                    <a:pt x="381" y="329"/>
                    <a:pt x="292" y="380"/>
                  </a:cubicBezTo>
                  <a:cubicBezTo>
                    <a:pt x="203" y="418"/>
                    <a:pt x="90" y="380"/>
                    <a:pt x="52" y="291"/>
                  </a:cubicBezTo>
                  <a:cubicBezTo>
                    <a:pt x="1" y="203"/>
                    <a:pt x="39" y="89"/>
                    <a:pt x="140" y="51"/>
                  </a:cubicBezTo>
                  <a:cubicBezTo>
                    <a:pt x="229" y="0"/>
                    <a:pt x="343" y="38"/>
                    <a:pt x="381" y="127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39;p23">
              <a:extLst>
                <a:ext uri="{FF2B5EF4-FFF2-40B4-BE49-F238E27FC236}">
                  <a16:creationId xmlns:a16="http://schemas.microsoft.com/office/drawing/2014/main" id="{E00718CE-0F7F-BDF3-4244-EA1316153FF1}"/>
                </a:ext>
              </a:extLst>
            </p:cNvPr>
            <p:cNvSpPr/>
            <p:nvPr/>
          </p:nvSpPr>
          <p:spPr>
            <a:xfrm rot="1492103">
              <a:off x="3466021" y="4921760"/>
              <a:ext cx="121790" cy="12179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4353" y="1519"/>
                  </a:moveTo>
                  <a:cubicBezTo>
                    <a:pt x="4872" y="2582"/>
                    <a:pt x="4416" y="3860"/>
                    <a:pt x="3353" y="4366"/>
                  </a:cubicBezTo>
                  <a:cubicBezTo>
                    <a:pt x="2291" y="4872"/>
                    <a:pt x="1013" y="4429"/>
                    <a:pt x="506" y="3366"/>
                  </a:cubicBezTo>
                  <a:cubicBezTo>
                    <a:pt x="0" y="2303"/>
                    <a:pt x="443" y="1025"/>
                    <a:pt x="1506" y="519"/>
                  </a:cubicBezTo>
                  <a:cubicBezTo>
                    <a:pt x="2569" y="0"/>
                    <a:pt x="3847" y="456"/>
                    <a:pt x="4353" y="151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40;p23">
              <a:extLst>
                <a:ext uri="{FF2B5EF4-FFF2-40B4-BE49-F238E27FC236}">
                  <a16:creationId xmlns:a16="http://schemas.microsoft.com/office/drawing/2014/main" id="{2F25BC32-39EC-8DAB-94FB-9C528DE119AB}"/>
                </a:ext>
              </a:extLst>
            </p:cNvPr>
            <p:cNvSpPr/>
            <p:nvPr/>
          </p:nvSpPr>
          <p:spPr>
            <a:xfrm rot="1492103">
              <a:off x="3495074" y="4951083"/>
              <a:ext cx="63295" cy="63295"/>
            </a:xfrm>
            <a:custGeom>
              <a:avLst/>
              <a:gdLst/>
              <a:ahLst/>
              <a:cxnLst/>
              <a:rect l="l" t="t" r="r" b="b"/>
              <a:pathLst>
                <a:path w="2532" h="2532" fill="none" extrusionOk="0">
                  <a:moveTo>
                    <a:pt x="2265" y="786"/>
                  </a:moveTo>
                  <a:cubicBezTo>
                    <a:pt x="2531" y="1342"/>
                    <a:pt x="2303" y="2000"/>
                    <a:pt x="1747" y="2266"/>
                  </a:cubicBezTo>
                  <a:cubicBezTo>
                    <a:pt x="1190" y="2532"/>
                    <a:pt x="532" y="2291"/>
                    <a:pt x="266" y="1747"/>
                  </a:cubicBezTo>
                  <a:cubicBezTo>
                    <a:pt x="0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5" y="78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41;p23">
              <a:extLst>
                <a:ext uri="{FF2B5EF4-FFF2-40B4-BE49-F238E27FC236}">
                  <a16:creationId xmlns:a16="http://schemas.microsoft.com/office/drawing/2014/main" id="{D8FF4874-46D7-C120-8746-ECC40DAF27E1}"/>
                </a:ext>
              </a:extLst>
            </p:cNvPr>
            <p:cNvSpPr/>
            <p:nvPr/>
          </p:nvSpPr>
          <p:spPr>
            <a:xfrm rot="1492103">
              <a:off x="3521700" y="4977434"/>
              <a:ext cx="10449" cy="10449"/>
            </a:xfrm>
            <a:custGeom>
              <a:avLst/>
              <a:gdLst/>
              <a:ahLst/>
              <a:cxnLst/>
              <a:rect l="l" t="t" r="r" b="b"/>
              <a:pathLst>
                <a:path w="418" h="418" fill="none" extrusionOk="0">
                  <a:moveTo>
                    <a:pt x="367" y="139"/>
                  </a:moveTo>
                  <a:cubicBezTo>
                    <a:pt x="418" y="228"/>
                    <a:pt x="380" y="329"/>
                    <a:pt x="291" y="380"/>
                  </a:cubicBezTo>
                  <a:cubicBezTo>
                    <a:pt x="190" y="418"/>
                    <a:pt x="89" y="380"/>
                    <a:pt x="38" y="291"/>
                  </a:cubicBezTo>
                  <a:cubicBezTo>
                    <a:pt x="0" y="203"/>
                    <a:pt x="38" y="89"/>
                    <a:pt x="127" y="51"/>
                  </a:cubicBezTo>
                  <a:cubicBezTo>
                    <a:pt x="215" y="0"/>
                    <a:pt x="329" y="38"/>
                    <a:pt x="367" y="13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42;p23">
              <a:extLst>
                <a:ext uri="{FF2B5EF4-FFF2-40B4-BE49-F238E27FC236}">
                  <a16:creationId xmlns:a16="http://schemas.microsoft.com/office/drawing/2014/main" id="{1D72BAFC-57EB-0F3D-9590-786D7EB58EAF}"/>
                </a:ext>
              </a:extLst>
            </p:cNvPr>
            <p:cNvSpPr/>
            <p:nvPr/>
          </p:nvSpPr>
          <p:spPr>
            <a:xfrm rot="1492103">
              <a:off x="3233231" y="4922499"/>
              <a:ext cx="226531" cy="114215"/>
            </a:xfrm>
            <a:custGeom>
              <a:avLst/>
              <a:gdLst/>
              <a:ahLst/>
              <a:cxnLst/>
              <a:rect l="l" t="t" r="r" b="b"/>
              <a:pathLst>
                <a:path w="9062" h="4569" fill="none" extrusionOk="0">
                  <a:moveTo>
                    <a:pt x="1" y="4568"/>
                  </a:moveTo>
                  <a:lnTo>
                    <a:pt x="906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43;p23">
              <a:extLst>
                <a:ext uri="{FF2B5EF4-FFF2-40B4-BE49-F238E27FC236}">
                  <a16:creationId xmlns:a16="http://schemas.microsoft.com/office/drawing/2014/main" id="{36C6E3D4-2C1B-8A9D-2CA5-1BE2D9F37DB0}"/>
                </a:ext>
              </a:extLst>
            </p:cNvPr>
            <p:cNvSpPr/>
            <p:nvPr/>
          </p:nvSpPr>
          <p:spPr>
            <a:xfrm rot="1492103">
              <a:off x="3101594" y="4637243"/>
              <a:ext cx="468486" cy="230306"/>
            </a:xfrm>
            <a:custGeom>
              <a:avLst/>
              <a:gdLst/>
              <a:ahLst/>
              <a:cxnLst/>
              <a:rect l="l" t="t" r="r" b="b"/>
              <a:pathLst>
                <a:path w="18741" h="9213" fill="none" extrusionOk="0">
                  <a:moveTo>
                    <a:pt x="0" y="9212"/>
                  </a:moveTo>
                  <a:lnTo>
                    <a:pt x="1874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44;p23">
              <a:extLst>
                <a:ext uri="{FF2B5EF4-FFF2-40B4-BE49-F238E27FC236}">
                  <a16:creationId xmlns:a16="http://schemas.microsoft.com/office/drawing/2014/main" id="{D4C60F72-930E-A4AD-3543-09A94FF7D59C}"/>
                </a:ext>
              </a:extLst>
            </p:cNvPr>
            <p:cNvSpPr/>
            <p:nvPr/>
          </p:nvSpPr>
          <p:spPr>
            <a:xfrm rot="1492103">
              <a:off x="3405727" y="4761832"/>
              <a:ext cx="97142" cy="202783"/>
            </a:xfrm>
            <a:custGeom>
              <a:avLst/>
              <a:gdLst/>
              <a:ahLst/>
              <a:cxnLst/>
              <a:rect l="l" t="t" r="r" b="b"/>
              <a:pathLst>
                <a:path w="3886" h="8112" fill="none" extrusionOk="0">
                  <a:moveTo>
                    <a:pt x="1" y="1"/>
                  </a:moveTo>
                  <a:cubicBezTo>
                    <a:pt x="1" y="1"/>
                    <a:pt x="3443" y="7504"/>
                    <a:pt x="3885" y="8112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545;p23">
              <a:extLst>
                <a:ext uri="{FF2B5EF4-FFF2-40B4-BE49-F238E27FC236}">
                  <a16:creationId xmlns:a16="http://schemas.microsoft.com/office/drawing/2014/main" id="{3346B8E1-AFEA-4E17-3349-DD6EC2989CE6}"/>
                </a:ext>
              </a:extLst>
            </p:cNvPr>
            <p:cNvSpPr/>
            <p:nvPr/>
          </p:nvSpPr>
          <p:spPr>
            <a:xfrm rot="1492103">
              <a:off x="3083492" y="4713707"/>
              <a:ext cx="528906" cy="259078"/>
            </a:xfrm>
            <a:custGeom>
              <a:avLst/>
              <a:gdLst/>
              <a:ahLst/>
              <a:cxnLst/>
              <a:rect l="l" t="t" r="r" b="b"/>
              <a:pathLst>
                <a:path w="21158" h="10364" fill="none" extrusionOk="0">
                  <a:moveTo>
                    <a:pt x="1" y="10364"/>
                  </a:moveTo>
                  <a:lnTo>
                    <a:pt x="21158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546;p23">
              <a:extLst>
                <a:ext uri="{FF2B5EF4-FFF2-40B4-BE49-F238E27FC236}">
                  <a16:creationId xmlns:a16="http://schemas.microsoft.com/office/drawing/2014/main" id="{4E32D2AE-8892-5F4A-7EE3-E0041963B21D}"/>
                </a:ext>
              </a:extLst>
            </p:cNvPr>
            <p:cNvSpPr/>
            <p:nvPr/>
          </p:nvSpPr>
          <p:spPr>
            <a:xfrm rot="1492103">
              <a:off x="3120551" y="4853846"/>
              <a:ext cx="54745" cy="25948"/>
            </a:xfrm>
            <a:custGeom>
              <a:avLst/>
              <a:gdLst/>
              <a:ahLst/>
              <a:cxnLst/>
              <a:rect l="l" t="t" r="r" b="b"/>
              <a:pathLst>
                <a:path w="2190" h="1038" fill="none" extrusionOk="0">
                  <a:moveTo>
                    <a:pt x="0" y="1038"/>
                  </a:moveTo>
                  <a:lnTo>
                    <a:pt x="2189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547;p23">
              <a:extLst>
                <a:ext uri="{FF2B5EF4-FFF2-40B4-BE49-F238E27FC236}">
                  <a16:creationId xmlns:a16="http://schemas.microsoft.com/office/drawing/2014/main" id="{4C8DF464-1333-C5F3-A20B-2A49B53D1555}"/>
                </a:ext>
              </a:extLst>
            </p:cNvPr>
            <p:cNvSpPr/>
            <p:nvPr/>
          </p:nvSpPr>
          <p:spPr>
            <a:xfrm rot="1492103">
              <a:off x="3120759" y="4862950"/>
              <a:ext cx="54420" cy="26273"/>
            </a:xfrm>
            <a:custGeom>
              <a:avLst/>
              <a:gdLst/>
              <a:ahLst/>
              <a:cxnLst/>
              <a:rect l="l" t="t" r="r" b="b"/>
              <a:pathLst>
                <a:path w="2177" h="1051" fill="none" extrusionOk="0">
                  <a:moveTo>
                    <a:pt x="1" y="1051"/>
                  </a:moveTo>
                  <a:lnTo>
                    <a:pt x="2177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548;p23">
              <a:extLst>
                <a:ext uri="{FF2B5EF4-FFF2-40B4-BE49-F238E27FC236}">
                  <a16:creationId xmlns:a16="http://schemas.microsoft.com/office/drawing/2014/main" id="{DA7BDA38-3972-A409-815D-3E2B6AB3EE09}"/>
                </a:ext>
              </a:extLst>
            </p:cNvPr>
            <p:cNvSpPr/>
            <p:nvPr/>
          </p:nvSpPr>
          <p:spPr>
            <a:xfrm rot="1492103">
              <a:off x="3120766" y="4872782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0" y="1051"/>
                  </a:moveTo>
                  <a:lnTo>
                    <a:pt x="2189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549;p23">
              <a:extLst>
                <a:ext uri="{FF2B5EF4-FFF2-40B4-BE49-F238E27FC236}">
                  <a16:creationId xmlns:a16="http://schemas.microsoft.com/office/drawing/2014/main" id="{FF3A3B4E-61F7-5018-D4C5-7A7EF38EBDF1}"/>
                </a:ext>
              </a:extLst>
            </p:cNvPr>
            <p:cNvSpPr/>
            <p:nvPr/>
          </p:nvSpPr>
          <p:spPr>
            <a:xfrm rot="1492103">
              <a:off x="3121028" y="4881968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1" y="1051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550;p23">
              <a:extLst>
                <a:ext uri="{FF2B5EF4-FFF2-40B4-BE49-F238E27FC236}">
                  <a16:creationId xmlns:a16="http://schemas.microsoft.com/office/drawing/2014/main" id="{54A04CD2-03FB-C3D7-625B-EB9FC33DFA2C}"/>
                </a:ext>
              </a:extLst>
            </p:cNvPr>
            <p:cNvSpPr/>
            <p:nvPr/>
          </p:nvSpPr>
          <p:spPr>
            <a:xfrm rot="1492103">
              <a:off x="3120985" y="4892735"/>
              <a:ext cx="54745" cy="25973"/>
            </a:xfrm>
            <a:custGeom>
              <a:avLst/>
              <a:gdLst/>
              <a:ahLst/>
              <a:cxnLst/>
              <a:rect l="l" t="t" r="r" b="b"/>
              <a:pathLst>
                <a:path w="2190" h="1039" fill="none" extrusionOk="0">
                  <a:moveTo>
                    <a:pt x="1" y="1039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551;p23">
              <a:extLst>
                <a:ext uri="{FF2B5EF4-FFF2-40B4-BE49-F238E27FC236}">
                  <a16:creationId xmlns:a16="http://schemas.microsoft.com/office/drawing/2014/main" id="{DFE62D91-6D26-F3EA-FA7B-C7F2948389E5}"/>
                </a:ext>
              </a:extLst>
            </p:cNvPr>
            <p:cNvSpPr/>
            <p:nvPr/>
          </p:nvSpPr>
          <p:spPr>
            <a:xfrm rot="1492103">
              <a:off x="3420507" y="4799371"/>
              <a:ext cx="261303" cy="140788"/>
            </a:xfrm>
            <a:custGeom>
              <a:avLst/>
              <a:gdLst/>
              <a:ahLst/>
              <a:cxnLst/>
              <a:rect l="l" t="t" r="r" b="b"/>
              <a:pathLst>
                <a:path w="10453" h="5632" fill="none" extrusionOk="0">
                  <a:moveTo>
                    <a:pt x="0" y="1"/>
                  </a:moveTo>
                  <a:cubicBezTo>
                    <a:pt x="0" y="1"/>
                    <a:pt x="2658" y="5100"/>
                    <a:pt x="3063" y="5632"/>
                  </a:cubicBezTo>
                  <a:cubicBezTo>
                    <a:pt x="3063" y="5632"/>
                    <a:pt x="6353" y="3911"/>
                    <a:pt x="7011" y="3974"/>
                  </a:cubicBezTo>
                  <a:cubicBezTo>
                    <a:pt x="7656" y="4050"/>
                    <a:pt x="8263" y="4278"/>
                    <a:pt x="8263" y="4278"/>
                  </a:cubicBezTo>
                  <a:lnTo>
                    <a:pt x="10452" y="324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552;p23">
              <a:extLst>
                <a:ext uri="{FF2B5EF4-FFF2-40B4-BE49-F238E27FC236}">
                  <a16:creationId xmlns:a16="http://schemas.microsoft.com/office/drawing/2014/main" id="{5BFE8D4C-F040-CFD4-0A0F-AA88727B8EF5}"/>
                </a:ext>
              </a:extLst>
            </p:cNvPr>
            <p:cNvSpPr/>
            <p:nvPr/>
          </p:nvSpPr>
          <p:spPr>
            <a:xfrm rot="1492103">
              <a:off x="3630288" y="4899488"/>
              <a:ext cx="25323" cy="25973"/>
            </a:xfrm>
            <a:custGeom>
              <a:avLst/>
              <a:gdLst/>
              <a:ahLst/>
              <a:cxnLst/>
              <a:rect l="l" t="t" r="r" b="b"/>
              <a:pathLst>
                <a:path w="1013" h="1039" fill="none" extrusionOk="0">
                  <a:moveTo>
                    <a:pt x="899" y="330"/>
                  </a:moveTo>
                  <a:cubicBezTo>
                    <a:pt x="1013" y="558"/>
                    <a:pt x="924" y="823"/>
                    <a:pt x="709" y="937"/>
                  </a:cubicBezTo>
                  <a:cubicBezTo>
                    <a:pt x="481" y="1038"/>
                    <a:pt x="216" y="937"/>
                    <a:pt x="102" y="709"/>
                  </a:cubicBezTo>
                  <a:cubicBezTo>
                    <a:pt x="1" y="482"/>
                    <a:pt x="89" y="203"/>
                    <a:pt x="304" y="102"/>
                  </a:cubicBezTo>
                  <a:cubicBezTo>
                    <a:pt x="519" y="1"/>
                    <a:pt x="798" y="102"/>
                    <a:pt x="899" y="330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553;p23">
              <a:extLst>
                <a:ext uri="{FF2B5EF4-FFF2-40B4-BE49-F238E27FC236}">
                  <a16:creationId xmlns:a16="http://schemas.microsoft.com/office/drawing/2014/main" id="{3AB8AF8F-CA68-7E1A-7949-2E1384974FD3}"/>
                </a:ext>
              </a:extLst>
            </p:cNvPr>
            <p:cNvSpPr/>
            <p:nvPr/>
          </p:nvSpPr>
          <p:spPr>
            <a:xfrm rot="1492103">
              <a:off x="3118578" y="4745508"/>
              <a:ext cx="116440" cy="100617"/>
            </a:xfrm>
            <a:custGeom>
              <a:avLst/>
              <a:gdLst/>
              <a:ahLst/>
              <a:cxnLst/>
              <a:rect l="l" t="t" r="r" b="b"/>
              <a:pathLst>
                <a:path w="4658" h="4025" fill="none" extrusionOk="0">
                  <a:moveTo>
                    <a:pt x="1469" y="4012"/>
                  </a:moveTo>
                  <a:lnTo>
                    <a:pt x="4341" y="2633"/>
                  </a:lnTo>
                  <a:cubicBezTo>
                    <a:pt x="4341" y="2633"/>
                    <a:pt x="4657" y="2544"/>
                    <a:pt x="4278" y="1785"/>
                  </a:cubicBezTo>
                  <a:cubicBezTo>
                    <a:pt x="3898" y="1026"/>
                    <a:pt x="3506" y="343"/>
                    <a:pt x="3506" y="343"/>
                  </a:cubicBezTo>
                  <a:cubicBezTo>
                    <a:pt x="3506" y="343"/>
                    <a:pt x="3443" y="1"/>
                    <a:pt x="2873" y="279"/>
                  </a:cubicBezTo>
                  <a:cubicBezTo>
                    <a:pt x="2304" y="545"/>
                    <a:pt x="418" y="1456"/>
                    <a:pt x="418" y="1456"/>
                  </a:cubicBezTo>
                  <a:cubicBezTo>
                    <a:pt x="418" y="1456"/>
                    <a:pt x="1" y="1671"/>
                    <a:pt x="266" y="2152"/>
                  </a:cubicBezTo>
                  <a:cubicBezTo>
                    <a:pt x="532" y="2620"/>
                    <a:pt x="1000" y="3683"/>
                    <a:pt x="1000" y="3683"/>
                  </a:cubicBezTo>
                  <a:cubicBezTo>
                    <a:pt x="1000" y="3683"/>
                    <a:pt x="1203" y="4025"/>
                    <a:pt x="1469" y="4012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554;p23">
              <a:extLst>
                <a:ext uri="{FF2B5EF4-FFF2-40B4-BE49-F238E27FC236}">
                  <a16:creationId xmlns:a16="http://schemas.microsoft.com/office/drawing/2014/main" id="{9876BB0C-924F-D860-23E6-50C032ABEDD0}"/>
                </a:ext>
              </a:extLst>
            </p:cNvPr>
            <p:cNvSpPr/>
            <p:nvPr/>
          </p:nvSpPr>
          <p:spPr>
            <a:xfrm rot="1492103">
              <a:off x="3231118" y="4743928"/>
              <a:ext cx="112941" cy="101891"/>
            </a:xfrm>
            <a:custGeom>
              <a:avLst/>
              <a:gdLst/>
              <a:ahLst/>
              <a:cxnLst/>
              <a:rect l="l" t="t" r="r" b="b"/>
              <a:pathLst>
                <a:path w="4518" h="4076" fill="none" extrusionOk="0">
                  <a:moveTo>
                    <a:pt x="1025" y="3569"/>
                  </a:moveTo>
                  <a:lnTo>
                    <a:pt x="177" y="1975"/>
                  </a:lnTo>
                  <a:cubicBezTo>
                    <a:pt x="177" y="1975"/>
                    <a:pt x="0" y="1620"/>
                    <a:pt x="696" y="1291"/>
                  </a:cubicBezTo>
                  <a:cubicBezTo>
                    <a:pt x="1405" y="950"/>
                    <a:pt x="3151" y="114"/>
                    <a:pt x="3151" y="114"/>
                  </a:cubicBezTo>
                  <a:cubicBezTo>
                    <a:pt x="3151" y="114"/>
                    <a:pt x="3594" y="1"/>
                    <a:pt x="3822" y="570"/>
                  </a:cubicBezTo>
                  <a:cubicBezTo>
                    <a:pt x="4062" y="1139"/>
                    <a:pt x="4404" y="1987"/>
                    <a:pt x="4404" y="1987"/>
                  </a:cubicBezTo>
                  <a:cubicBezTo>
                    <a:pt x="4404" y="1987"/>
                    <a:pt x="4518" y="2544"/>
                    <a:pt x="4176" y="2683"/>
                  </a:cubicBezTo>
                  <a:cubicBezTo>
                    <a:pt x="3328" y="3038"/>
                    <a:pt x="1481" y="3974"/>
                    <a:pt x="1481" y="3974"/>
                  </a:cubicBezTo>
                  <a:cubicBezTo>
                    <a:pt x="1481" y="3974"/>
                    <a:pt x="1266" y="4075"/>
                    <a:pt x="1025" y="356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555;p23">
              <a:extLst>
                <a:ext uri="{FF2B5EF4-FFF2-40B4-BE49-F238E27FC236}">
                  <a16:creationId xmlns:a16="http://schemas.microsoft.com/office/drawing/2014/main" id="{3E0DB2DE-9593-080A-8C91-8CB18D6135FD}"/>
                </a:ext>
              </a:extLst>
            </p:cNvPr>
            <p:cNvSpPr/>
            <p:nvPr/>
          </p:nvSpPr>
          <p:spPr>
            <a:xfrm rot="1492103">
              <a:off x="3340741" y="4741202"/>
              <a:ext cx="116115" cy="104416"/>
            </a:xfrm>
            <a:custGeom>
              <a:avLst/>
              <a:gdLst/>
              <a:ahLst/>
              <a:cxnLst/>
              <a:rect l="l" t="t" r="r" b="b"/>
              <a:pathLst>
                <a:path w="4645" h="4177" fill="none" extrusionOk="0">
                  <a:moveTo>
                    <a:pt x="165" y="1924"/>
                  </a:moveTo>
                  <a:lnTo>
                    <a:pt x="1013" y="3696"/>
                  </a:lnTo>
                  <a:cubicBezTo>
                    <a:pt x="1013" y="3696"/>
                    <a:pt x="1202" y="4176"/>
                    <a:pt x="1785" y="3911"/>
                  </a:cubicBezTo>
                  <a:cubicBezTo>
                    <a:pt x="2354" y="3658"/>
                    <a:pt x="4290" y="2721"/>
                    <a:pt x="4290" y="2721"/>
                  </a:cubicBezTo>
                  <a:cubicBezTo>
                    <a:pt x="4290" y="2721"/>
                    <a:pt x="4644" y="2607"/>
                    <a:pt x="4163" y="1696"/>
                  </a:cubicBezTo>
                  <a:cubicBezTo>
                    <a:pt x="3695" y="798"/>
                    <a:pt x="3569" y="443"/>
                    <a:pt x="3569" y="443"/>
                  </a:cubicBezTo>
                  <a:cubicBezTo>
                    <a:pt x="3569" y="443"/>
                    <a:pt x="3379" y="1"/>
                    <a:pt x="2544" y="494"/>
                  </a:cubicBezTo>
                  <a:cubicBezTo>
                    <a:pt x="2379" y="583"/>
                    <a:pt x="696" y="1367"/>
                    <a:pt x="696" y="1367"/>
                  </a:cubicBezTo>
                  <a:cubicBezTo>
                    <a:pt x="696" y="1367"/>
                    <a:pt x="0" y="1570"/>
                    <a:pt x="165" y="1924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556;p23">
              <a:extLst>
                <a:ext uri="{FF2B5EF4-FFF2-40B4-BE49-F238E27FC236}">
                  <a16:creationId xmlns:a16="http://schemas.microsoft.com/office/drawing/2014/main" id="{4BDBF422-AD39-6458-C1EB-E7F4BC135A3F}"/>
                </a:ext>
              </a:extLst>
            </p:cNvPr>
            <p:cNvSpPr/>
            <p:nvPr/>
          </p:nvSpPr>
          <p:spPr>
            <a:xfrm rot="1492103">
              <a:off x="3468287" y="4744327"/>
              <a:ext cx="166411" cy="111041"/>
            </a:xfrm>
            <a:custGeom>
              <a:avLst/>
              <a:gdLst/>
              <a:ahLst/>
              <a:cxnLst/>
              <a:rect l="l" t="t" r="r" b="b"/>
              <a:pathLst>
                <a:path w="6657" h="4442" fill="none" extrusionOk="0">
                  <a:moveTo>
                    <a:pt x="102" y="2316"/>
                  </a:moveTo>
                  <a:lnTo>
                    <a:pt x="899" y="3973"/>
                  </a:lnTo>
                  <a:cubicBezTo>
                    <a:pt x="899" y="3973"/>
                    <a:pt x="1025" y="4442"/>
                    <a:pt x="1974" y="3986"/>
                  </a:cubicBezTo>
                  <a:cubicBezTo>
                    <a:pt x="2923" y="3530"/>
                    <a:pt x="5859" y="2126"/>
                    <a:pt x="5859" y="2126"/>
                  </a:cubicBezTo>
                  <a:cubicBezTo>
                    <a:pt x="5859" y="2126"/>
                    <a:pt x="6656" y="1885"/>
                    <a:pt x="5821" y="1278"/>
                  </a:cubicBezTo>
                  <a:cubicBezTo>
                    <a:pt x="4973" y="658"/>
                    <a:pt x="4227" y="203"/>
                    <a:pt x="4227" y="203"/>
                  </a:cubicBezTo>
                  <a:cubicBezTo>
                    <a:pt x="4227" y="203"/>
                    <a:pt x="4037" y="0"/>
                    <a:pt x="3328" y="342"/>
                  </a:cubicBezTo>
                  <a:cubicBezTo>
                    <a:pt x="2607" y="683"/>
                    <a:pt x="367" y="1772"/>
                    <a:pt x="367" y="1772"/>
                  </a:cubicBezTo>
                  <a:cubicBezTo>
                    <a:pt x="367" y="1772"/>
                    <a:pt x="0" y="1911"/>
                    <a:pt x="102" y="231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557;p23">
              <a:extLst>
                <a:ext uri="{FF2B5EF4-FFF2-40B4-BE49-F238E27FC236}">
                  <a16:creationId xmlns:a16="http://schemas.microsoft.com/office/drawing/2014/main" id="{035733CC-4015-96D5-9897-24610366B3C4}"/>
                </a:ext>
              </a:extLst>
            </p:cNvPr>
            <p:cNvSpPr/>
            <p:nvPr/>
          </p:nvSpPr>
          <p:spPr>
            <a:xfrm rot="1492103">
              <a:off x="3518613" y="4748448"/>
              <a:ext cx="31647" cy="87668"/>
            </a:xfrm>
            <a:custGeom>
              <a:avLst/>
              <a:gdLst/>
              <a:ahLst/>
              <a:cxnLst/>
              <a:rect l="l" t="t" r="r" b="b"/>
              <a:pathLst>
                <a:path w="1266" h="3507" fill="none" extrusionOk="0">
                  <a:moveTo>
                    <a:pt x="0" y="520"/>
                  </a:moveTo>
                  <a:lnTo>
                    <a:pt x="25" y="3506"/>
                  </a:lnTo>
                  <a:lnTo>
                    <a:pt x="1265" y="2911"/>
                  </a:lnTo>
                  <a:lnTo>
                    <a:pt x="1088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558;p23">
              <a:extLst>
                <a:ext uri="{FF2B5EF4-FFF2-40B4-BE49-F238E27FC236}">
                  <a16:creationId xmlns:a16="http://schemas.microsoft.com/office/drawing/2014/main" id="{E69CAB41-D97A-EE41-D08F-E3192C8E1496}"/>
                </a:ext>
              </a:extLst>
            </p:cNvPr>
            <p:cNvSpPr/>
            <p:nvPr/>
          </p:nvSpPr>
          <p:spPr>
            <a:xfrm rot="1492103">
              <a:off x="3276937" y="4753688"/>
              <a:ext cx="16774" cy="81643"/>
            </a:xfrm>
            <a:custGeom>
              <a:avLst/>
              <a:gdLst/>
              <a:ahLst/>
              <a:cxnLst/>
              <a:rect l="l" t="t" r="r" b="b"/>
              <a:pathLst>
                <a:path w="671" h="3266" fill="none" extrusionOk="0">
                  <a:moveTo>
                    <a:pt x="0" y="3266"/>
                  </a:moveTo>
                  <a:lnTo>
                    <a:pt x="228" y="203"/>
                  </a:lnTo>
                  <a:lnTo>
                    <a:pt x="671" y="1"/>
                  </a:lnTo>
                  <a:lnTo>
                    <a:pt x="544" y="310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559;p23">
              <a:extLst>
                <a:ext uri="{FF2B5EF4-FFF2-40B4-BE49-F238E27FC236}">
                  <a16:creationId xmlns:a16="http://schemas.microsoft.com/office/drawing/2014/main" id="{C5FDFFED-E009-5BB1-E332-C406072B74B1}"/>
                </a:ext>
              </a:extLst>
            </p:cNvPr>
            <p:cNvSpPr/>
            <p:nvPr/>
          </p:nvSpPr>
          <p:spPr>
            <a:xfrm rot="1492103">
              <a:off x="3307873" y="4759585"/>
              <a:ext cx="19323" cy="75319"/>
            </a:xfrm>
            <a:custGeom>
              <a:avLst/>
              <a:gdLst/>
              <a:ahLst/>
              <a:cxnLst/>
              <a:rect l="l" t="t" r="r" b="b"/>
              <a:pathLst>
                <a:path w="773" h="3013" fill="none" extrusionOk="0">
                  <a:moveTo>
                    <a:pt x="203" y="3012"/>
                  </a:moveTo>
                  <a:lnTo>
                    <a:pt x="0" y="76"/>
                  </a:lnTo>
                  <a:lnTo>
                    <a:pt x="291" y="0"/>
                  </a:lnTo>
                  <a:lnTo>
                    <a:pt x="772" y="2746"/>
                  </a:ln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77635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0"/>
          <p:cNvSpPr txBox="1">
            <a:spLocks noGrp="1"/>
          </p:cNvSpPr>
          <p:nvPr>
            <p:ph type="title"/>
          </p:nvPr>
        </p:nvSpPr>
        <p:spPr>
          <a:xfrm>
            <a:off x="457200" y="3836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PT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1.2. – Estruturas de dados e algoritmos </a:t>
            </a:r>
            <a:r>
              <a:rPr lang="pt-PT" sz="2000" dirty="0">
                <a:solidFill>
                  <a:schemeClr val="bg1">
                    <a:lumMod val="50000"/>
                  </a:schemeClr>
                </a:solidFill>
              </a:rPr>
              <a:t>– problema de otimização</a:t>
            </a:r>
            <a:endParaRPr sz="2000" dirty="0">
              <a:solidFill>
                <a:schemeClr val="bg1">
                  <a:lumMod val="50000"/>
                </a:schemeClr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81" name="Google Shape;281;p20"/>
          <p:cNvSpPr txBox="1">
            <a:spLocks noGrp="1"/>
          </p:cNvSpPr>
          <p:nvPr>
            <p:ph type="title"/>
          </p:nvPr>
        </p:nvSpPr>
        <p:spPr>
          <a:xfrm>
            <a:off x="8024400" y="1647050"/>
            <a:ext cx="2043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</a:rPr>
              <a:t>!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290" name="Google Shape;290;p20"/>
          <p:cNvSpPr txBox="1">
            <a:spLocks noGrp="1"/>
          </p:cNvSpPr>
          <p:nvPr>
            <p:ph type="title"/>
          </p:nvPr>
        </p:nvSpPr>
        <p:spPr>
          <a:xfrm>
            <a:off x="8024388" y="2143250"/>
            <a:ext cx="2043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</a:rPr>
              <a:t>!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52" name="Google Shape;560;p23">
            <a:extLst>
              <a:ext uri="{FF2B5EF4-FFF2-40B4-BE49-F238E27FC236}">
                <a16:creationId xmlns:a16="http://schemas.microsoft.com/office/drawing/2014/main" id="{FE9E5E2F-C5B3-03BD-AF1D-150A6416E50F}"/>
              </a:ext>
            </a:extLst>
          </p:cNvPr>
          <p:cNvSpPr/>
          <p:nvPr/>
        </p:nvSpPr>
        <p:spPr>
          <a:xfrm>
            <a:off x="4174836" y="1803775"/>
            <a:ext cx="4668930" cy="1932160"/>
          </a:xfrm>
          <a:custGeom>
            <a:avLst/>
            <a:gdLst/>
            <a:ahLst/>
            <a:cxnLst/>
            <a:rect l="l" t="t" r="r" b="b"/>
            <a:pathLst>
              <a:path w="310596" h="87579" extrusionOk="0">
                <a:moveTo>
                  <a:pt x="0" y="87579"/>
                </a:moveTo>
                <a:lnTo>
                  <a:pt x="28565" y="81367"/>
                </a:lnTo>
                <a:lnTo>
                  <a:pt x="57841" y="74963"/>
                </a:lnTo>
                <a:lnTo>
                  <a:pt x="77648" y="13103"/>
                </a:lnTo>
                <a:lnTo>
                  <a:pt x="122748" y="64906"/>
                </a:lnTo>
                <a:lnTo>
                  <a:pt x="152001" y="16759"/>
                </a:lnTo>
                <a:lnTo>
                  <a:pt x="189178" y="0"/>
                </a:lnTo>
                <a:lnTo>
                  <a:pt x="218432" y="76486"/>
                </a:lnTo>
                <a:lnTo>
                  <a:pt x="249210" y="57288"/>
                </a:lnTo>
                <a:lnTo>
                  <a:pt x="310596" y="1571"/>
                </a:lnTo>
              </a:path>
            </a:pathLst>
          </a:custGeom>
          <a:noFill/>
          <a:ln w="9525" cap="flat" cmpd="sng">
            <a:solidFill>
              <a:srgbClr val="DADADA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3" name="Google Shape;561;p23">
            <a:extLst>
              <a:ext uri="{FF2B5EF4-FFF2-40B4-BE49-F238E27FC236}">
                <a16:creationId xmlns:a16="http://schemas.microsoft.com/office/drawing/2014/main" id="{8D542F03-8CAC-CE65-E097-EA25BD0DD999}"/>
              </a:ext>
            </a:extLst>
          </p:cNvPr>
          <p:cNvSpPr/>
          <p:nvPr/>
        </p:nvSpPr>
        <p:spPr>
          <a:xfrm>
            <a:off x="4119036" y="3680135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EC9B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64;p23">
            <a:extLst>
              <a:ext uri="{FF2B5EF4-FFF2-40B4-BE49-F238E27FC236}">
                <a16:creationId xmlns:a16="http://schemas.microsoft.com/office/drawing/2014/main" id="{CE041EA6-108E-101B-9736-655B21291A94}"/>
              </a:ext>
            </a:extLst>
          </p:cNvPr>
          <p:cNvSpPr/>
          <p:nvPr/>
        </p:nvSpPr>
        <p:spPr>
          <a:xfrm>
            <a:off x="4979845" y="3397855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62;p23">
            <a:extLst>
              <a:ext uri="{FF2B5EF4-FFF2-40B4-BE49-F238E27FC236}">
                <a16:creationId xmlns:a16="http://schemas.microsoft.com/office/drawing/2014/main" id="{7D37C22F-5F4D-1B55-6D7F-7A394E6004A7}"/>
              </a:ext>
            </a:extLst>
          </p:cNvPr>
          <p:cNvSpPr/>
          <p:nvPr/>
        </p:nvSpPr>
        <p:spPr>
          <a:xfrm>
            <a:off x="5290154" y="2087450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3;p23">
            <a:extLst>
              <a:ext uri="{FF2B5EF4-FFF2-40B4-BE49-F238E27FC236}">
                <a16:creationId xmlns:a16="http://schemas.microsoft.com/office/drawing/2014/main" id="{A2F946BC-4A2D-DEF1-E69B-BAFFCCCCAF54}"/>
              </a:ext>
            </a:extLst>
          </p:cNvPr>
          <p:cNvSpPr/>
          <p:nvPr/>
        </p:nvSpPr>
        <p:spPr>
          <a:xfrm>
            <a:off x="5963331" y="3167586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29346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65;p23">
            <a:extLst>
              <a:ext uri="{FF2B5EF4-FFF2-40B4-BE49-F238E27FC236}">
                <a16:creationId xmlns:a16="http://schemas.microsoft.com/office/drawing/2014/main" id="{3ED7D9CF-9A0F-39A4-E467-4DEBC08C2308}"/>
              </a:ext>
            </a:extLst>
          </p:cNvPr>
          <p:cNvSpPr/>
          <p:nvPr/>
        </p:nvSpPr>
        <p:spPr>
          <a:xfrm>
            <a:off x="6410526" y="2093277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EC9B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66;p23">
            <a:extLst>
              <a:ext uri="{FF2B5EF4-FFF2-40B4-BE49-F238E27FC236}">
                <a16:creationId xmlns:a16="http://schemas.microsoft.com/office/drawing/2014/main" id="{96D34BD8-C97A-CBAD-E1B6-061D85CFD08E}"/>
              </a:ext>
            </a:extLst>
          </p:cNvPr>
          <p:cNvSpPr/>
          <p:nvPr/>
        </p:nvSpPr>
        <p:spPr>
          <a:xfrm>
            <a:off x="6949535" y="1778368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29346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67;p23">
            <a:extLst>
              <a:ext uri="{FF2B5EF4-FFF2-40B4-BE49-F238E27FC236}">
                <a16:creationId xmlns:a16="http://schemas.microsoft.com/office/drawing/2014/main" id="{F89A8E1E-1CAD-49EB-5189-FB9C6332835E}"/>
              </a:ext>
            </a:extLst>
          </p:cNvPr>
          <p:cNvSpPr/>
          <p:nvPr/>
        </p:nvSpPr>
        <p:spPr>
          <a:xfrm>
            <a:off x="7408128" y="3425008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568;p23">
            <a:extLst>
              <a:ext uri="{FF2B5EF4-FFF2-40B4-BE49-F238E27FC236}">
                <a16:creationId xmlns:a16="http://schemas.microsoft.com/office/drawing/2014/main" id="{DB836CF4-0A71-72AB-2493-DFFF88644BED}"/>
              </a:ext>
            </a:extLst>
          </p:cNvPr>
          <p:cNvSpPr/>
          <p:nvPr/>
        </p:nvSpPr>
        <p:spPr>
          <a:xfrm>
            <a:off x="7850017" y="3044976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EC9B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569;p23">
            <a:extLst>
              <a:ext uri="{FF2B5EF4-FFF2-40B4-BE49-F238E27FC236}">
                <a16:creationId xmlns:a16="http://schemas.microsoft.com/office/drawing/2014/main" id="{63278635-0B23-3500-90FF-A515A2C8B766}"/>
              </a:ext>
            </a:extLst>
          </p:cNvPr>
          <p:cNvSpPr/>
          <p:nvPr/>
        </p:nvSpPr>
        <p:spPr>
          <a:xfrm>
            <a:off x="8764823" y="1831132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532;p23">
            <a:extLst>
              <a:ext uri="{FF2B5EF4-FFF2-40B4-BE49-F238E27FC236}">
                <a16:creationId xmlns:a16="http://schemas.microsoft.com/office/drawing/2014/main" id="{F9F269C4-9C07-AAFB-2DC8-AE54B6956451}"/>
              </a:ext>
            </a:extLst>
          </p:cNvPr>
          <p:cNvGrpSpPr/>
          <p:nvPr/>
        </p:nvGrpSpPr>
        <p:grpSpPr>
          <a:xfrm>
            <a:off x="6296723" y="2688156"/>
            <a:ext cx="339205" cy="282250"/>
            <a:chOff x="2967600" y="4528286"/>
            <a:chExt cx="765827" cy="670678"/>
          </a:xfrm>
        </p:grpSpPr>
        <p:sp>
          <p:nvSpPr>
            <p:cNvPr id="63" name="Google Shape;533;p23">
              <a:extLst>
                <a:ext uri="{FF2B5EF4-FFF2-40B4-BE49-F238E27FC236}">
                  <a16:creationId xmlns:a16="http://schemas.microsoft.com/office/drawing/2014/main" id="{79F5348B-EAF7-F081-8326-4982864871C6}"/>
                </a:ext>
              </a:extLst>
            </p:cNvPr>
            <p:cNvSpPr/>
            <p:nvPr/>
          </p:nvSpPr>
          <p:spPr>
            <a:xfrm rot="1492103">
              <a:off x="3031179" y="4642031"/>
              <a:ext cx="638671" cy="443188"/>
            </a:xfrm>
            <a:custGeom>
              <a:avLst/>
              <a:gdLst/>
              <a:ahLst/>
              <a:cxnLst/>
              <a:rect l="l" t="t" r="r" b="b"/>
              <a:pathLst>
                <a:path w="25549" h="17729" fill="none" extrusionOk="0">
                  <a:moveTo>
                    <a:pt x="3848" y="17728"/>
                  </a:moveTo>
                  <a:lnTo>
                    <a:pt x="1620" y="13059"/>
                  </a:lnTo>
                  <a:cubicBezTo>
                    <a:pt x="1620" y="13059"/>
                    <a:pt x="1" y="9693"/>
                    <a:pt x="1747" y="8503"/>
                  </a:cubicBezTo>
                  <a:cubicBezTo>
                    <a:pt x="3481" y="7314"/>
                    <a:pt x="7112" y="5062"/>
                    <a:pt x="9339" y="3910"/>
                  </a:cubicBezTo>
                  <a:cubicBezTo>
                    <a:pt x="11554" y="2759"/>
                    <a:pt x="16312" y="658"/>
                    <a:pt x="17792" y="329"/>
                  </a:cubicBezTo>
                  <a:cubicBezTo>
                    <a:pt x="19273" y="0"/>
                    <a:pt x="20728" y="607"/>
                    <a:pt x="22778" y="2695"/>
                  </a:cubicBezTo>
                  <a:cubicBezTo>
                    <a:pt x="24840" y="4783"/>
                    <a:pt x="25321" y="5606"/>
                    <a:pt x="25549" y="6783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34;p23">
              <a:extLst>
                <a:ext uri="{FF2B5EF4-FFF2-40B4-BE49-F238E27FC236}">
                  <a16:creationId xmlns:a16="http://schemas.microsoft.com/office/drawing/2014/main" id="{30BF0696-85B2-D8A7-8532-725A346D594C}"/>
                </a:ext>
              </a:extLst>
            </p:cNvPr>
            <p:cNvSpPr/>
            <p:nvPr/>
          </p:nvSpPr>
          <p:spPr>
            <a:xfrm rot="1492103">
              <a:off x="3586323" y="4934014"/>
              <a:ext cx="92367" cy="59170"/>
            </a:xfrm>
            <a:custGeom>
              <a:avLst/>
              <a:gdLst/>
              <a:ahLst/>
              <a:cxnLst/>
              <a:rect l="l" t="t" r="r" b="b"/>
              <a:pathLst>
                <a:path w="3695" h="2367" fill="none" extrusionOk="0">
                  <a:moveTo>
                    <a:pt x="3568" y="355"/>
                  </a:moveTo>
                  <a:cubicBezTo>
                    <a:pt x="3695" y="608"/>
                    <a:pt x="3581" y="911"/>
                    <a:pt x="3341" y="1025"/>
                  </a:cubicBezTo>
                  <a:lnTo>
                    <a:pt x="797" y="2240"/>
                  </a:lnTo>
                  <a:cubicBezTo>
                    <a:pt x="544" y="2367"/>
                    <a:pt x="240" y="2253"/>
                    <a:pt x="127" y="2012"/>
                  </a:cubicBezTo>
                  <a:lnTo>
                    <a:pt x="127" y="2012"/>
                  </a:lnTo>
                  <a:cubicBezTo>
                    <a:pt x="0" y="1759"/>
                    <a:pt x="114" y="1456"/>
                    <a:pt x="354" y="1342"/>
                  </a:cubicBezTo>
                  <a:lnTo>
                    <a:pt x="2898" y="127"/>
                  </a:lnTo>
                  <a:cubicBezTo>
                    <a:pt x="3151" y="0"/>
                    <a:pt x="3455" y="114"/>
                    <a:pt x="356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35;p23">
              <a:extLst>
                <a:ext uri="{FF2B5EF4-FFF2-40B4-BE49-F238E27FC236}">
                  <a16:creationId xmlns:a16="http://schemas.microsoft.com/office/drawing/2014/main" id="{66151DF9-AA7B-D201-EA64-DE1320A5B497}"/>
                </a:ext>
              </a:extLst>
            </p:cNvPr>
            <p:cNvSpPr/>
            <p:nvPr/>
          </p:nvSpPr>
          <p:spPr>
            <a:xfrm rot="1492103">
              <a:off x="3033742" y="4956619"/>
              <a:ext cx="79118" cy="52846"/>
            </a:xfrm>
            <a:custGeom>
              <a:avLst/>
              <a:gdLst/>
              <a:ahLst/>
              <a:cxnLst/>
              <a:rect l="l" t="t" r="r" b="b"/>
              <a:pathLst>
                <a:path w="3165" h="2114" fill="none" extrusionOk="0">
                  <a:moveTo>
                    <a:pt x="3038" y="355"/>
                  </a:moveTo>
                  <a:cubicBezTo>
                    <a:pt x="3164" y="608"/>
                    <a:pt x="3051" y="911"/>
                    <a:pt x="2810" y="1025"/>
                  </a:cubicBezTo>
                  <a:lnTo>
                    <a:pt x="785" y="2000"/>
                  </a:lnTo>
                  <a:cubicBezTo>
                    <a:pt x="532" y="2114"/>
                    <a:pt x="241" y="2012"/>
                    <a:pt x="115" y="1759"/>
                  </a:cubicBezTo>
                  <a:lnTo>
                    <a:pt x="115" y="1759"/>
                  </a:lnTo>
                  <a:cubicBezTo>
                    <a:pt x="1" y="1506"/>
                    <a:pt x="102" y="1215"/>
                    <a:pt x="355" y="1089"/>
                  </a:cubicBezTo>
                  <a:lnTo>
                    <a:pt x="2380" y="127"/>
                  </a:lnTo>
                  <a:cubicBezTo>
                    <a:pt x="2620" y="0"/>
                    <a:pt x="2924" y="114"/>
                    <a:pt x="303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36;p23">
              <a:extLst>
                <a:ext uri="{FF2B5EF4-FFF2-40B4-BE49-F238E27FC236}">
                  <a16:creationId xmlns:a16="http://schemas.microsoft.com/office/drawing/2014/main" id="{33F5091E-3151-DD72-4EB9-DA34392B3BB6}"/>
                </a:ext>
              </a:extLst>
            </p:cNvPr>
            <p:cNvSpPr/>
            <p:nvPr/>
          </p:nvSpPr>
          <p:spPr>
            <a:xfrm rot="1492103">
              <a:off x="3106220" y="4931459"/>
              <a:ext cx="121815" cy="121790"/>
            </a:xfrm>
            <a:custGeom>
              <a:avLst/>
              <a:gdLst/>
              <a:ahLst/>
              <a:cxnLst/>
              <a:rect l="l" t="t" r="r" b="b"/>
              <a:pathLst>
                <a:path w="4873" h="4872" fill="none" extrusionOk="0">
                  <a:moveTo>
                    <a:pt x="4366" y="1518"/>
                  </a:moveTo>
                  <a:cubicBezTo>
                    <a:pt x="4873" y="2581"/>
                    <a:pt x="4430" y="3859"/>
                    <a:pt x="3367" y="4366"/>
                  </a:cubicBezTo>
                  <a:cubicBezTo>
                    <a:pt x="2304" y="4872"/>
                    <a:pt x="1026" y="4429"/>
                    <a:pt x="520" y="3366"/>
                  </a:cubicBezTo>
                  <a:cubicBezTo>
                    <a:pt x="1" y="2290"/>
                    <a:pt x="456" y="1025"/>
                    <a:pt x="1519" y="506"/>
                  </a:cubicBezTo>
                  <a:cubicBezTo>
                    <a:pt x="2582" y="0"/>
                    <a:pt x="3860" y="456"/>
                    <a:pt x="4366" y="1518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37;p23">
              <a:extLst>
                <a:ext uri="{FF2B5EF4-FFF2-40B4-BE49-F238E27FC236}">
                  <a16:creationId xmlns:a16="http://schemas.microsoft.com/office/drawing/2014/main" id="{21084F79-9750-B927-E665-DDB0C42979C3}"/>
                </a:ext>
              </a:extLst>
            </p:cNvPr>
            <p:cNvSpPr/>
            <p:nvPr/>
          </p:nvSpPr>
          <p:spPr>
            <a:xfrm rot="1492103">
              <a:off x="3135638" y="4960928"/>
              <a:ext cx="63295" cy="62970"/>
            </a:xfrm>
            <a:custGeom>
              <a:avLst/>
              <a:gdLst/>
              <a:ahLst/>
              <a:cxnLst/>
              <a:rect l="l" t="t" r="r" b="b"/>
              <a:pathLst>
                <a:path w="2532" h="2519" fill="none" extrusionOk="0">
                  <a:moveTo>
                    <a:pt x="2266" y="785"/>
                  </a:moveTo>
                  <a:cubicBezTo>
                    <a:pt x="2531" y="1329"/>
                    <a:pt x="2291" y="2000"/>
                    <a:pt x="1747" y="2266"/>
                  </a:cubicBezTo>
                  <a:cubicBezTo>
                    <a:pt x="1190" y="2519"/>
                    <a:pt x="532" y="2291"/>
                    <a:pt x="266" y="1734"/>
                  </a:cubicBezTo>
                  <a:cubicBezTo>
                    <a:pt x="1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6" y="78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38;p23">
              <a:extLst>
                <a:ext uri="{FF2B5EF4-FFF2-40B4-BE49-F238E27FC236}">
                  <a16:creationId xmlns:a16="http://schemas.microsoft.com/office/drawing/2014/main" id="{2C3A30ED-90F8-6233-3600-E12BABAE91EA}"/>
                </a:ext>
              </a:extLst>
            </p:cNvPr>
            <p:cNvSpPr/>
            <p:nvPr/>
          </p:nvSpPr>
          <p:spPr>
            <a:xfrm rot="1492103">
              <a:off x="3161884" y="4987202"/>
              <a:ext cx="10799" cy="10449"/>
            </a:xfrm>
            <a:custGeom>
              <a:avLst/>
              <a:gdLst/>
              <a:ahLst/>
              <a:cxnLst/>
              <a:rect l="l" t="t" r="r" b="b"/>
              <a:pathLst>
                <a:path w="432" h="418" fill="none" extrusionOk="0">
                  <a:moveTo>
                    <a:pt x="381" y="127"/>
                  </a:moveTo>
                  <a:cubicBezTo>
                    <a:pt x="431" y="228"/>
                    <a:pt x="381" y="329"/>
                    <a:pt x="292" y="380"/>
                  </a:cubicBezTo>
                  <a:cubicBezTo>
                    <a:pt x="203" y="418"/>
                    <a:pt x="90" y="380"/>
                    <a:pt x="52" y="291"/>
                  </a:cubicBezTo>
                  <a:cubicBezTo>
                    <a:pt x="1" y="203"/>
                    <a:pt x="39" y="89"/>
                    <a:pt x="140" y="51"/>
                  </a:cubicBezTo>
                  <a:cubicBezTo>
                    <a:pt x="229" y="0"/>
                    <a:pt x="343" y="38"/>
                    <a:pt x="381" y="127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39;p23">
              <a:extLst>
                <a:ext uri="{FF2B5EF4-FFF2-40B4-BE49-F238E27FC236}">
                  <a16:creationId xmlns:a16="http://schemas.microsoft.com/office/drawing/2014/main" id="{DED5C77B-9CF8-6E30-4DAB-07E39FD777FF}"/>
                </a:ext>
              </a:extLst>
            </p:cNvPr>
            <p:cNvSpPr/>
            <p:nvPr/>
          </p:nvSpPr>
          <p:spPr>
            <a:xfrm rot="1492103">
              <a:off x="3466021" y="4921760"/>
              <a:ext cx="121790" cy="12179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4353" y="1519"/>
                  </a:moveTo>
                  <a:cubicBezTo>
                    <a:pt x="4872" y="2582"/>
                    <a:pt x="4416" y="3860"/>
                    <a:pt x="3353" y="4366"/>
                  </a:cubicBezTo>
                  <a:cubicBezTo>
                    <a:pt x="2291" y="4872"/>
                    <a:pt x="1013" y="4429"/>
                    <a:pt x="506" y="3366"/>
                  </a:cubicBezTo>
                  <a:cubicBezTo>
                    <a:pt x="0" y="2303"/>
                    <a:pt x="443" y="1025"/>
                    <a:pt x="1506" y="519"/>
                  </a:cubicBezTo>
                  <a:cubicBezTo>
                    <a:pt x="2569" y="0"/>
                    <a:pt x="3847" y="456"/>
                    <a:pt x="4353" y="151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40;p23">
              <a:extLst>
                <a:ext uri="{FF2B5EF4-FFF2-40B4-BE49-F238E27FC236}">
                  <a16:creationId xmlns:a16="http://schemas.microsoft.com/office/drawing/2014/main" id="{A66CA58F-1E97-215F-6D36-8B55A988511A}"/>
                </a:ext>
              </a:extLst>
            </p:cNvPr>
            <p:cNvSpPr/>
            <p:nvPr/>
          </p:nvSpPr>
          <p:spPr>
            <a:xfrm rot="1492103">
              <a:off x="3495074" y="4951083"/>
              <a:ext cx="63295" cy="63295"/>
            </a:xfrm>
            <a:custGeom>
              <a:avLst/>
              <a:gdLst/>
              <a:ahLst/>
              <a:cxnLst/>
              <a:rect l="l" t="t" r="r" b="b"/>
              <a:pathLst>
                <a:path w="2532" h="2532" fill="none" extrusionOk="0">
                  <a:moveTo>
                    <a:pt x="2265" y="786"/>
                  </a:moveTo>
                  <a:cubicBezTo>
                    <a:pt x="2531" y="1342"/>
                    <a:pt x="2303" y="2000"/>
                    <a:pt x="1747" y="2266"/>
                  </a:cubicBezTo>
                  <a:cubicBezTo>
                    <a:pt x="1190" y="2532"/>
                    <a:pt x="532" y="2291"/>
                    <a:pt x="266" y="1747"/>
                  </a:cubicBezTo>
                  <a:cubicBezTo>
                    <a:pt x="0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5" y="78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41;p23">
              <a:extLst>
                <a:ext uri="{FF2B5EF4-FFF2-40B4-BE49-F238E27FC236}">
                  <a16:creationId xmlns:a16="http://schemas.microsoft.com/office/drawing/2014/main" id="{F8AD03C4-85D5-1A28-BDE4-BA2C7893373E}"/>
                </a:ext>
              </a:extLst>
            </p:cNvPr>
            <p:cNvSpPr/>
            <p:nvPr/>
          </p:nvSpPr>
          <p:spPr>
            <a:xfrm rot="1492103">
              <a:off x="3521700" y="4977434"/>
              <a:ext cx="10449" cy="10449"/>
            </a:xfrm>
            <a:custGeom>
              <a:avLst/>
              <a:gdLst/>
              <a:ahLst/>
              <a:cxnLst/>
              <a:rect l="l" t="t" r="r" b="b"/>
              <a:pathLst>
                <a:path w="418" h="418" fill="none" extrusionOk="0">
                  <a:moveTo>
                    <a:pt x="367" y="139"/>
                  </a:moveTo>
                  <a:cubicBezTo>
                    <a:pt x="418" y="228"/>
                    <a:pt x="380" y="329"/>
                    <a:pt x="291" y="380"/>
                  </a:cubicBezTo>
                  <a:cubicBezTo>
                    <a:pt x="190" y="418"/>
                    <a:pt x="89" y="380"/>
                    <a:pt x="38" y="291"/>
                  </a:cubicBezTo>
                  <a:cubicBezTo>
                    <a:pt x="0" y="203"/>
                    <a:pt x="38" y="89"/>
                    <a:pt x="127" y="51"/>
                  </a:cubicBezTo>
                  <a:cubicBezTo>
                    <a:pt x="215" y="0"/>
                    <a:pt x="329" y="38"/>
                    <a:pt x="367" y="13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42;p23">
              <a:extLst>
                <a:ext uri="{FF2B5EF4-FFF2-40B4-BE49-F238E27FC236}">
                  <a16:creationId xmlns:a16="http://schemas.microsoft.com/office/drawing/2014/main" id="{83CF64A4-A61A-C696-6EA8-3D94D0B34F4E}"/>
                </a:ext>
              </a:extLst>
            </p:cNvPr>
            <p:cNvSpPr/>
            <p:nvPr/>
          </p:nvSpPr>
          <p:spPr>
            <a:xfrm rot="1492103">
              <a:off x="3233231" y="4922499"/>
              <a:ext cx="226531" cy="114215"/>
            </a:xfrm>
            <a:custGeom>
              <a:avLst/>
              <a:gdLst/>
              <a:ahLst/>
              <a:cxnLst/>
              <a:rect l="l" t="t" r="r" b="b"/>
              <a:pathLst>
                <a:path w="9062" h="4569" fill="none" extrusionOk="0">
                  <a:moveTo>
                    <a:pt x="1" y="4568"/>
                  </a:moveTo>
                  <a:lnTo>
                    <a:pt x="906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43;p23">
              <a:extLst>
                <a:ext uri="{FF2B5EF4-FFF2-40B4-BE49-F238E27FC236}">
                  <a16:creationId xmlns:a16="http://schemas.microsoft.com/office/drawing/2014/main" id="{0D587D2D-F1AE-D85C-1221-6680A770F7E0}"/>
                </a:ext>
              </a:extLst>
            </p:cNvPr>
            <p:cNvSpPr/>
            <p:nvPr/>
          </p:nvSpPr>
          <p:spPr>
            <a:xfrm rot="1492103">
              <a:off x="3101594" y="4637243"/>
              <a:ext cx="468486" cy="230306"/>
            </a:xfrm>
            <a:custGeom>
              <a:avLst/>
              <a:gdLst/>
              <a:ahLst/>
              <a:cxnLst/>
              <a:rect l="l" t="t" r="r" b="b"/>
              <a:pathLst>
                <a:path w="18741" h="9213" fill="none" extrusionOk="0">
                  <a:moveTo>
                    <a:pt x="0" y="9212"/>
                  </a:moveTo>
                  <a:lnTo>
                    <a:pt x="1874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44;p23">
              <a:extLst>
                <a:ext uri="{FF2B5EF4-FFF2-40B4-BE49-F238E27FC236}">
                  <a16:creationId xmlns:a16="http://schemas.microsoft.com/office/drawing/2014/main" id="{18771FEA-E4EB-0EA5-246C-61D6B9D68721}"/>
                </a:ext>
              </a:extLst>
            </p:cNvPr>
            <p:cNvSpPr/>
            <p:nvPr/>
          </p:nvSpPr>
          <p:spPr>
            <a:xfrm rot="1492103">
              <a:off x="3405727" y="4761832"/>
              <a:ext cx="97142" cy="202783"/>
            </a:xfrm>
            <a:custGeom>
              <a:avLst/>
              <a:gdLst/>
              <a:ahLst/>
              <a:cxnLst/>
              <a:rect l="l" t="t" r="r" b="b"/>
              <a:pathLst>
                <a:path w="3886" h="8112" fill="none" extrusionOk="0">
                  <a:moveTo>
                    <a:pt x="1" y="1"/>
                  </a:moveTo>
                  <a:cubicBezTo>
                    <a:pt x="1" y="1"/>
                    <a:pt x="3443" y="7504"/>
                    <a:pt x="3885" y="8112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45;p23">
              <a:extLst>
                <a:ext uri="{FF2B5EF4-FFF2-40B4-BE49-F238E27FC236}">
                  <a16:creationId xmlns:a16="http://schemas.microsoft.com/office/drawing/2014/main" id="{5C5D0A1A-1848-C2CE-92CE-A30B3C047E64}"/>
                </a:ext>
              </a:extLst>
            </p:cNvPr>
            <p:cNvSpPr/>
            <p:nvPr/>
          </p:nvSpPr>
          <p:spPr>
            <a:xfrm rot="1492103">
              <a:off x="3083492" y="4713707"/>
              <a:ext cx="528906" cy="259078"/>
            </a:xfrm>
            <a:custGeom>
              <a:avLst/>
              <a:gdLst/>
              <a:ahLst/>
              <a:cxnLst/>
              <a:rect l="l" t="t" r="r" b="b"/>
              <a:pathLst>
                <a:path w="21158" h="10364" fill="none" extrusionOk="0">
                  <a:moveTo>
                    <a:pt x="1" y="10364"/>
                  </a:moveTo>
                  <a:lnTo>
                    <a:pt x="21158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46;p23">
              <a:extLst>
                <a:ext uri="{FF2B5EF4-FFF2-40B4-BE49-F238E27FC236}">
                  <a16:creationId xmlns:a16="http://schemas.microsoft.com/office/drawing/2014/main" id="{E3F32ED5-EC65-C3B1-5340-28CE7A21CC0D}"/>
                </a:ext>
              </a:extLst>
            </p:cNvPr>
            <p:cNvSpPr/>
            <p:nvPr/>
          </p:nvSpPr>
          <p:spPr>
            <a:xfrm rot="1492103">
              <a:off x="3120551" y="4853846"/>
              <a:ext cx="54745" cy="25948"/>
            </a:xfrm>
            <a:custGeom>
              <a:avLst/>
              <a:gdLst/>
              <a:ahLst/>
              <a:cxnLst/>
              <a:rect l="l" t="t" r="r" b="b"/>
              <a:pathLst>
                <a:path w="2190" h="1038" fill="none" extrusionOk="0">
                  <a:moveTo>
                    <a:pt x="0" y="1038"/>
                  </a:moveTo>
                  <a:lnTo>
                    <a:pt x="2189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47;p23">
              <a:extLst>
                <a:ext uri="{FF2B5EF4-FFF2-40B4-BE49-F238E27FC236}">
                  <a16:creationId xmlns:a16="http://schemas.microsoft.com/office/drawing/2014/main" id="{74D442FF-15B5-300E-3194-3BAAAD069C72}"/>
                </a:ext>
              </a:extLst>
            </p:cNvPr>
            <p:cNvSpPr/>
            <p:nvPr/>
          </p:nvSpPr>
          <p:spPr>
            <a:xfrm rot="1492103">
              <a:off x="3120759" y="4862950"/>
              <a:ext cx="54420" cy="26273"/>
            </a:xfrm>
            <a:custGeom>
              <a:avLst/>
              <a:gdLst/>
              <a:ahLst/>
              <a:cxnLst/>
              <a:rect l="l" t="t" r="r" b="b"/>
              <a:pathLst>
                <a:path w="2177" h="1051" fill="none" extrusionOk="0">
                  <a:moveTo>
                    <a:pt x="1" y="1051"/>
                  </a:moveTo>
                  <a:lnTo>
                    <a:pt x="2177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48;p23">
              <a:extLst>
                <a:ext uri="{FF2B5EF4-FFF2-40B4-BE49-F238E27FC236}">
                  <a16:creationId xmlns:a16="http://schemas.microsoft.com/office/drawing/2014/main" id="{60EAB51E-1871-6A47-D124-D19569A76FC6}"/>
                </a:ext>
              </a:extLst>
            </p:cNvPr>
            <p:cNvSpPr/>
            <p:nvPr/>
          </p:nvSpPr>
          <p:spPr>
            <a:xfrm rot="1492103">
              <a:off x="3120766" y="4872782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0" y="1051"/>
                  </a:moveTo>
                  <a:lnTo>
                    <a:pt x="2189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49;p23">
              <a:extLst>
                <a:ext uri="{FF2B5EF4-FFF2-40B4-BE49-F238E27FC236}">
                  <a16:creationId xmlns:a16="http://schemas.microsoft.com/office/drawing/2014/main" id="{F8D32B6F-8FCB-CAFA-1CF9-958C0A593768}"/>
                </a:ext>
              </a:extLst>
            </p:cNvPr>
            <p:cNvSpPr/>
            <p:nvPr/>
          </p:nvSpPr>
          <p:spPr>
            <a:xfrm rot="1492103">
              <a:off x="3121028" y="4881968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1" y="1051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50;p23">
              <a:extLst>
                <a:ext uri="{FF2B5EF4-FFF2-40B4-BE49-F238E27FC236}">
                  <a16:creationId xmlns:a16="http://schemas.microsoft.com/office/drawing/2014/main" id="{571276E3-E062-3680-7DEE-FF07D8543220}"/>
                </a:ext>
              </a:extLst>
            </p:cNvPr>
            <p:cNvSpPr/>
            <p:nvPr/>
          </p:nvSpPr>
          <p:spPr>
            <a:xfrm rot="1492103">
              <a:off x="3120985" y="4892735"/>
              <a:ext cx="54745" cy="25973"/>
            </a:xfrm>
            <a:custGeom>
              <a:avLst/>
              <a:gdLst/>
              <a:ahLst/>
              <a:cxnLst/>
              <a:rect l="l" t="t" r="r" b="b"/>
              <a:pathLst>
                <a:path w="2190" h="1039" fill="none" extrusionOk="0">
                  <a:moveTo>
                    <a:pt x="1" y="1039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51;p23">
              <a:extLst>
                <a:ext uri="{FF2B5EF4-FFF2-40B4-BE49-F238E27FC236}">
                  <a16:creationId xmlns:a16="http://schemas.microsoft.com/office/drawing/2014/main" id="{132A7D3D-A82B-FFC6-FCF6-1BEAB7EEA6A0}"/>
                </a:ext>
              </a:extLst>
            </p:cNvPr>
            <p:cNvSpPr/>
            <p:nvPr/>
          </p:nvSpPr>
          <p:spPr>
            <a:xfrm rot="1492103">
              <a:off x="3420507" y="4799371"/>
              <a:ext cx="261303" cy="140788"/>
            </a:xfrm>
            <a:custGeom>
              <a:avLst/>
              <a:gdLst/>
              <a:ahLst/>
              <a:cxnLst/>
              <a:rect l="l" t="t" r="r" b="b"/>
              <a:pathLst>
                <a:path w="10453" h="5632" fill="none" extrusionOk="0">
                  <a:moveTo>
                    <a:pt x="0" y="1"/>
                  </a:moveTo>
                  <a:cubicBezTo>
                    <a:pt x="0" y="1"/>
                    <a:pt x="2658" y="5100"/>
                    <a:pt x="3063" y="5632"/>
                  </a:cubicBezTo>
                  <a:cubicBezTo>
                    <a:pt x="3063" y="5632"/>
                    <a:pt x="6353" y="3911"/>
                    <a:pt x="7011" y="3974"/>
                  </a:cubicBezTo>
                  <a:cubicBezTo>
                    <a:pt x="7656" y="4050"/>
                    <a:pt x="8263" y="4278"/>
                    <a:pt x="8263" y="4278"/>
                  </a:cubicBezTo>
                  <a:lnTo>
                    <a:pt x="10452" y="324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52;p23">
              <a:extLst>
                <a:ext uri="{FF2B5EF4-FFF2-40B4-BE49-F238E27FC236}">
                  <a16:creationId xmlns:a16="http://schemas.microsoft.com/office/drawing/2014/main" id="{B895555B-DFCF-F740-45F0-A353611C88AE}"/>
                </a:ext>
              </a:extLst>
            </p:cNvPr>
            <p:cNvSpPr/>
            <p:nvPr/>
          </p:nvSpPr>
          <p:spPr>
            <a:xfrm rot="1492103">
              <a:off x="3630288" y="4899488"/>
              <a:ext cx="25323" cy="25973"/>
            </a:xfrm>
            <a:custGeom>
              <a:avLst/>
              <a:gdLst/>
              <a:ahLst/>
              <a:cxnLst/>
              <a:rect l="l" t="t" r="r" b="b"/>
              <a:pathLst>
                <a:path w="1013" h="1039" fill="none" extrusionOk="0">
                  <a:moveTo>
                    <a:pt x="899" y="330"/>
                  </a:moveTo>
                  <a:cubicBezTo>
                    <a:pt x="1013" y="558"/>
                    <a:pt x="924" y="823"/>
                    <a:pt x="709" y="937"/>
                  </a:cubicBezTo>
                  <a:cubicBezTo>
                    <a:pt x="481" y="1038"/>
                    <a:pt x="216" y="937"/>
                    <a:pt x="102" y="709"/>
                  </a:cubicBezTo>
                  <a:cubicBezTo>
                    <a:pt x="1" y="482"/>
                    <a:pt x="89" y="203"/>
                    <a:pt x="304" y="102"/>
                  </a:cubicBezTo>
                  <a:cubicBezTo>
                    <a:pt x="519" y="1"/>
                    <a:pt x="798" y="102"/>
                    <a:pt x="899" y="330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53;p23">
              <a:extLst>
                <a:ext uri="{FF2B5EF4-FFF2-40B4-BE49-F238E27FC236}">
                  <a16:creationId xmlns:a16="http://schemas.microsoft.com/office/drawing/2014/main" id="{4898332B-15E4-FF15-5AC4-634914CFDCB0}"/>
                </a:ext>
              </a:extLst>
            </p:cNvPr>
            <p:cNvSpPr/>
            <p:nvPr/>
          </p:nvSpPr>
          <p:spPr>
            <a:xfrm rot="1492103">
              <a:off x="3118578" y="4745508"/>
              <a:ext cx="116440" cy="100617"/>
            </a:xfrm>
            <a:custGeom>
              <a:avLst/>
              <a:gdLst/>
              <a:ahLst/>
              <a:cxnLst/>
              <a:rect l="l" t="t" r="r" b="b"/>
              <a:pathLst>
                <a:path w="4658" h="4025" fill="none" extrusionOk="0">
                  <a:moveTo>
                    <a:pt x="1469" y="4012"/>
                  </a:moveTo>
                  <a:lnTo>
                    <a:pt x="4341" y="2633"/>
                  </a:lnTo>
                  <a:cubicBezTo>
                    <a:pt x="4341" y="2633"/>
                    <a:pt x="4657" y="2544"/>
                    <a:pt x="4278" y="1785"/>
                  </a:cubicBezTo>
                  <a:cubicBezTo>
                    <a:pt x="3898" y="1026"/>
                    <a:pt x="3506" y="343"/>
                    <a:pt x="3506" y="343"/>
                  </a:cubicBezTo>
                  <a:cubicBezTo>
                    <a:pt x="3506" y="343"/>
                    <a:pt x="3443" y="1"/>
                    <a:pt x="2873" y="279"/>
                  </a:cubicBezTo>
                  <a:cubicBezTo>
                    <a:pt x="2304" y="545"/>
                    <a:pt x="418" y="1456"/>
                    <a:pt x="418" y="1456"/>
                  </a:cubicBezTo>
                  <a:cubicBezTo>
                    <a:pt x="418" y="1456"/>
                    <a:pt x="1" y="1671"/>
                    <a:pt x="266" y="2152"/>
                  </a:cubicBezTo>
                  <a:cubicBezTo>
                    <a:pt x="532" y="2620"/>
                    <a:pt x="1000" y="3683"/>
                    <a:pt x="1000" y="3683"/>
                  </a:cubicBezTo>
                  <a:cubicBezTo>
                    <a:pt x="1000" y="3683"/>
                    <a:pt x="1203" y="4025"/>
                    <a:pt x="1469" y="4012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54;p23">
              <a:extLst>
                <a:ext uri="{FF2B5EF4-FFF2-40B4-BE49-F238E27FC236}">
                  <a16:creationId xmlns:a16="http://schemas.microsoft.com/office/drawing/2014/main" id="{A2BC9553-DCE2-734F-B106-74706CE1B119}"/>
                </a:ext>
              </a:extLst>
            </p:cNvPr>
            <p:cNvSpPr/>
            <p:nvPr/>
          </p:nvSpPr>
          <p:spPr>
            <a:xfrm rot="1492103">
              <a:off x="3231118" y="4743928"/>
              <a:ext cx="112941" cy="101891"/>
            </a:xfrm>
            <a:custGeom>
              <a:avLst/>
              <a:gdLst/>
              <a:ahLst/>
              <a:cxnLst/>
              <a:rect l="l" t="t" r="r" b="b"/>
              <a:pathLst>
                <a:path w="4518" h="4076" fill="none" extrusionOk="0">
                  <a:moveTo>
                    <a:pt x="1025" y="3569"/>
                  </a:moveTo>
                  <a:lnTo>
                    <a:pt x="177" y="1975"/>
                  </a:lnTo>
                  <a:cubicBezTo>
                    <a:pt x="177" y="1975"/>
                    <a:pt x="0" y="1620"/>
                    <a:pt x="696" y="1291"/>
                  </a:cubicBezTo>
                  <a:cubicBezTo>
                    <a:pt x="1405" y="950"/>
                    <a:pt x="3151" y="114"/>
                    <a:pt x="3151" y="114"/>
                  </a:cubicBezTo>
                  <a:cubicBezTo>
                    <a:pt x="3151" y="114"/>
                    <a:pt x="3594" y="1"/>
                    <a:pt x="3822" y="570"/>
                  </a:cubicBezTo>
                  <a:cubicBezTo>
                    <a:pt x="4062" y="1139"/>
                    <a:pt x="4404" y="1987"/>
                    <a:pt x="4404" y="1987"/>
                  </a:cubicBezTo>
                  <a:cubicBezTo>
                    <a:pt x="4404" y="1987"/>
                    <a:pt x="4518" y="2544"/>
                    <a:pt x="4176" y="2683"/>
                  </a:cubicBezTo>
                  <a:cubicBezTo>
                    <a:pt x="3328" y="3038"/>
                    <a:pt x="1481" y="3974"/>
                    <a:pt x="1481" y="3974"/>
                  </a:cubicBezTo>
                  <a:cubicBezTo>
                    <a:pt x="1481" y="3974"/>
                    <a:pt x="1266" y="4075"/>
                    <a:pt x="1025" y="356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55;p23">
              <a:extLst>
                <a:ext uri="{FF2B5EF4-FFF2-40B4-BE49-F238E27FC236}">
                  <a16:creationId xmlns:a16="http://schemas.microsoft.com/office/drawing/2014/main" id="{2F78A6A6-1381-6861-E8C1-83AA4858F50C}"/>
                </a:ext>
              </a:extLst>
            </p:cNvPr>
            <p:cNvSpPr/>
            <p:nvPr/>
          </p:nvSpPr>
          <p:spPr>
            <a:xfrm rot="1492103">
              <a:off x="3340741" y="4741202"/>
              <a:ext cx="116115" cy="104416"/>
            </a:xfrm>
            <a:custGeom>
              <a:avLst/>
              <a:gdLst/>
              <a:ahLst/>
              <a:cxnLst/>
              <a:rect l="l" t="t" r="r" b="b"/>
              <a:pathLst>
                <a:path w="4645" h="4177" fill="none" extrusionOk="0">
                  <a:moveTo>
                    <a:pt x="165" y="1924"/>
                  </a:moveTo>
                  <a:lnTo>
                    <a:pt x="1013" y="3696"/>
                  </a:lnTo>
                  <a:cubicBezTo>
                    <a:pt x="1013" y="3696"/>
                    <a:pt x="1202" y="4176"/>
                    <a:pt x="1785" y="3911"/>
                  </a:cubicBezTo>
                  <a:cubicBezTo>
                    <a:pt x="2354" y="3658"/>
                    <a:pt x="4290" y="2721"/>
                    <a:pt x="4290" y="2721"/>
                  </a:cubicBezTo>
                  <a:cubicBezTo>
                    <a:pt x="4290" y="2721"/>
                    <a:pt x="4644" y="2607"/>
                    <a:pt x="4163" y="1696"/>
                  </a:cubicBezTo>
                  <a:cubicBezTo>
                    <a:pt x="3695" y="798"/>
                    <a:pt x="3569" y="443"/>
                    <a:pt x="3569" y="443"/>
                  </a:cubicBezTo>
                  <a:cubicBezTo>
                    <a:pt x="3569" y="443"/>
                    <a:pt x="3379" y="1"/>
                    <a:pt x="2544" y="494"/>
                  </a:cubicBezTo>
                  <a:cubicBezTo>
                    <a:pt x="2379" y="583"/>
                    <a:pt x="696" y="1367"/>
                    <a:pt x="696" y="1367"/>
                  </a:cubicBezTo>
                  <a:cubicBezTo>
                    <a:pt x="696" y="1367"/>
                    <a:pt x="0" y="1570"/>
                    <a:pt x="165" y="1924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56;p23">
              <a:extLst>
                <a:ext uri="{FF2B5EF4-FFF2-40B4-BE49-F238E27FC236}">
                  <a16:creationId xmlns:a16="http://schemas.microsoft.com/office/drawing/2014/main" id="{91455E28-604B-7296-24FC-A66B941B481B}"/>
                </a:ext>
              </a:extLst>
            </p:cNvPr>
            <p:cNvSpPr/>
            <p:nvPr/>
          </p:nvSpPr>
          <p:spPr>
            <a:xfrm rot="1492103">
              <a:off x="3468287" y="4744327"/>
              <a:ext cx="166411" cy="111041"/>
            </a:xfrm>
            <a:custGeom>
              <a:avLst/>
              <a:gdLst/>
              <a:ahLst/>
              <a:cxnLst/>
              <a:rect l="l" t="t" r="r" b="b"/>
              <a:pathLst>
                <a:path w="6657" h="4442" fill="none" extrusionOk="0">
                  <a:moveTo>
                    <a:pt x="102" y="2316"/>
                  </a:moveTo>
                  <a:lnTo>
                    <a:pt x="899" y="3973"/>
                  </a:lnTo>
                  <a:cubicBezTo>
                    <a:pt x="899" y="3973"/>
                    <a:pt x="1025" y="4442"/>
                    <a:pt x="1974" y="3986"/>
                  </a:cubicBezTo>
                  <a:cubicBezTo>
                    <a:pt x="2923" y="3530"/>
                    <a:pt x="5859" y="2126"/>
                    <a:pt x="5859" y="2126"/>
                  </a:cubicBezTo>
                  <a:cubicBezTo>
                    <a:pt x="5859" y="2126"/>
                    <a:pt x="6656" y="1885"/>
                    <a:pt x="5821" y="1278"/>
                  </a:cubicBezTo>
                  <a:cubicBezTo>
                    <a:pt x="4973" y="658"/>
                    <a:pt x="4227" y="203"/>
                    <a:pt x="4227" y="203"/>
                  </a:cubicBezTo>
                  <a:cubicBezTo>
                    <a:pt x="4227" y="203"/>
                    <a:pt x="4037" y="0"/>
                    <a:pt x="3328" y="342"/>
                  </a:cubicBezTo>
                  <a:cubicBezTo>
                    <a:pt x="2607" y="683"/>
                    <a:pt x="367" y="1772"/>
                    <a:pt x="367" y="1772"/>
                  </a:cubicBezTo>
                  <a:cubicBezTo>
                    <a:pt x="367" y="1772"/>
                    <a:pt x="0" y="1911"/>
                    <a:pt x="102" y="231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57;p23">
              <a:extLst>
                <a:ext uri="{FF2B5EF4-FFF2-40B4-BE49-F238E27FC236}">
                  <a16:creationId xmlns:a16="http://schemas.microsoft.com/office/drawing/2014/main" id="{31F409BB-4EF1-8C97-9390-3B0109AAEBD3}"/>
                </a:ext>
              </a:extLst>
            </p:cNvPr>
            <p:cNvSpPr/>
            <p:nvPr/>
          </p:nvSpPr>
          <p:spPr>
            <a:xfrm rot="1492103">
              <a:off x="3518613" y="4748448"/>
              <a:ext cx="31647" cy="87668"/>
            </a:xfrm>
            <a:custGeom>
              <a:avLst/>
              <a:gdLst/>
              <a:ahLst/>
              <a:cxnLst/>
              <a:rect l="l" t="t" r="r" b="b"/>
              <a:pathLst>
                <a:path w="1266" h="3507" fill="none" extrusionOk="0">
                  <a:moveTo>
                    <a:pt x="0" y="520"/>
                  </a:moveTo>
                  <a:lnTo>
                    <a:pt x="25" y="3506"/>
                  </a:lnTo>
                  <a:lnTo>
                    <a:pt x="1265" y="2911"/>
                  </a:lnTo>
                  <a:lnTo>
                    <a:pt x="1088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58;p23">
              <a:extLst>
                <a:ext uri="{FF2B5EF4-FFF2-40B4-BE49-F238E27FC236}">
                  <a16:creationId xmlns:a16="http://schemas.microsoft.com/office/drawing/2014/main" id="{050419FE-45B7-F257-6222-BFE7E57AC2B1}"/>
                </a:ext>
              </a:extLst>
            </p:cNvPr>
            <p:cNvSpPr/>
            <p:nvPr/>
          </p:nvSpPr>
          <p:spPr>
            <a:xfrm rot="1492103">
              <a:off x="3276937" y="4753688"/>
              <a:ext cx="16774" cy="81643"/>
            </a:xfrm>
            <a:custGeom>
              <a:avLst/>
              <a:gdLst/>
              <a:ahLst/>
              <a:cxnLst/>
              <a:rect l="l" t="t" r="r" b="b"/>
              <a:pathLst>
                <a:path w="671" h="3266" fill="none" extrusionOk="0">
                  <a:moveTo>
                    <a:pt x="0" y="3266"/>
                  </a:moveTo>
                  <a:lnTo>
                    <a:pt x="228" y="203"/>
                  </a:lnTo>
                  <a:lnTo>
                    <a:pt x="671" y="1"/>
                  </a:lnTo>
                  <a:lnTo>
                    <a:pt x="544" y="310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59;p23">
              <a:extLst>
                <a:ext uri="{FF2B5EF4-FFF2-40B4-BE49-F238E27FC236}">
                  <a16:creationId xmlns:a16="http://schemas.microsoft.com/office/drawing/2014/main" id="{2DF470DE-7D0F-AF0A-41CC-63047F162155}"/>
                </a:ext>
              </a:extLst>
            </p:cNvPr>
            <p:cNvSpPr/>
            <p:nvPr/>
          </p:nvSpPr>
          <p:spPr>
            <a:xfrm rot="1492103">
              <a:off x="3307873" y="4759585"/>
              <a:ext cx="19323" cy="75319"/>
            </a:xfrm>
            <a:custGeom>
              <a:avLst/>
              <a:gdLst/>
              <a:ahLst/>
              <a:cxnLst/>
              <a:rect l="l" t="t" r="r" b="b"/>
              <a:pathLst>
                <a:path w="773" h="3013" fill="none" extrusionOk="0">
                  <a:moveTo>
                    <a:pt x="203" y="3012"/>
                  </a:moveTo>
                  <a:lnTo>
                    <a:pt x="0" y="76"/>
                  </a:lnTo>
                  <a:lnTo>
                    <a:pt x="291" y="0"/>
                  </a:lnTo>
                  <a:lnTo>
                    <a:pt x="772" y="2746"/>
                  </a:ln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532;p23">
            <a:extLst>
              <a:ext uri="{FF2B5EF4-FFF2-40B4-BE49-F238E27FC236}">
                <a16:creationId xmlns:a16="http://schemas.microsoft.com/office/drawing/2014/main" id="{F5F0EB3F-29C9-DC55-CBE8-88D80C5B8A79}"/>
              </a:ext>
            </a:extLst>
          </p:cNvPr>
          <p:cNvGrpSpPr/>
          <p:nvPr/>
        </p:nvGrpSpPr>
        <p:grpSpPr>
          <a:xfrm>
            <a:off x="8197021" y="1971257"/>
            <a:ext cx="339205" cy="282250"/>
            <a:chOff x="2967600" y="4528286"/>
            <a:chExt cx="765827" cy="670678"/>
          </a:xfrm>
        </p:grpSpPr>
        <p:sp>
          <p:nvSpPr>
            <p:cNvPr id="91" name="Google Shape;533;p23">
              <a:extLst>
                <a:ext uri="{FF2B5EF4-FFF2-40B4-BE49-F238E27FC236}">
                  <a16:creationId xmlns:a16="http://schemas.microsoft.com/office/drawing/2014/main" id="{E2A90D9F-256E-444C-E75B-9BA5E2F1F54C}"/>
                </a:ext>
              </a:extLst>
            </p:cNvPr>
            <p:cNvSpPr/>
            <p:nvPr/>
          </p:nvSpPr>
          <p:spPr>
            <a:xfrm rot="1492103">
              <a:off x="3031179" y="4642031"/>
              <a:ext cx="638671" cy="443188"/>
            </a:xfrm>
            <a:custGeom>
              <a:avLst/>
              <a:gdLst/>
              <a:ahLst/>
              <a:cxnLst/>
              <a:rect l="l" t="t" r="r" b="b"/>
              <a:pathLst>
                <a:path w="25549" h="17729" fill="none" extrusionOk="0">
                  <a:moveTo>
                    <a:pt x="3848" y="17728"/>
                  </a:moveTo>
                  <a:lnTo>
                    <a:pt x="1620" y="13059"/>
                  </a:lnTo>
                  <a:cubicBezTo>
                    <a:pt x="1620" y="13059"/>
                    <a:pt x="1" y="9693"/>
                    <a:pt x="1747" y="8503"/>
                  </a:cubicBezTo>
                  <a:cubicBezTo>
                    <a:pt x="3481" y="7314"/>
                    <a:pt x="7112" y="5062"/>
                    <a:pt x="9339" y="3910"/>
                  </a:cubicBezTo>
                  <a:cubicBezTo>
                    <a:pt x="11554" y="2759"/>
                    <a:pt x="16312" y="658"/>
                    <a:pt x="17792" y="329"/>
                  </a:cubicBezTo>
                  <a:cubicBezTo>
                    <a:pt x="19273" y="0"/>
                    <a:pt x="20728" y="607"/>
                    <a:pt x="22778" y="2695"/>
                  </a:cubicBezTo>
                  <a:cubicBezTo>
                    <a:pt x="24840" y="4783"/>
                    <a:pt x="25321" y="5606"/>
                    <a:pt x="25549" y="6783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34;p23">
              <a:extLst>
                <a:ext uri="{FF2B5EF4-FFF2-40B4-BE49-F238E27FC236}">
                  <a16:creationId xmlns:a16="http://schemas.microsoft.com/office/drawing/2014/main" id="{164D09F6-5B22-B2BC-1A59-9B0E27912F58}"/>
                </a:ext>
              </a:extLst>
            </p:cNvPr>
            <p:cNvSpPr/>
            <p:nvPr/>
          </p:nvSpPr>
          <p:spPr>
            <a:xfrm rot="1492103">
              <a:off x="3586323" y="4934014"/>
              <a:ext cx="92367" cy="59170"/>
            </a:xfrm>
            <a:custGeom>
              <a:avLst/>
              <a:gdLst/>
              <a:ahLst/>
              <a:cxnLst/>
              <a:rect l="l" t="t" r="r" b="b"/>
              <a:pathLst>
                <a:path w="3695" h="2367" fill="none" extrusionOk="0">
                  <a:moveTo>
                    <a:pt x="3568" y="355"/>
                  </a:moveTo>
                  <a:cubicBezTo>
                    <a:pt x="3695" y="608"/>
                    <a:pt x="3581" y="911"/>
                    <a:pt x="3341" y="1025"/>
                  </a:cubicBezTo>
                  <a:lnTo>
                    <a:pt x="797" y="2240"/>
                  </a:lnTo>
                  <a:cubicBezTo>
                    <a:pt x="544" y="2367"/>
                    <a:pt x="240" y="2253"/>
                    <a:pt x="127" y="2012"/>
                  </a:cubicBezTo>
                  <a:lnTo>
                    <a:pt x="127" y="2012"/>
                  </a:lnTo>
                  <a:cubicBezTo>
                    <a:pt x="0" y="1759"/>
                    <a:pt x="114" y="1456"/>
                    <a:pt x="354" y="1342"/>
                  </a:cubicBezTo>
                  <a:lnTo>
                    <a:pt x="2898" y="127"/>
                  </a:lnTo>
                  <a:cubicBezTo>
                    <a:pt x="3151" y="0"/>
                    <a:pt x="3455" y="114"/>
                    <a:pt x="356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35;p23">
              <a:extLst>
                <a:ext uri="{FF2B5EF4-FFF2-40B4-BE49-F238E27FC236}">
                  <a16:creationId xmlns:a16="http://schemas.microsoft.com/office/drawing/2014/main" id="{FBFB5001-2B6C-C6EE-977D-D53D95575BFF}"/>
                </a:ext>
              </a:extLst>
            </p:cNvPr>
            <p:cNvSpPr/>
            <p:nvPr/>
          </p:nvSpPr>
          <p:spPr>
            <a:xfrm rot="1492103">
              <a:off x="3033742" y="4956619"/>
              <a:ext cx="79118" cy="52846"/>
            </a:xfrm>
            <a:custGeom>
              <a:avLst/>
              <a:gdLst/>
              <a:ahLst/>
              <a:cxnLst/>
              <a:rect l="l" t="t" r="r" b="b"/>
              <a:pathLst>
                <a:path w="3165" h="2114" fill="none" extrusionOk="0">
                  <a:moveTo>
                    <a:pt x="3038" y="355"/>
                  </a:moveTo>
                  <a:cubicBezTo>
                    <a:pt x="3164" y="608"/>
                    <a:pt x="3051" y="911"/>
                    <a:pt x="2810" y="1025"/>
                  </a:cubicBezTo>
                  <a:lnTo>
                    <a:pt x="785" y="2000"/>
                  </a:lnTo>
                  <a:cubicBezTo>
                    <a:pt x="532" y="2114"/>
                    <a:pt x="241" y="2012"/>
                    <a:pt x="115" y="1759"/>
                  </a:cubicBezTo>
                  <a:lnTo>
                    <a:pt x="115" y="1759"/>
                  </a:lnTo>
                  <a:cubicBezTo>
                    <a:pt x="1" y="1506"/>
                    <a:pt x="102" y="1215"/>
                    <a:pt x="355" y="1089"/>
                  </a:cubicBezTo>
                  <a:lnTo>
                    <a:pt x="2380" y="127"/>
                  </a:lnTo>
                  <a:cubicBezTo>
                    <a:pt x="2620" y="0"/>
                    <a:pt x="2924" y="114"/>
                    <a:pt x="303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36;p23">
              <a:extLst>
                <a:ext uri="{FF2B5EF4-FFF2-40B4-BE49-F238E27FC236}">
                  <a16:creationId xmlns:a16="http://schemas.microsoft.com/office/drawing/2014/main" id="{0CB0AEEB-A6E5-D2DE-0EA3-665C80A85E25}"/>
                </a:ext>
              </a:extLst>
            </p:cNvPr>
            <p:cNvSpPr/>
            <p:nvPr/>
          </p:nvSpPr>
          <p:spPr>
            <a:xfrm rot="1492103">
              <a:off x="3106220" y="4931459"/>
              <a:ext cx="121815" cy="121790"/>
            </a:xfrm>
            <a:custGeom>
              <a:avLst/>
              <a:gdLst/>
              <a:ahLst/>
              <a:cxnLst/>
              <a:rect l="l" t="t" r="r" b="b"/>
              <a:pathLst>
                <a:path w="4873" h="4872" fill="none" extrusionOk="0">
                  <a:moveTo>
                    <a:pt x="4366" y="1518"/>
                  </a:moveTo>
                  <a:cubicBezTo>
                    <a:pt x="4873" y="2581"/>
                    <a:pt x="4430" y="3859"/>
                    <a:pt x="3367" y="4366"/>
                  </a:cubicBezTo>
                  <a:cubicBezTo>
                    <a:pt x="2304" y="4872"/>
                    <a:pt x="1026" y="4429"/>
                    <a:pt x="520" y="3366"/>
                  </a:cubicBezTo>
                  <a:cubicBezTo>
                    <a:pt x="1" y="2290"/>
                    <a:pt x="456" y="1025"/>
                    <a:pt x="1519" y="506"/>
                  </a:cubicBezTo>
                  <a:cubicBezTo>
                    <a:pt x="2582" y="0"/>
                    <a:pt x="3860" y="456"/>
                    <a:pt x="4366" y="1518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37;p23">
              <a:extLst>
                <a:ext uri="{FF2B5EF4-FFF2-40B4-BE49-F238E27FC236}">
                  <a16:creationId xmlns:a16="http://schemas.microsoft.com/office/drawing/2014/main" id="{1D2C4929-3091-152E-0BC6-1ACB86F8EDE4}"/>
                </a:ext>
              </a:extLst>
            </p:cNvPr>
            <p:cNvSpPr/>
            <p:nvPr/>
          </p:nvSpPr>
          <p:spPr>
            <a:xfrm rot="1492103">
              <a:off x="3135638" y="4960928"/>
              <a:ext cx="63295" cy="62970"/>
            </a:xfrm>
            <a:custGeom>
              <a:avLst/>
              <a:gdLst/>
              <a:ahLst/>
              <a:cxnLst/>
              <a:rect l="l" t="t" r="r" b="b"/>
              <a:pathLst>
                <a:path w="2532" h="2519" fill="none" extrusionOk="0">
                  <a:moveTo>
                    <a:pt x="2266" y="785"/>
                  </a:moveTo>
                  <a:cubicBezTo>
                    <a:pt x="2531" y="1329"/>
                    <a:pt x="2291" y="2000"/>
                    <a:pt x="1747" y="2266"/>
                  </a:cubicBezTo>
                  <a:cubicBezTo>
                    <a:pt x="1190" y="2519"/>
                    <a:pt x="532" y="2291"/>
                    <a:pt x="266" y="1734"/>
                  </a:cubicBezTo>
                  <a:cubicBezTo>
                    <a:pt x="1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6" y="78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38;p23">
              <a:extLst>
                <a:ext uri="{FF2B5EF4-FFF2-40B4-BE49-F238E27FC236}">
                  <a16:creationId xmlns:a16="http://schemas.microsoft.com/office/drawing/2014/main" id="{A884A781-DC82-4669-4700-C3F83B951895}"/>
                </a:ext>
              </a:extLst>
            </p:cNvPr>
            <p:cNvSpPr/>
            <p:nvPr/>
          </p:nvSpPr>
          <p:spPr>
            <a:xfrm rot="1492103">
              <a:off x="3161884" y="4987202"/>
              <a:ext cx="10799" cy="10449"/>
            </a:xfrm>
            <a:custGeom>
              <a:avLst/>
              <a:gdLst/>
              <a:ahLst/>
              <a:cxnLst/>
              <a:rect l="l" t="t" r="r" b="b"/>
              <a:pathLst>
                <a:path w="432" h="418" fill="none" extrusionOk="0">
                  <a:moveTo>
                    <a:pt x="381" y="127"/>
                  </a:moveTo>
                  <a:cubicBezTo>
                    <a:pt x="431" y="228"/>
                    <a:pt x="381" y="329"/>
                    <a:pt x="292" y="380"/>
                  </a:cubicBezTo>
                  <a:cubicBezTo>
                    <a:pt x="203" y="418"/>
                    <a:pt x="90" y="380"/>
                    <a:pt x="52" y="291"/>
                  </a:cubicBezTo>
                  <a:cubicBezTo>
                    <a:pt x="1" y="203"/>
                    <a:pt x="39" y="89"/>
                    <a:pt x="140" y="51"/>
                  </a:cubicBezTo>
                  <a:cubicBezTo>
                    <a:pt x="229" y="0"/>
                    <a:pt x="343" y="38"/>
                    <a:pt x="381" y="127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39;p23">
              <a:extLst>
                <a:ext uri="{FF2B5EF4-FFF2-40B4-BE49-F238E27FC236}">
                  <a16:creationId xmlns:a16="http://schemas.microsoft.com/office/drawing/2014/main" id="{76DA0D6E-EB61-54BF-FA77-8A4B80A5DEFA}"/>
                </a:ext>
              </a:extLst>
            </p:cNvPr>
            <p:cNvSpPr/>
            <p:nvPr/>
          </p:nvSpPr>
          <p:spPr>
            <a:xfrm rot="1492103">
              <a:off x="3466021" y="4921760"/>
              <a:ext cx="121790" cy="12179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4353" y="1519"/>
                  </a:moveTo>
                  <a:cubicBezTo>
                    <a:pt x="4872" y="2582"/>
                    <a:pt x="4416" y="3860"/>
                    <a:pt x="3353" y="4366"/>
                  </a:cubicBezTo>
                  <a:cubicBezTo>
                    <a:pt x="2291" y="4872"/>
                    <a:pt x="1013" y="4429"/>
                    <a:pt x="506" y="3366"/>
                  </a:cubicBezTo>
                  <a:cubicBezTo>
                    <a:pt x="0" y="2303"/>
                    <a:pt x="443" y="1025"/>
                    <a:pt x="1506" y="519"/>
                  </a:cubicBezTo>
                  <a:cubicBezTo>
                    <a:pt x="2569" y="0"/>
                    <a:pt x="3847" y="456"/>
                    <a:pt x="4353" y="151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40;p23">
              <a:extLst>
                <a:ext uri="{FF2B5EF4-FFF2-40B4-BE49-F238E27FC236}">
                  <a16:creationId xmlns:a16="http://schemas.microsoft.com/office/drawing/2014/main" id="{123D6338-3B88-9586-3DC8-16EE3A96BE01}"/>
                </a:ext>
              </a:extLst>
            </p:cNvPr>
            <p:cNvSpPr/>
            <p:nvPr/>
          </p:nvSpPr>
          <p:spPr>
            <a:xfrm rot="1492103">
              <a:off x="3495074" y="4951083"/>
              <a:ext cx="63295" cy="63295"/>
            </a:xfrm>
            <a:custGeom>
              <a:avLst/>
              <a:gdLst/>
              <a:ahLst/>
              <a:cxnLst/>
              <a:rect l="l" t="t" r="r" b="b"/>
              <a:pathLst>
                <a:path w="2532" h="2532" fill="none" extrusionOk="0">
                  <a:moveTo>
                    <a:pt x="2265" y="786"/>
                  </a:moveTo>
                  <a:cubicBezTo>
                    <a:pt x="2531" y="1342"/>
                    <a:pt x="2303" y="2000"/>
                    <a:pt x="1747" y="2266"/>
                  </a:cubicBezTo>
                  <a:cubicBezTo>
                    <a:pt x="1190" y="2532"/>
                    <a:pt x="532" y="2291"/>
                    <a:pt x="266" y="1747"/>
                  </a:cubicBezTo>
                  <a:cubicBezTo>
                    <a:pt x="0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5" y="78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41;p23">
              <a:extLst>
                <a:ext uri="{FF2B5EF4-FFF2-40B4-BE49-F238E27FC236}">
                  <a16:creationId xmlns:a16="http://schemas.microsoft.com/office/drawing/2014/main" id="{26DC468F-C978-0C12-9D91-175C3E142510}"/>
                </a:ext>
              </a:extLst>
            </p:cNvPr>
            <p:cNvSpPr/>
            <p:nvPr/>
          </p:nvSpPr>
          <p:spPr>
            <a:xfrm rot="1492103">
              <a:off x="3521700" y="4977434"/>
              <a:ext cx="10449" cy="10449"/>
            </a:xfrm>
            <a:custGeom>
              <a:avLst/>
              <a:gdLst/>
              <a:ahLst/>
              <a:cxnLst/>
              <a:rect l="l" t="t" r="r" b="b"/>
              <a:pathLst>
                <a:path w="418" h="418" fill="none" extrusionOk="0">
                  <a:moveTo>
                    <a:pt x="367" y="139"/>
                  </a:moveTo>
                  <a:cubicBezTo>
                    <a:pt x="418" y="228"/>
                    <a:pt x="380" y="329"/>
                    <a:pt x="291" y="380"/>
                  </a:cubicBezTo>
                  <a:cubicBezTo>
                    <a:pt x="190" y="418"/>
                    <a:pt x="89" y="380"/>
                    <a:pt x="38" y="291"/>
                  </a:cubicBezTo>
                  <a:cubicBezTo>
                    <a:pt x="0" y="203"/>
                    <a:pt x="38" y="89"/>
                    <a:pt x="127" y="51"/>
                  </a:cubicBezTo>
                  <a:cubicBezTo>
                    <a:pt x="215" y="0"/>
                    <a:pt x="329" y="38"/>
                    <a:pt x="367" y="13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42;p23">
              <a:extLst>
                <a:ext uri="{FF2B5EF4-FFF2-40B4-BE49-F238E27FC236}">
                  <a16:creationId xmlns:a16="http://schemas.microsoft.com/office/drawing/2014/main" id="{37A384DB-EF0A-7C81-5F81-BD77196EEB8E}"/>
                </a:ext>
              </a:extLst>
            </p:cNvPr>
            <p:cNvSpPr/>
            <p:nvPr/>
          </p:nvSpPr>
          <p:spPr>
            <a:xfrm rot="1492103">
              <a:off x="3233231" y="4922499"/>
              <a:ext cx="226531" cy="114215"/>
            </a:xfrm>
            <a:custGeom>
              <a:avLst/>
              <a:gdLst/>
              <a:ahLst/>
              <a:cxnLst/>
              <a:rect l="l" t="t" r="r" b="b"/>
              <a:pathLst>
                <a:path w="9062" h="4569" fill="none" extrusionOk="0">
                  <a:moveTo>
                    <a:pt x="1" y="4568"/>
                  </a:moveTo>
                  <a:lnTo>
                    <a:pt x="906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43;p23">
              <a:extLst>
                <a:ext uri="{FF2B5EF4-FFF2-40B4-BE49-F238E27FC236}">
                  <a16:creationId xmlns:a16="http://schemas.microsoft.com/office/drawing/2014/main" id="{B931FD4C-4F57-C1E7-29E8-3C038A72A57F}"/>
                </a:ext>
              </a:extLst>
            </p:cNvPr>
            <p:cNvSpPr/>
            <p:nvPr/>
          </p:nvSpPr>
          <p:spPr>
            <a:xfrm rot="1492103">
              <a:off x="3101594" y="4637243"/>
              <a:ext cx="468486" cy="230306"/>
            </a:xfrm>
            <a:custGeom>
              <a:avLst/>
              <a:gdLst/>
              <a:ahLst/>
              <a:cxnLst/>
              <a:rect l="l" t="t" r="r" b="b"/>
              <a:pathLst>
                <a:path w="18741" h="9213" fill="none" extrusionOk="0">
                  <a:moveTo>
                    <a:pt x="0" y="9212"/>
                  </a:moveTo>
                  <a:lnTo>
                    <a:pt x="1874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44;p23">
              <a:extLst>
                <a:ext uri="{FF2B5EF4-FFF2-40B4-BE49-F238E27FC236}">
                  <a16:creationId xmlns:a16="http://schemas.microsoft.com/office/drawing/2014/main" id="{791D73EF-8736-A054-FCD1-E29ACC336584}"/>
                </a:ext>
              </a:extLst>
            </p:cNvPr>
            <p:cNvSpPr/>
            <p:nvPr/>
          </p:nvSpPr>
          <p:spPr>
            <a:xfrm rot="1492103">
              <a:off x="3405727" y="4761832"/>
              <a:ext cx="97142" cy="202783"/>
            </a:xfrm>
            <a:custGeom>
              <a:avLst/>
              <a:gdLst/>
              <a:ahLst/>
              <a:cxnLst/>
              <a:rect l="l" t="t" r="r" b="b"/>
              <a:pathLst>
                <a:path w="3886" h="8112" fill="none" extrusionOk="0">
                  <a:moveTo>
                    <a:pt x="1" y="1"/>
                  </a:moveTo>
                  <a:cubicBezTo>
                    <a:pt x="1" y="1"/>
                    <a:pt x="3443" y="7504"/>
                    <a:pt x="3885" y="8112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45;p23">
              <a:extLst>
                <a:ext uri="{FF2B5EF4-FFF2-40B4-BE49-F238E27FC236}">
                  <a16:creationId xmlns:a16="http://schemas.microsoft.com/office/drawing/2014/main" id="{C66FDB48-7AB4-F220-CC9F-170C1ACD4418}"/>
                </a:ext>
              </a:extLst>
            </p:cNvPr>
            <p:cNvSpPr/>
            <p:nvPr/>
          </p:nvSpPr>
          <p:spPr>
            <a:xfrm rot="1492103">
              <a:off x="3083492" y="4713707"/>
              <a:ext cx="528906" cy="259078"/>
            </a:xfrm>
            <a:custGeom>
              <a:avLst/>
              <a:gdLst/>
              <a:ahLst/>
              <a:cxnLst/>
              <a:rect l="l" t="t" r="r" b="b"/>
              <a:pathLst>
                <a:path w="21158" h="10364" fill="none" extrusionOk="0">
                  <a:moveTo>
                    <a:pt x="1" y="10364"/>
                  </a:moveTo>
                  <a:lnTo>
                    <a:pt x="21158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46;p23">
              <a:extLst>
                <a:ext uri="{FF2B5EF4-FFF2-40B4-BE49-F238E27FC236}">
                  <a16:creationId xmlns:a16="http://schemas.microsoft.com/office/drawing/2014/main" id="{1B58692D-824F-E4DA-7958-6D398147DFBE}"/>
                </a:ext>
              </a:extLst>
            </p:cNvPr>
            <p:cNvSpPr/>
            <p:nvPr/>
          </p:nvSpPr>
          <p:spPr>
            <a:xfrm rot="1492103">
              <a:off x="3120551" y="4853846"/>
              <a:ext cx="54745" cy="25948"/>
            </a:xfrm>
            <a:custGeom>
              <a:avLst/>
              <a:gdLst/>
              <a:ahLst/>
              <a:cxnLst/>
              <a:rect l="l" t="t" r="r" b="b"/>
              <a:pathLst>
                <a:path w="2190" h="1038" fill="none" extrusionOk="0">
                  <a:moveTo>
                    <a:pt x="0" y="1038"/>
                  </a:moveTo>
                  <a:lnTo>
                    <a:pt x="2189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47;p23">
              <a:extLst>
                <a:ext uri="{FF2B5EF4-FFF2-40B4-BE49-F238E27FC236}">
                  <a16:creationId xmlns:a16="http://schemas.microsoft.com/office/drawing/2014/main" id="{A2F8679F-6B2C-77A9-78ED-9B28CA967D02}"/>
                </a:ext>
              </a:extLst>
            </p:cNvPr>
            <p:cNvSpPr/>
            <p:nvPr/>
          </p:nvSpPr>
          <p:spPr>
            <a:xfrm rot="1492103">
              <a:off x="3120759" y="4862950"/>
              <a:ext cx="54420" cy="26273"/>
            </a:xfrm>
            <a:custGeom>
              <a:avLst/>
              <a:gdLst/>
              <a:ahLst/>
              <a:cxnLst/>
              <a:rect l="l" t="t" r="r" b="b"/>
              <a:pathLst>
                <a:path w="2177" h="1051" fill="none" extrusionOk="0">
                  <a:moveTo>
                    <a:pt x="1" y="1051"/>
                  </a:moveTo>
                  <a:lnTo>
                    <a:pt x="2177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48;p23">
              <a:extLst>
                <a:ext uri="{FF2B5EF4-FFF2-40B4-BE49-F238E27FC236}">
                  <a16:creationId xmlns:a16="http://schemas.microsoft.com/office/drawing/2014/main" id="{E57CB376-FDBD-8D87-E9B6-222732E29B28}"/>
                </a:ext>
              </a:extLst>
            </p:cNvPr>
            <p:cNvSpPr/>
            <p:nvPr/>
          </p:nvSpPr>
          <p:spPr>
            <a:xfrm rot="1492103">
              <a:off x="3120766" y="4872782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0" y="1051"/>
                  </a:moveTo>
                  <a:lnTo>
                    <a:pt x="2189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49;p23">
              <a:extLst>
                <a:ext uri="{FF2B5EF4-FFF2-40B4-BE49-F238E27FC236}">
                  <a16:creationId xmlns:a16="http://schemas.microsoft.com/office/drawing/2014/main" id="{0D982D3E-0D62-3050-E03B-0EDF6FA2BB80}"/>
                </a:ext>
              </a:extLst>
            </p:cNvPr>
            <p:cNvSpPr/>
            <p:nvPr/>
          </p:nvSpPr>
          <p:spPr>
            <a:xfrm rot="1492103">
              <a:off x="3121028" y="4881968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1" y="1051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50;p23">
              <a:extLst>
                <a:ext uri="{FF2B5EF4-FFF2-40B4-BE49-F238E27FC236}">
                  <a16:creationId xmlns:a16="http://schemas.microsoft.com/office/drawing/2014/main" id="{A0CEDC9D-F623-AA38-B27E-8AA48F1AA299}"/>
                </a:ext>
              </a:extLst>
            </p:cNvPr>
            <p:cNvSpPr/>
            <p:nvPr/>
          </p:nvSpPr>
          <p:spPr>
            <a:xfrm rot="1492103">
              <a:off x="3120985" y="4892735"/>
              <a:ext cx="54745" cy="25973"/>
            </a:xfrm>
            <a:custGeom>
              <a:avLst/>
              <a:gdLst/>
              <a:ahLst/>
              <a:cxnLst/>
              <a:rect l="l" t="t" r="r" b="b"/>
              <a:pathLst>
                <a:path w="2190" h="1039" fill="none" extrusionOk="0">
                  <a:moveTo>
                    <a:pt x="1" y="1039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51;p23">
              <a:extLst>
                <a:ext uri="{FF2B5EF4-FFF2-40B4-BE49-F238E27FC236}">
                  <a16:creationId xmlns:a16="http://schemas.microsoft.com/office/drawing/2014/main" id="{2C89A926-4798-3145-DAA3-CC7CC381A688}"/>
                </a:ext>
              </a:extLst>
            </p:cNvPr>
            <p:cNvSpPr/>
            <p:nvPr/>
          </p:nvSpPr>
          <p:spPr>
            <a:xfrm rot="1492103">
              <a:off x="3420507" y="4799371"/>
              <a:ext cx="261303" cy="140788"/>
            </a:xfrm>
            <a:custGeom>
              <a:avLst/>
              <a:gdLst/>
              <a:ahLst/>
              <a:cxnLst/>
              <a:rect l="l" t="t" r="r" b="b"/>
              <a:pathLst>
                <a:path w="10453" h="5632" fill="none" extrusionOk="0">
                  <a:moveTo>
                    <a:pt x="0" y="1"/>
                  </a:moveTo>
                  <a:cubicBezTo>
                    <a:pt x="0" y="1"/>
                    <a:pt x="2658" y="5100"/>
                    <a:pt x="3063" y="5632"/>
                  </a:cubicBezTo>
                  <a:cubicBezTo>
                    <a:pt x="3063" y="5632"/>
                    <a:pt x="6353" y="3911"/>
                    <a:pt x="7011" y="3974"/>
                  </a:cubicBezTo>
                  <a:cubicBezTo>
                    <a:pt x="7656" y="4050"/>
                    <a:pt x="8263" y="4278"/>
                    <a:pt x="8263" y="4278"/>
                  </a:cubicBezTo>
                  <a:lnTo>
                    <a:pt x="10452" y="324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52;p23">
              <a:extLst>
                <a:ext uri="{FF2B5EF4-FFF2-40B4-BE49-F238E27FC236}">
                  <a16:creationId xmlns:a16="http://schemas.microsoft.com/office/drawing/2014/main" id="{B5BD3615-2542-0EE0-15AE-D9AF76F4CB03}"/>
                </a:ext>
              </a:extLst>
            </p:cNvPr>
            <p:cNvSpPr/>
            <p:nvPr/>
          </p:nvSpPr>
          <p:spPr>
            <a:xfrm rot="1492103">
              <a:off x="3630288" y="4899488"/>
              <a:ext cx="25323" cy="25973"/>
            </a:xfrm>
            <a:custGeom>
              <a:avLst/>
              <a:gdLst/>
              <a:ahLst/>
              <a:cxnLst/>
              <a:rect l="l" t="t" r="r" b="b"/>
              <a:pathLst>
                <a:path w="1013" h="1039" fill="none" extrusionOk="0">
                  <a:moveTo>
                    <a:pt x="899" y="330"/>
                  </a:moveTo>
                  <a:cubicBezTo>
                    <a:pt x="1013" y="558"/>
                    <a:pt x="924" y="823"/>
                    <a:pt x="709" y="937"/>
                  </a:cubicBezTo>
                  <a:cubicBezTo>
                    <a:pt x="481" y="1038"/>
                    <a:pt x="216" y="937"/>
                    <a:pt x="102" y="709"/>
                  </a:cubicBezTo>
                  <a:cubicBezTo>
                    <a:pt x="1" y="482"/>
                    <a:pt x="89" y="203"/>
                    <a:pt x="304" y="102"/>
                  </a:cubicBezTo>
                  <a:cubicBezTo>
                    <a:pt x="519" y="1"/>
                    <a:pt x="798" y="102"/>
                    <a:pt x="899" y="330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53;p23">
              <a:extLst>
                <a:ext uri="{FF2B5EF4-FFF2-40B4-BE49-F238E27FC236}">
                  <a16:creationId xmlns:a16="http://schemas.microsoft.com/office/drawing/2014/main" id="{016D4B0A-B8F4-7590-4624-C8F589E6644C}"/>
                </a:ext>
              </a:extLst>
            </p:cNvPr>
            <p:cNvSpPr/>
            <p:nvPr/>
          </p:nvSpPr>
          <p:spPr>
            <a:xfrm rot="1492103">
              <a:off x="3118578" y="4745508"/>
              <a:ext cx="116440" cy="100617"/>
            </a:xfrm>
            <a:custGeom>
              <a:avLst/>
              <a:gdLst/>
              <a:ahLst/>
              <a:cxnLst/>
              <a:rect l="l" t="t" r="r" b="b"/>
              <a:pathLst>
                <a:path w="4658" h="4025" fill="none" extrusionOk="0">
                  <a:moveTo>
                    <a:pt x="1469" y="4012"/>
                  </a:moveTo>
                  <a:lnTo>
                    <a:pt x="4341" y="2633"/>
                  </a:lnTo>
                  <a:cubicBezTo>
                    <a:pt x="4341" y="2633"/>
                    <a:pt x="4657" y="2544"/>
                    <a:pt x="4278" y="1785"/>
                  </a:cubicBezTo>
                  <a:cubicBezTo>
                    <a:pt x="3898" y="1026"/>
                    <a:pt x="3506" y="343"/>
                    <a:pt x="3506" y="343"/>
                  </a:cubicBezTo>
                  <a:cubicBezTo>
                    <a:pt x="3506" y="343"/>
                    <a:pt x="3443" y="1"/>
                    <a:pt x="2873" y="279"/>
                  </a:cubicBezTo>
                  <a:cubicBezTo>
                    <a:pt x="2304" y="545"/>
                    <a:pt x="418" y="1456"/>
                    <a:pt x="418" y="1456"/>
                  </a:cubicBezTo>
                  <a:cubicBezTo>
                    <a:pt x="418" y="1456"/>
                    <a:pt x="1" y="1671"/>
                    <a:pt x="266" y="2152"/>
                  </a:cubicBezTo>
                  <a:cubicBezTo>
                    <a:pt x="532" y="2620"/>
                    <a:pt x="1000" y="3683"/>
                    <a:pt x="1000" y="3683"/>
                  </a:cubicBezTo>
                  <a:cubicBezTo>
                    <a:pt x="1000" y="3683"/>
                    <a:pt x="1203" y="4025"/>
                    <a:pt x="1469" y="4012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54;p23">
              <a:extLst>
                <a:ext uri="{FF2B5EF4-FFF2-40B4-BE49-F238E27FC236}">
                  <a16:creationId xmlns:a16="http://schemas.microsoft.com/office/drawing/2014/main" id="{E55A8AFA-E1FF-10B5-FA9D-FF5488C409AC}"/>
                </a:ext>
              </a:extLst>
            </p:cNvPr>
            <p:cNvSpPr/>
            <p:nvPr/>
          </p:nvSpPr>
          <p:spPr>
            <a:xfrm rot="1492103">
              <a:off x="3231118" y="4743928"/>
              <a:ext cx="112941" cy="101891"/>
            </a:xfrm>
            <a:custGeom>
              <a:avLst/>
              <a:gdLst/>
              <a:ahLst/>
              <a:cxnLst/>
              <a:rect l="l" t="t" r="r" b="b"/>
              <a:pathLst>
                <a:path w="4518" h="4076" fill="none" extrusionOk="0">
                  <a:moveTo>
                    <a:pt x="1025" y="3569"/>
                  </a:moveTo>
                  <a:lnTo>
                    <a:pt x="177" y="1975"/>
                  </a:lnTo>
                  <a:cubicBezTo>
                    <a:pt x="177" y="1975"/>
                    <a:pt x="0" y="1620"/>
                    <a:pt x="696" y="1291"/>
                  </a:cubicBezTo>
                  <a:cubicBezTo>
                    <a:pt x="1405" y="950"/>
                    <a:pt x="3151" y="114"/>
                    <a:pt x="3151" y="114"/>
                  </a:cubicBezTo>
                  <a:cubicBezTo>
                    <a:pt x="3151" y="114"/>
                    <a:pt x="3594" y="1"/>
                    <a:pt x="3822" y="570"/>
                  </a:cubicBezTo>
                  <a:cubicBezTo>
                    <a:pt x="4062" y="1139"/>
                    <a:pt x="4404" y="1987"/>
                    <a:pt x="4404" y="1987"/>
                  </a:cubicBezTo>
                  <a:cubicBezTo>
                    <a:pt x="4404" y="1987"/>
                    <a:pt x="4518" y="2544"/>
                    <a:pt x="4176" y="2683"/>
                  </a:cubicBezTo>
                  <a:cubicBezTo>
                    <a:pt x="3328" y="3038"/>
                    <a:pt x="1481" y="3974"/>
                    <a:pt x="1481" y="3974"/>
                  </a:cubicBezTo>
                  <a:cubicBezTo>
                    <a:pt x="1481" y="3974"/>
                    <a:pt x="1266" y="4075"/>
                    <a:pt x="1025" y="356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55;p23">
              <a:extLst>
                <a:ext uri="{FF2B5EF4-FFF2-40B4-BE49-F238E27FC236}">
                  <a16:creationId xmlns:a16="http://schemas.microsoft.com/office/drawing/2014/main" id="{F0CB0D36-0785-4C77-70B7-FC2A3414EFDB}"/>
                </a:ext>
              </a:extLst>
            </p:cNvPr>
            <p:cNvSpPr/>
            <p:nvPr/>
          </p:nvSpPr>
          <p:spPr>
            <a:xfrm rot="1492103">
              <a:off x="3340741" y="4741202"/>
              <a:ext cx="116115" cy="104416"/>
            </a:xfrm>
            <a:custGeom>
              <a:avLst/>
              <a:gdLst/>
              <a:ahLst/>
              <a:cxnLst/>
              <a:rect l="l" t="t" r="r" b="b"/>
              <a:pathLst>
                <a:path w="4645" h="4177" fill="none" extrusionOk="0">
                  <a:moveTo>
                    <a:pt x="165" y="1924"/>
                  </a:moveTo>
                  <a:lnTo>
                    <a:pt x="1013" y="3696"/>
                  </a:lnTo>
                  <a:cubicBezTo>
                    <a:pt x="1013" y="3696"/>
                    <a:pt x="1202" y="4176"/>
                    <a:pt x="1785" y="3911"/>
                  </a:cubicBezTo>
                  <a:cubicBezTo>
                    <a:pt x="2354" y="3658"/>
                    <a:pt x="4290" y="2721"/>
                    <a:pt x="4290" y="2721"/>
                  </a:cubicBezTo>
                  <a:cubicBezTo>
                    <a:pt x="4290" y="2721"/>
                    <a:pt x="4644" y="2607"/>
                    <a:pt x="4163" y="1696"/>
                  </a:cubicBezTo>
                  <a:cubicBezTo>
                    <a:pt x="3695" y="798"/>
                    <a:pt x="3569" y="443"/>
                    <a:pt x="3569" y="443"/>
                  </a:cubicBezTo>
                  <a:cubicBezTo>
                    <a:pt x="3569" y="443"/>
                    <a:pt x="3379" y="1"/>
                    <a:pt x="2544" y="494"/>
                  </a:cubicBezTo>
                  <a:cubicBezTo>
                    <a:pt x="2379" y="583"/>
                    <a:pt x="696" y="1367"/>
                    <a:pt x="696" y="1367"/>
                  </a:cubicBezTo>
                  <a:cubicBezTo>
                    <a:pt x="696" y="1367"/>
                    <a:pt x="0" y="1570"/>
                    <a:pt x="165" y="1924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56;p23">
              <a:extLst>
                <a:ext uri="{FF2B5EF4-FFF2-40B4-BE49-F238E27FC236}">
                  <a16:creationId xmlns:a16="http://schemas.microsoft.com/office/drawing/2014/main" id="{4377C93B-6DFB-02D1-FBCE-6B4430F0988F}"/>
                </a:ext>
              </a:extLst>
            </p:cNvPr>
            <p:cNvSpPr/>
            <p:nvPr/>
          </p:nvSpPr>
          <p:spPr>
            <a:xfrm rot="1492103">
              <a:off x="3468287" y="4744327"/>
              <a:ext cx="166411" cy="111041"/>
            </a:xfrm>
            <a:custGeom>
              <a:avLst/>
              <a:gdLst/>
              <a:ahLst/>
              <a:cxnLst/>
              <a:rect l="l" t="t" r="r" b="b"/>
              <a:pathLst>
                <a:path w="6657" h="4442" fill="none" extrusionOk="0">
                  <a:moveTo>
                    <a:pt x="102" y="2316"/>
                  </a:moveTo>
                  <a:lnTo>
                    <a:pt x="899" y="3973"/>
                  </a:lnTo>
                  <a:cubicBezTo>
                    <a:pt x="899" y="3973"/>
                    <a:pt x="1025" y="4442"/>
                    <a:pt x="1974" y="3986"/>
                  </a:cubicBezTo>
                  <a:cubicBezTo>
                    <a:pt x="2923" y="3530"/>
                    <a:pt x="5859" y="2126"/>
                    <a:pt x="5859" y="2126"/>
                  </a:cubicBezTo>
                  <a:cubicBezTo>
                    <a:pt x="5859" y="2126"/>
                    <a:pt x="6656" y="1885"/>
                    <a:pt x="5821" y="1278"/>
                  </a:cubicBezTo>
                  <a:cubicBezTo>
                    <a:pt x="4973" y="658"/>
                    <a:pt x="4227" y="203"/>
                    <a:pt x="4227" y="203"/>
                  </a:cubicBezTo>
                  <a:cubicBezTo>
                    <a:pt x="4227" y="203"/>
                    <a:pt x="4037" y="0"/>
                    <a:pt x="3328" y="342"/>
                  </a:cubicBezTo>
                  <a:cubicBezTo>
                    <a:pt x="2607" y="683"/>
                    <a:pt x="367" y="1772"/>
                    <a:pt x="367" y="1772"/>
                  </a:cubicBezTo>
                  <a:cubicBezTo>
                    <a:pt x="367" y="1772"/>
                    <a:pt x="0" y="1911"/>
                    <a:pt x="102" y="231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57;p23">
              <a:extLst>
                <a:ext uri="{FF2B5EF4-FFF2-40B4-BE49-F238E27FC236}">
                  <a16:creationId xmlns:a16="http://schemas.microsoft.com/office/drawing/2014/main" id="{1A934A98-7431-B923-0D18-57A167C1D406}"/>
                </a:ext>
              </a:extLst>
            </p:cNvPr>
            <p:cNvSpPr/>
            <p:nvPr/>
          </p:nvSpPr>
          <p:spPr>
            <a:xfrm rot="1492103">
              <a:off x="3518613" y="4748448"/>
              <a:ext cx="31647" cy="87668"/>
            </a:xfrm>
            <a:custGeom>
              <a:avLst/>
              <a:gdLst/>
              <a:ahLst/>
              <a:cxnLst/>
              <a:rect l="l" t="t" r="r" b="b"/>
              <a:pathLst>
                <a:path w="1266" h="3507" fill="none" extrusionOk="0">
                  <a:moveTo>
                    <a:pt x="0" y="520"/>
                  </a:moveTo>
                  <a:lnTo>
                    <a:pt x="25" y="3506"/>
                  </a:lnTo>
                  <a:lnTo>
                    <a:pt x="1265" y="2911"/>
                  </a:lnTo>
                  <a:lnTo>
                    <a:pt x="1088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58;p23">
              <a:extLst>
                <a:ext uri="{FF2B5EF4-FFF2-40B4-BE49-F238E27FC236}">
                  <a16:creationId xmlns:a16="http://schemas.microsoft.com/office/drawing/2014/main" id="{FD3B5B98-1CD6-72A4-5899-1355956F7A2C}"/>
                </a:ext>
              </a:extLst>
            </p:cNvPr>
            <p:cNvSpPr/>
            <p:nvPr/>
          </p:nvSpPr>
          <p:spPr>
            <a:xfrm rot="1492103">
              <a:off x="3276937" y="4753688"/>
              <a:ext cx="16774" cy="81643"/>
            </a:xfrm>
            <a:custGeom>
              <a:avLst/>
              <a:gdLst/>
              <a:ahLst/>
              <a:cxnLst/>
              <a:rect l="l" t="t" r="r" b="b"/>
              <a:pathLst>
                <a:path w="671" h="3266" fill="none" extrusionOk="0">
                  <a:moveTo>
                    <a:pt x="0" y="3266"/>
                  </a:moveTo>
                  <a:lnTo>
                    <a:pt x="228" y="203"/>
                  </a:lnTo>
                  <a:lnTo>
                    <a:pt x="671" y="1"/>
                  </a:lnTo>
                  <a:lnTo>
                    <a:pt x="544" y="310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59;p23">
              <a:extLst>
                <a:ext uri="{FF2B5EF4-FFF2-40B4-BE49-F238E27FC236}">
                  <a16:creationId xmlns:a16="http://schemas.microsoft.com/office/drawing/2014/main" id="{CC00A39C-05F5-DFC7-1E70-E9604A2CD828}"/>
                </a:ext>
              </a:extLst>
            </p:cNvPr>
            <p:cNvSpPr/>
            <p:nvPr/>
          </p:nvSpPr>
          <p:spPr>
            <a:xfrm rot="1492103">
              <a:off x="3307873" y="4759585"/>
              <a:ext cx="19323" cy="75319"/>
            </a:xfrm>
            <a:custGeom>
              <a:avLst/>
              <a:gdLst/>
              <a:ahLst/>
              <a:cxnLst/>
              <a:rect l="l" t="t" r="r" b="b"/>
              <a:pathLst>
                <a:path w="773" h="3013" fill="none" extrusionOk="0">
                  <a:moveTo>
                    <a:pt x="203" y="3012"/>
                  </a:moveTo>
                  <a:lnTo>
                    <a:pt x="0" y="76"/>
                  </a:lnTo>
                  <a:lnTo>
                    <a:pt x="291" y="0"/>
                  </a:lnTo>
                  <a:lnTo>
                    <a:pt x="772" y="2746"/>
                  </a:ln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532;p23">
            <a:extLst>
              <a:ext uri="{FF2B5EF4-FFF2-40B4-BE49-F238E27FC236}">
                <a16:creationId xmlns:a16="http://schemas.microsoft.com/office/drawing/2014/main" id="{377B424A-FE9D-B1F1-9D91-668743175DCE}"/>
              </a:ext>
            </a:extLst>
          </p:cNvPr>
          <p:cNvGrpSpPr/>
          <p:nvPr/>
        </p:nvGrpSpPr>
        <p:grpSpPr>
          <a:xfrm>
            <a:off x="4496001" y="3680135"/>
            <a:ext cx="339205" cy="282250"/>
            <a:chOff x="2967600" y="4528286"/>
            <a:chExt cx="765827" cy="670678"/>
          </a:xfrm>
        </p:grpSpPr>
        <p:sp>
          <p:nvSpPr>
            <p:cNvPr id="119" name="Google Shape;533;p23">
              <a:extLst>
                <a:ext uri="{FF2B5EF4-FFF2-40B4-BE49-F238E27FC236}">
                  <a16:creationId xmlns:a16="http://schemas.microsoft.com/office/drawing/2014/main" id="{7545F74A-514C-C9D9-261E-80C77F54543B}"/>
                </a:ext>
              </a:extLst>
            </p:cNvPr>
            <p:cNvSpPr/>
            <p:nvPr/>
          </p:nvSpPr>
          <p:spPr>
            <a:xfrm rot="1492103">
              <a:off x="3031179" y="4642031"/>
              <a:ext cx="638671" cy="443188"/>
            </a:xfrm>
            <a:custGeom>
              <a:avLst/>
              <a:gdLst/>
              <a:ahLst/>
              <a:cxnLst/>
              <a:rect l="l" t="t" r="r" b="b"/>
              <a:pathLst>
                <a:path w="25549" h="17729" fill="none" extrusionOk="0">
                  <a:moveTo>
                    <a:pt x="3848" y="17728"/>
                  </a:moveTo>
                  <a:lnTo>
                    <a:pt x="1620" y="13059"/>
                  </a:lnTo>
                  <a:cubicBezTo>
                    <a:pt x="1620" y="13059"/>
                    <a:pt x="1" y="9693"/>
                    <a:pt x="1747" y="8503"/>
                  </a:cubicBezTo>
                  <a:cubicBezTo>
                    <a:pt x="3481" y="7314"/>
                    <a:pt x="7112" y="5062"/>
                    <a:pt x="9339" y="3910"/>
                  </a:cubicBezTo>
                  <a:cubicBezTo>
                    <a:pt x="11554" y="2759"/>
                    <a:pt x="16312" y="658"/>
                    <a:pt x="17792" y="329"/>
                  </a:cubicBezTo>
                  <a:cubicBezTo>
                    <a:pt x="19273" y="0"/>
                    <a:pt x="20728" y="607"/>
                    <a:pt x="22778" y="2695"/>
                  </a:cubicBezTo>
                  <a:cubicBezTo>
                    <a:pt x="24840" y="4783"/>
                    <a:pt x="25321" y="5606"/>
                    <a:pt x="25549" y="6783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34;p23">
              <a:extLst>
                <a:ext uri="{FF2B5EF4-FFF2-40B4-BE49-F238E27FC236}">
                  <a16:creationId xmlns:a16="http://schemas.microsoft.com/office/drawing/2014/main" id="{BAC5FCF8-21A9-E78B-0F2E-F1E27B0DFE05}"/>
                </a:ext>
              </a:extLst>
            </p:cNvPr>
            <p:cNvSpPr/>
            <p:nvPr/>
          </p:nvSpPr>
          <p:spPr>
            <a:xfrm rot="1492103">
              <a:off x="3586323" y="4934014"/>
              <a:ext cx="92367" cy="59170"/>
            </a:xfrm>
            <a:custGeom>
              <a:avLst/>
              <a:gdLst/>
              <a:ahLst/>
              <a:cxnLst/>
              <a:rect l="l" t="t" r="r" b="b"/>
              <a:pathLst>
                <a:path w="3695" h="2367" fill="none" extrusionOk="0">
                  <a:moveTo>
                    <a:pt x="3568" y="355"/>
                  </a:moveTo>
                  <a:cubicBezTo>
                    <a:pt x="3695" y="608"/>
                    <a:pt x="3581" y="911"/>
                    <a:pt x="3341" y="1025"/>
                  </a:cubicBezTo>
                  <a:lnTo>
                    <a:pt x="797" y="2240"/>
                  </a:lnTo>
                  <a:cubicBezTo>
                    <a:pt x="544" y="2367"/>
                    <a:pt x="240" y="2253"/>
                    <a:pt x="127" y="2012"/>
                  </a:cubicBezTo>
                  <a:lnTo>
                    <a:pt x="127" y="2012"/>
                  </a:lnTo>
                  <a:cubicBezTo>
                    <a:pt x="0" y="1759"/>
                    <a:pt x="114" y="1456"/>
                    <a:pt x="354" y="1342"/>
                  </a:cubicBezTo>
                  <a:lnTo>
                    <a:pt x="2898" y="127"/>
                  </a:lnTo>
                  <a:cubicBezTo>
                    <a:pt x="3151" y="0"/>
                    <a:pt x="3455" y="114"/>
                    <a:pt x="356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35;p23">
              <a:extLst>
                <a:ext uri="{FF2B5EF4-FFF2-40B4-BE49-F238E27FC236}">
                  <a16:creationId xmlns:a16="http://schemas.microsoft.com/office/drawing/2014/main" id="{31E07A3B-347E-508F-EAD2-DA2DE0F56F27}"/>
                </a:ext>
              </a:extLst>
            </p:cNvPr>
            <p:cNvSpPr/>
            <p:nvPr/>
          </p:nvSpPr>
          <p:spPr>
            <a:xfrm rot="1492103">
              <a:off x="3033742" y="4956619"/>
              <a:ext cx="79118" cy="52846"/>
            </a:xfrm>
            <a:custGeom>
              <a:avLst/>
              <a:gdLst/>
              <a:ahLst/>
              <a:cxnLst/>
              <a:rect l="l" t="t" r="r" b="b"/>
              <a:pathLst>
                <a:path w="3165" h="2114" fill="none" extrusionOk="0">
                  <a:moveTo>
                    <a:pt x="3038" y="355"/>
                  </a:moveTo>
                  <a:cubicBezTo>
                    <a:pt x="3164" y="608"/>
                    <a:pt x="3051" y="911"/>
                    <a:pt x="2810" y="1025"/>
                  </a:cubicBezTo>
                  <a:lnTo>
                    <a:pt x="785" y="2000"/>
                  </a:lnTo>
                  <a:cubicBezTo>
                    <a:pt x="532" y="2114"/>
                    <a:pt x="241" y="2012"/>
                    <a:pt x="115" y="1759"/>
                  </a:cubicBezTo>
                  <a:lnTo>
                    <a:pt x="115" y="1759"/>
                  </a:lnTo>
                  <a:cubicBezTo>
                    <a:pt x="1" y="1506"/>
                    <a:pt x="102" y="1215"/>
                    <a:pt x="355" y="1089"/>
                  </a:cubicBezTo>
                  <a:lnTo>
                    <a:pt x="2380" y="127"/>
                  </a:lnTo>
                  <a:cubicBezTo>
                    <a:pt x="2620" y="0"/>
                    <a:pt x="2924" y="114"/>
                    <a:pt x="303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36;p23">
              <a:extLst>
                <a:ext uri="{FF2B5EF4-FFF2-40B4-BE49-F238E27FC236}">
                  <a16:creationId xmlns:a16="http://schemas.microsoft.com/office/drawing/2014/main" id="{67BB85D2-8938-D955-7AF6-DDDC2E3562BA}"/>
                </a:ext>
              </a:extLst>
            </p:cNvPr>
            <p:cNvSpPr/>
            <p:nvPr/>
          </p:nvSpPr>
          <p:spPr>
            <a:xfrm rot="1492103">
              <a:off x="3106220" y="4931459"/>
              <a:ext cx="121815" cy="121790"/>
            </a:xfrm>
            <a:custGeom>
              <a:avLst/>
              <a:gdLst/>
              <a:ahLst/>
              <a:cxnLst/>
              <a:rect l="l" t="t" r="r" b="b"/>
              <a:pathLst>
                <a:path w="4873" h="4872" fill="none" extrusionOk="0">
                  <a:moveTo>
                    <a:pt x="4366" y="1518"/>
                  </a:moveTo>
                  <a:cubicBezTo>
                    <a:pt x="4873" y="2581"/>
                    <a:pt x="4430" y="3859"/>
                    <a:pt x="3367" y="4366"/>
                  </a:cubicBezTo>
                  <a:cubicBezTo>
                    <a:pt x="2304" y="4872"/>
                    <a:pt x="1026" y="4429"/>
                    <a:pt x="520" y="3366"/>
                  </a:cubicBezTo>
                  <a:cubicBezTo>
                    <a:pt x="1" y="2290"/>
                    <a:pt x="456" y="1025"/>
                    <a:pt x="1519" y="506"/>
                  </a:cubicBezTo>
                  <a:cubicBezTo>
                    <a:pt x="2582" y="0"/>
                    <a:pt x="3860" y="456"/>
                    <a:pt x="4366" y="1518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37;p23">
              <a:extLst>
                <a:ext uri="{FF2B5EF4-FFF2-40B4-BE49-F238E27FC236}">
                  <a16:creationId xmlns:a16="http://schemas.microsoft.com/office/drawing/2014/main" id="{84DDB6A5-FC71-1CAA-0ED3-BC8F7988244C}"/>
                </a:ext>
              </a:extLst>
            </p:cNvPr>
            <p:cNvSpPr/>
            <p:nvPr/>
          </p:nvSpPr>
          <p:spPr>
            <a:xfrm rot="1492103">
              <a:off x="3135638" y="4960928"/>
              <a:ext cx="63295" cy="62970"/>
            </a:xfrm>
            <a:custGeom>
              <a:avLst/>
              <a:gdLst/>
              <a:ahLst/>
              <a:cxnLst/>
              <a:rect l="l" t="t" r="r" b="b"/>
              <a:pathLst>
                <a:path w="2532" h="2519" fill="none" extrusionOk="0">
                  <a:moveTo>
                    <a:pt x="2266" y="785"/>
                  </a:moveTo>
                  <a:cubicBezTo>
                    <a:pt x="2531" y="1329"/>
                    <a:pt x="2291" y="2000"/>
                    <a:pt x="1747" y="2266"/>
                  </a:cubicBezTo>
                  <a:cubicBezTo>
                    <a:pt x="1190" y="2519"/>
                    <a:pt x="532" y="2291"/>
                    <a:pt x="266" y="1734"/>
                  </a:cubicBezTo>
                  <a:cubicBezTo>
                    <a:pt x="1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6" y="78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38;p23">
              <a:extLst>
                <a:ext uri="{FF2B5EF4-FFF2-40B4-BE49-F238E27FC236}">
                  <a16:creationId xmlns:a16="http://schemas.microsoft.com/office/drawing/2014/main" id="{B5D360C0-F2A2-8044-38C4-BC5DD83E49D9}"/>
                </a:ext>
              </a:extLst>
            </p:cNvPr>
            <p:cNvSpPr/>
            <p:nvPr/>
          </p:nvSpPr>
          <p:spPr>
            <a:xfrm rot="1492103">
              <a:off x="3161884" y="4987202"/>
              <a:ext cx="10799" cy="10449"/>
            </a:xfrm>
            <a:custGeom>
              <a:avLst/>
              <a:gdLst/>
              <a:ahLst/>
              <a:cxnLst/>
              <a:rect l="l" t="t" r="r" b="b"/>
              <a:pathLst>
                <a:path w="432" h="418" fill="none" extrusionOk="0">
                  <a:moveTo>
                    <a:pt x="381" y="127"/>
                  </a:moveTo>
                  <a:cubicBezTo>
                    <a:pt x="431" y="228"/>
                    <a:pt x="381" y="329"/>
                    <a:pt x="292" y="380"/>
                  </a:cubicBezTo>
                  <a:cubicBezTo>
                    <a:pt x="203" y="418"/>
                    <a:pt x="90" y="380"/>
                    <a:pt x="52" y="291"/>
                  </a:cubicBezTo>
                  <a:cubicBezTo>
                    <a:pt x="1" y="203"/>
                    <a:pt x="39" y="89"/>
                    <a:pt x="140" y="51"/>
                  </a:cubicBezTo>
                  <a:cubicBezTo>
                    <a:pt x="229" y="0"/>
                    <a:pt x="343" y="38"/>
                    <a:pt x="381" y="127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39;p23">
              <a:extLst>
                <a:ext uri="{FF2B5EF4-FFF2-40B4-BE49-F238E27FC236}">
                  <a16:creationId xmlns:a16="http://schemas.microsoft.com/office/drawing/2014/main" id="{E00718CE-0F7F-BDF3-4244-EA1316153FF1}"/>
                </a:ext>
              </a:extLst>
            </p:cNvPr>
            <p:cNvSpPr/>
            <p:nvPr/>
          </p:nvSpPr>
          <p:spPr>
            <a:xfrm rot="1492103">
              <a:off x="3466021" y="4921760"/>
              <a:ext cx="121790" cy="12179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4353" y="1519"/>
                  </a:moveTo>
                  <a:cubicBezTo>
                    <a:pt x="4872" y="2582"/>
                    <a:pt x="4416" y="3860"/>
                    <a:pt x="3353" y="4366"/>
                  </a:cubicBezTo>
                  <a:cubicBezTo>
                    <a:pt x="2291" y="4872"/>
                    <a:pt x="1013" y="4429"/>
                    <a:pt x="506" y="3366"/>
                  </a:cubicBezTo>
                  <a:cubicBezTo>
                    <a:pt x="0" y="2303"/>
                    <a:pt x="443" y="1025"/>
                    <a:pt x="1506" y="519"/>
                  </a:cubicBezTo>
                  <a:cubicBezTo>
                    <a:pt x="2569" y="0"/>
                    <a:pt x="3847" y="456"/>
                    <a:pt x="4353" y="151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40;p23">
              <a:extLst>
                <a:ext uri="{FF2B5EF4-FFF2-40B4-BE49-F238E27FC236}">
                  <a16:creationId xmlns:a16="http://schemas.microsoft.com/office/drawing/2014/main" id="{2F25BC32-39EC-8DAB-94FB-9C528DE119AB}"/>
                </a:ext>
              </a:extLst>
            </p:cNvPr>
            <p:cNvSpPr/>
            <p:nvPr/>
          </p:nvSpPr>
          <p:spPr>
            <a:xfrm rot="1492103">
              <a:off x="3495074" y="4951083"/>
              <a:ext cx="63295" cy="63295"/>
            </a:xfrm>
            <a:custGeom>
              <a:avLst/>
              <a:gdLst/>
              <a:ahLst/>
              <a:cxnLst/>
              <a:rect l="l" t="t" r="r" b="b"/>
              <a:pathLst>
                <a:path w="2532" h="2532" fill="none" extrusionOk="0">
                  <a:moveTo>
                    <a:pt x="2265" y="786"/>
                  </a:moveTo>
                  <a:cubicBezTo>
                    <a:pt x="2531" y="1342"/>
                    <a:pt x="2303" y="2000"/>
                    <a:pt x="1747" y="2266"/>
                  </a:cubicBezTo>
                  <a:cubicBezTo>
                    <a:pt x="1190" y="2532"/>
                    <a:pt x="532" y="2291"/>
                    <a:pt x="266" y="1747"/>
                  </a:cubicBezTo>
                  <a:cubicBezTo>
                    <a:pt x="0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5" y="78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41;p23">
              <a:extLst>
                <a:ext uri="{FF2B5EF4-FFF2-40B4-BE49-F238E27FC236}">
                  <a16:creationId xmlns:a16="http://schemas.microsoft.com/office/drawing/2014/main" id="{D8FF4874-46D7-C120-8746-ECC40DAF27E1}"/>
                </a:ext>
              </a:extLst>
            </p:cNvPr>
            <p:cNvSpPr/>
            <p:nvPr/>
          </p:nvSpPr>
          <p:spPr>
            <a:xfrm rot="1492103">
              <a:off x="3521700" y="4977434"/>
              <a:ext cx="10449" cy="10449"/>
            </a:xfrm>
            <a:custGeom>
              <a:avLst/>
              <a:gdLst/>
              <a:ahLst/>
              <a:cxnLst/>
              <a:rect l="l" t="t" r="r" b="b"/>
              <a:pathLst>
                <a:path w="418" h="418" fill="none" extrusionOk="0">
                  <a:moveTo>
                    <a:pt x="367" y="139"/>
                  </a:moveTo>
                  <a:cubicBezTo>
                    <a:pt x="418" y="228"/>
                    <a:pt x="380" y="329"/>
                    <a:pt x="291" y="380"/>
                  </a:cubicBezTo>
                  <a:cubicBezTo>
                    <a:pt x="190" y="418"/>
                    <a:pt x="89" y="380"/>
                    <a:pt x="38" y="291"/>
                  </a:cubicBezTo>
                  <a:cubicBezTo>
                    <a:pt x="0" y="203"/>
                    <a:pt x="38" y="89"/>
                    <a:pt x="127" y="51"/>
                  </a:cubicBezTo>
                  <a:cubicBezTo>
                    <a:pt x="215" y="0"/>
                    <a:pt x="329" y="38"/>
                    <a:pt x="367" y="13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42;p23">
              <a:extLst>
                <a:ext uri="{FF2B5EF4-FFF2-40B4-BE49-F238E27FC236}">
                  <a16:creationId xmlns:a16="http://schemas.microsoft.com/office/drawing/2014/main" id="{1D72BAFC-57EB-0F3D-9590-786D7EB58EAF}"/>
                </a:ext>
              </a:extLst>
            </p:cNvPr>
            <p:cNvSpPr/>
            <p:nvPr/>
          </p:nvSpPr>
          <p:spPr>
            <a:xfrm rot="1492103">
              <a:off x="3233231" y="4922499"/>
              <a:ext cx="226531" cy="114215"/>
            </a:xfrm>
            <a:custGeom>
              <a:avLst/>
              <a:gdLst/>
              <a:ahLst/>
              <a:cxnLst/>
              <a:rect l="l" t="t" r="r" b="b"/>
              <a:pathLst>
                <a:path w="9062" h="4569" fill="none" extrusionOk="0">
                  <a:moveTo>
                    <a:pt x="1" y="4568"/>
                  </a:moveTo>
                  <a:lnTo>
                    <a:pt x="906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43;p23">
              <a:extLst>
                <a:ext uri="{FF2B5EF4-FFF2-40B4-BE49-F238E27FC236}">
                  <a16:creationId xmlns:a16="http://schemas.microsoft.com/office/drawing/2014/main" id="{36C6E3D4-2C1B-8A9D-2CA5-1BE2D9F37DB0}"/>
                </a:ext>
              </a:extLst>
            </p:cNvPr>
            <p:cNvSpPr/>
            <p:nvPr/>
          </p:nvSpPr>
          <p:spPr>
            <a:xfrm rot="1492103">
              <a:off x="3101594" y="4637243"/>
              <a:ext cx="468486" cy="230306"/>
            </a:xfrm>
            <a:custGeom>
              <a:avLst/>
              <a:gdLst/>
              <a:ahLst/>
              <a:cxnLst/>
              <a:rect l="l" t="t" r="r" b="b"/>
              <a:pathLst>
                <a:path w="18741" h="9213" fill="none" extrusionOk="0">
                  <a:moveTo>
                    <a:pt x="0" y="9212"/>
                  </a:moveTo>
                  <a:lnTo>
                    <a:pt x="1874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44;p23">
              <a:extLst>
                <a:ext uri="{FF2B5EF4-FFF2-40B4-BE49-F238E27FC236}">
                  <a16:creationId xmlns:a16="http://schemas.microsoft.com/office/drawing/2014/main" id="{D4C60F72-930E-A4AD-3543-09A94FF7D59C}"/>
                </a:ext>
              </a:extLst>
            </p:cNvPr>
            <p:cNvSpPr/>
            <p:nvPr/>
          </p:nvSpPr>
          <p:spPr>
            <a:xfrm rot="1492103">
              <a:off x="3405727" y="4761832"/>
              <a:ext cx="97142" cy="202783"/>
            </a:xfrm>
            <a:custGeom>
              <a:avLst/>
              <a:gdLst/>
              <a:ahLst/>
              <a:cxnLst/>
              <a:rect l="l" t="t" r="r" b="b"/>
              <a:pathLst>
                <a:path w="3886" h="8112" fill="none" extrusionOk="0">
                  <a:moveTo>
                    <a:pt x="1" y="1"/>
                  </a:moveTo>
                  <a:cubicBezTo>
                    <a:pt x="1" y="1"/>
                    <a:pt x="3443" y="7504"/>
                    <a:pt x="3885" y="8112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545;p23">
              <a:extLst>
                <a:ext uri="{FF2B5EF4-FFF2-40B4-BE49-F238E27FC236}">
                  <a16:creationId xmlns:a16="http://schemas.microsoft.com/office/drawing/2014/main" id="{3346B8E1-AFEA-4E17-3349-DD6EC2989CE6}"/>
                </a:ext>
              </a:extLst>
            </p:cNvPr>
            <p:cNvSpPr/>
            <p:nvPr/>
          </p:nvSpPr>
          <p:spPr>
            <a:xfrm rot="1492103">
              <a:off x="3083492" y="4713707"/>
              <a:ext cx="528906" cy="259078"/>
            </a:xfrm>
            <a:custGeom>
              <a:avLst/>
              <a:gdLst/>
              <a:ahLst/>
              <a:cxnLst/>
              <a:rect l="l" t="t" r="r" b="b"/>
              <a:pathLst>
                <a:path w="21158" h="10364" fill="none" extrusionOk="0">
                  <a:moveTo>
                    <a:pt x="1" y="10364"/>
                  </a:moveTo>
                  <a:lnTo>
                    <a:pt x="21158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546;p23">
              <a:extLst>
                <a:ext uri="{FF2B5EF4-FFF2-40B4-BE49-F238E27FC236}">
                  <a16:creationId xmlns:a16="http://schemas.microsoft.com/office/drawing/2014/main" id="{4E32D2AE-8892-5F4A-7EE3-E0041963B21D}"/>
                </a:ext>
              </a:extLst>
            </p:cNvPr>
            <p:cNvSpPr/>
            <p:nvPr/>
          </p:nvSpPr>
          <p:spPr>
            <a:xfrm rot="1492103">
              <a:off x="3120551" y="4853846"/>
              <a:ext cx="54745" cy="25948"/>
            </a:xfrm>
            <a:custGeom>
              <a:avLst/>
              <a:gdLst/>
              <a:ahLst/>
              <a:cxnLst/>
              <a:rect l="l" t="t" r="r" b="b"/>
              <a:pathLst>
                <a:path w="2190" h="1038" fill="none" extrusionOk="0">
                  <a:moveTo>
                    <a:pt x="0" y="1038"/>
                  </a:moveTo>
                  <a:lnTo>
                    <a:pt x="2189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547;p23">
              <a:extLst>
                <a:ext uri="{FF2B5EF4-FFF2-40B4-BE49-F238E27FC236}">
                  <a16:creationId xmlns:a16="http://schemas.microsoft.com/office/drawing/2014/main" id="{4C8DF464-1333-C5F3-A20B-2A49B53D1555}"/>
                </a:ext>
              </a:extLst>
            </p:cNvPr>
            <p:cNvSpPr/>
            <p:nvPr/>
          </p:nvSpPr>
          <p:spPr>
            <a:xfrm rot="1492103">
              <a:off x="3120759" y="4862950"/>
              <a:ext cx="54420" cy="26273"/>
            </a:xfrm>
            <a:custGeom>
              <a:avLst/>
              <a:gdLst/>
              <a:ahLst/>
              <a:cxnLst/>
              <a:rect l="l" t="t" r="r" b="b"/>
              <a:pathLst>
                <a:path w="2177" h="1051" fill="none" extrusionOk="0">
                  <a:moveTo>
                    <a:pt x="1" y="1051"/>
                  </a:moveTo>
                  <a:lnTo>
                    <a:pt x="2177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548;p23">
              <a:extLst>
                <a:ext uri="{FF2B5EF4-FFF2-40B4-BE49-F238E27FC236}">
                  <a16:creationId xmlns:a16="http://schemas.microsoft.com/office/drawing/2014/main" id="{DA7BDA38-3972-A409-815D-3E2B6AB3EE09}"/>
                </a:ext>
              </a:extLst>
            </p:cNvPr>
            <p:cNvSpPr/>
            <p:nvPr/>
          </p:nvSpPr>
          <p:spPr>
            <a:xfrm rot="1492103">
              <a:off x="3120766" y="4872782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0" y="1051"/>
                  </a:moveTo>
                  <a:lnTo>
                    <a:pt x="2189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549;p23">
              <a:extLst>
                <a:ext uri="{FF2B5EF4-FFF2-40B4-BE49-F238E27FC236}">
                  <a16:creationId xmlns:a16="http://schemas.microsoft.com/office/drawing/2014/main" id="{FF3A3B4E-61F7-5018-D4C5-7A7EF38EBDF1}"/>
                </a:ext>
              </a:extLst>
            </p:cNvPr>
            <p:cNvSpPr/>
            <p:nvPr/>
          </p:nvSpPr>
          <p:spPr>
            <a:xfrm rot="1492103">
              <a:off x="3121028" y="4881968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1" y="1051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550;p23">
              <a:extLst>
                <a:ext uri="{FF2B5EF4-FFF2-40B4-BE49-F238E27FC236}">
                  <a16:creationId xmlns:a16="http://schemas.microsoft.com/office/drawing/2014/main" id="{54A04CD2-03FB-C3D7-625B-EB9FC33DFA2C}"/>
                </a:ext>
              </a:extLst>
            </p:cNvPr>
            <p:cNvSpPr/>
            <p:nvPr/>
          </p:nvSpPr>
          <p:spPr>
            <a:xfrm rot="1492103">
              <a:off x="3120985" y="4892735"/>
              <a:ext cx="54745" cy="25973"/>
            </a:xfrm>
            <a:custGeom>
              <a:avLst/>
              <a:gdLst/>
              <a:ahLst/>
              <a:cxnLst/>
              <a:rect l="l" t="t" r="r" b="b"/>
              <a:pathLst>
                <a:path w="2190" h="1039" fill="none" extrusionOk="0">
                  <a:moveTo>
                    <a:pt x="1" y="1039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551;p23">
              <a:extLst>
                <a:ext uri="{FF2B5EF4-FFF2-40B4-BE49-F238E27FC236}">
                  <a16:creationId xmlns:a16="http://schemas.microsoft.com/office/drawing/2014/main" id="{DFE62D91-6D26-F3EA-FA7B-C7F2948389E5}"/>
                </a:ext>
              </a:extLst>
            </p:cNvPr>
            <p:cNvSpPr/>
            <p:nvPr/>
          </p:nvSpPr>
          <p:spPr>
            <a:xfrm rot="1492103">
              <a:off x="3420507" y="4799371"/>
              <a:ext cx="261303" cy="140788"/>
            </a:xfrm>
            <a:custGeom>
              <a:avLst/>
              <a:gdLst/>
              <a:ahLst/>
              <a:cxnLst/>
              <a:rect l="l" t="t" r="r" b="b"/>
              <a:pathLst>
                <a:path w="10453" h="5632" fill="none" extrusionOk="0">
                  <a:moveTo>
                    <a:pt x="0" y="1"/>
                  </a:moveTo>
                  <a:cubicBezTo>
                    <a:pt x="0" y="1"/>
                    <a:pt x="2658" y="5100"/>
                    <a:pt x="3063" y="5632"/>
                  </a:cubicBezTo>
                  <a:cubicBezTo>
                    <a:pt x="3063" y="5632"/>
                    <a:pt x="6353" y="3911"/>
                    <a:pt x="7011" y="3974"/>
                  </a:cubicBezTo>
                  <a:cubicBezTo>
                    <a:pt x="7656" y="4050"/>
                    <a:pt x="8263" y="4278"/>
                    <a:pt x="8263" y="4278"/>
                  </a:cubicBezTo>
                  <a:lnTo>
                    <a:pt x="10452" y="324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552;p23">
              <a:extLst>
                <a:ext uri="{FF2B5EF4-FFF2-40B4-BE49-F238E27FC236}">
                  <a16:creationId xmlns:a16="http://schemas.microsoft.com/office/drawing/2014/main" id="{5BFE8D4C-F040-CFD4-0A0F-AA88727B8EF5}"/>
                </a:ext>
              </a:extLst>
            </p:cNvPr>
            <p:cNvSpPr/>
            <p:nvPr/>
          </p:nvSpPr>
          <p:spPr>
            <a:xfrm rot="1492103">
              <a:off x="3630288" y="4899488"/>
              <a:ext cx="25323" cy="25973"/>
            </a:xfrm>
            <a:custGeom>
              <a:avLst/>
              <a:gdLst/>
              <a:ahLst/>
              <a:cxnLst/>
              <a:rect l="l" t="t" r="r" b="b"/>
              <a:pathLst>
                <a:path w="1013" h="1039" fill="none" extrusionOk="0">
                  <a:moveTo>
                    <a:pt x="899" y="330"/>
                  </a:moveTo>
                  <a:cubicBezTo>
                    <a:pt x="1013" y="558"/>
                    <a:pt x="924" y="823"/>
                    <a:pt x="709" y="937"/>
                  </a:cubicBezTo>
                  <a:cubicBezTo>
                    <a:pt x="481" y="1038"/>
                    <a:pt x="216" y="937"/>
                    <a:pt x="102" y="709"/>
                  </a:cubicBezTo>
                  <a:cubicBezTo>
                    <a:pt x="1" y="482"/>
                    <a:pt x="89" y="203"/>
                    <a:pt x="304" y="102"/>
                  </a:cubicBezTo>
                  <a:cubicBezTo>
                    <a:pt x="519" y="1"/>
                    <a:pt x="798" y="102"/>
                    <a:pt x="899" y="330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553;p23">
              <a:extLst>
                <a:ext uri="{FF2B5EF4-FFF2-40B4-BE49-F238E27FC236}">
                  <a16:creationId xmlns:a16="http://schemas.microsoft.com/office/drawing/2014/main" id="{3AB8AF8F-CA68-7E1A-7949-2E1384974FD3}"/>
                </a:ext>
              </a:extLst>
            </p:cNvPr>
            <p:cNvSpPr/>
            <p:nvPr/>
          </p:nvSpPr>
          <p:spPr>
            <a:xfrm rot="1492103">
              <a:off x="3118578" y="4745508"/>
              <a:ext cx="116440" cy="100617"/>
            </a:xfrm>
            <a:custGeom>
              <a:avLst/>
              <a:gdLst/>
              <a:ahLst/>
              <a:cxnLst/>
              <a:rect l="l" t="t" r="r" b="b"/>
              <a:pathLst>
                <a:path w="4658" h="4025" fill="none" extrusionOk="0">
                  <a:moveTo>
                    <a:pt x="1469" y="4012"/>
                  </a:moveTo>
                  <a:lnTo>
                    <a:pt x="4341" y="2633"/>
                  </a:lnTo>
                  <a:cubicBezTo>
                    <a:pt x="4341" y="2633"/>
                    <a:pt x="4657" y="2544"/>
                    <a:pt x="4278" y="1785"/>
                  </a:cubicBezTo>
                  <a:cubicBezTo>
                    <a:pt x="3898" y="1026"/>
                    <a:pt x="3506" y="343"/>
                    <a:pt x="3506" y="343"/>
                  </a:cubicBezTo>
                  <a:cubicBezTo>
                    <a:pt x="3506" y="343"/>
                    <a:pt x="3443" y="1"/>
                    <a:pt x="2873" y="279"/>
                  </a:cubicBezTo>
                  <a:cubicBezTo>
                    <a:pt x="2304" y="545"/>
                    <a:pt x="418" y="1456"/>
                    <a:pt x="418" y="1456"/>
                  </a:cubicBezTo>
                  <a:cubicBezTo>
                    <a:pt x="418" y="1456"/>
                    <a:pt x="1" y="1671"/>
                    <a:pt x="266" y="2152"/>
                  </a:cubicBezTo>
                  <a:cubicBezTo>
                    <a:pt x="532" y="2620"/>
                    <a:pt x="1000" y="3683"/>
                    <a:pt x="1000" y="3683"/>
                  </a:cubicBezTo>
                  <a:cubicBezTo>
                    <a:pt x="1000" y="3683"/>
                    <a:pt x="1203" y="4025"/>
                    <a:pt x="1469" y="4012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554;p23">
              <a:extLst>
                <a:ext uri="{FF2B5EF4-FFF2-40B4-BE49-F238E27FC236}">
                  <a16:creationId xmlns:a16="http://schemas.microsoft.com/office/drawing/2014/main" id="{9876BB0C-924F-D860-23E6-50C032ABEDD0}"/>
                </a:ext>
              </a:extLst>
            </p:cNvPr>
            <p:cNvSpPr/>
            <p:nvPr/>
          </p:nvSpPr>
          <p:spPr>
            <a:xfrm rot="1492103">
              <a:off x="3231118" y="4743928"/>
              <a:ext cx="112941" cy="101891"/>
            </a:xfrm>
            <a:custGeom>
              <a:avLst/>
              <a:gdLst/>
              <a:ahLst/>
              <a:cxnLst/>
              <a:rect l="l" t="t" r="r" b="b"/>
              <a:pathLst>
                <a:path w="4518" h="4076" fill="none" extrusionOk="0">
                  <a:moveTo>
                    <a:pt x="1025" y="3569"/>
                  </a:moveTo>
                  <a:lnTo>
                    <a:pt x="177" y="1975"/>
                  </a:lnTo>
                  <a:cubicBezTo>
                    <a:pt x="177" y="1975"/>
                    <a:pt x="0" y="1620"/>
                    <a:pt x="696" y="1291"/>
                  </a:cubicBezTo>
                  <a:cubicBezTo>
                    <a:pt x="1405" y="950"/>
                    <a:pt x="3151" y="114"/>
                    <a:pt x="3151" y="114"/>
                  </a:cubicBezTo>
                  <a:cubicBezTo>
                    <a:pt x="3151" y="114"/>
                    <a:pt x="3594" y="1"/>
                    <a:pt x="3822" y="570"/>
                  </a:cubicBezTo>
                  <a:cubicBezTo>
                    <a:pt x="4062" y="1139"/>
                    <a:pt x="4404" y="1987"/>
                    <a:pt x="4404" y="1987"/>
                  </a:cubicBezTo>
                  <a:cubicBezTo>
                    <a:pt x="4404" y="1987"/>
                    <a:pt x="4518" y="2544"/>
                    <a:pt x="4176" y="2683"/>
                  </a:cubicBezTo>
                  <a:cubicBezTo>
                    <a:pt x="3328" y="3038"/>
                    <a:pt x="1481" y="3974"/>
                    <a:pt x="1481" y="3974"/>
                  </a:cubicBezTo>
                  <a:cubicBezTo>
                    <a:pt x="1481" y="3974"/>
                    <a:pt x="1266" y="4075"/>
                    <a:pt x="1025" y="356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555;p23">
              <a:extLst>
                <a:ext uri="{FF2B5EF4-FFF2-40B4-BE49-F238E27FC236}">
                  <a16:creationId xmlns:a16="http://schemas.microsoft.com/office/drawing/2014/main" id="{3E0DB2DE-9593-080A-8C91-8CB18D6135FD}"/>
                </a:ext>
              </a:extLst>
            </p:cNvPr>
            <p:cNvSpPr/>
            <p:nvPr/>
          </p:nvSpPr>
          <p:spPr>
            <a:xfrm rot="1492103">
              <a:off x="3340741" y="4741202"/>
              <a:ext cx="116115" cy="104416"/>
            </a:xfrm>
            <a:custGeom>
              <a:avLst/>
              <a:gdLst/>
              <a:ahLst/>
              <a:cxnLst/>
              <a:rect l="l" t="t" r="r" b="b"/>
              <a:pathLst>
                <a:path w="4645" h="4177" fill="none" extrusionOk="0">
                  <a:moveTo>
                    <a:pt x="165" y="1924"/>
                  </a:moveTo>
                  <a:lnTo>
                    <a:pt x="1013" y="3696"/>
                  </a:lnTo>
                  <a:cubicBezTo>
                    <a:pt x="1013" y="3696"/>
                    <a:pt x="1202" y="4176"/>
                    <a:pt x="1785" y="3911"/>
                  </a:cubicBezTo>
                  <a:cubicBezTo>
                    <a:pt x="2354" y="3658"/>
                    <a:pt x="4290" y="2721"/>
                    <a:pt x="4290" y="2721"/>
                  </a:cubicBezTo>
                  <a:cubicBezTo>
                    <a:pt x="4290" y="2721"/>
                    <a:pt x="4644" y="2607"/>
                    <a:pt x="4163" y="1696"/>
                  </a:cubicBezTo>
                  <a:cubicBezTo>
                    <a:pt x="3695" y="798"/>
                    <a:pt x="3569" y="443"/>
                    <a:pt x="3569" y="443"/>
                  </a:cubicBezTo>
                  <a:cubicBezTo>
                    <a:pt x="3569" y="443"/>
                    <a:pt x="3379" y="1"/>
                    <a:pt x="2544" y="494"/>
                  </a:cubicBezTo>
                  <a:cubicBezTo>
                    <a:pt x="2379" y="583"/>
                    <a:pt x="696" y="1367"/>
                    <a:pt x="696" y="1367"/>
                  </a:cubicBezTo>
                  <a:cubicBezTo>
                    <a:pt x="696" y="1367"/>
                    <a:pt x="0" y="1570"/>
                    <a:pt x="165" y="1924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556;p23">
              <a:extLst>
                <a:ext uri="{FF2B5EF4-FFF2-40B4-BE49-F238E27FC236}">
                  <a16:creationId xmlns:a16="http://schemas.microsoft.com/office/drawing/2014/main" id="{4BDBF422-AD39-6458-C1EB-E7F4BC135A3F}"/>
                </a:ext>
              </a:extLst>
            </p:cNvPr>
            <p:cNvSpPr/>
            <p:nvPr/>
          </p:nvSpPr>
          <p:spPr>
            <a:xfrm rot="1492103">
              <a:off x="3468287" y="4744327"/>
              <a:ext cx="166411" cy="111041"/>
            </a:xfrm>
            <a:custGeom>
              <a:avLst/>
              <a:gdLst/>
              <a:ahLst/>
              <a:cxnLst/>
              <a:rect l="l" t="t" r="r" b="b"/>
              <a:pathLst>
                <a:path w="6657" h="4442" fill="none" extrusionOk="0">
                  <a:moveTo>
                    <a:pt x="102" y="2316"/>
                  </a:moveTo>
                  <a:lnTo>
                    <a:pt x="899" y="3973"/>
                  </a:lnTo>
                  <a:cubicBezTo>
                    <a:pt x="899" y="3973"/>
                    <a:pt x="1025" y="4442"/>
                    <a:pt x="1974" y="3986"/>
                  </a:cubicBezTo>
                  <a:cubicBezTo>
                    <a:pt x="2923" y="3530"/>
                    <a:pt x="5859" y="2126"/>
                    <a:pt x="5859" y="2126"/>
                  </a:cubicBezTo>
                  <a:cubicBezTo>
                    <a:pt x="5859" y="2126"/>
                    <a:pt x="6656" y="1885"/>
                    <a:pt x="5821" y="1278"/>
                  </a:cubicBezTo>
                  <a:cubicBezTo>
                    <a:pt x="4973" y="658"/>
                    <a:pt x="4227" y="203"/>
                    <a:pt x="4227" y="203"/>
                  </a:cubicBezTo>
                  <a:cubicBezTo>
                    <a:pt x="4227" y="203"/>
                    <a:pt x="4037" y="0"/>
                    <a:pt x="3328" y="342"/>
                  </a:cubicBezTo>
                  <a:cubicBezTo>
                    <a:pt x="2607" y="683"/>
                    <a:pt x="367" y="1772"/>
                    <a:pt x="367" y="1772"/>
                  </a:cubicBezTo>
                  <a:cubicBezTo>
                    <a:pt x="367" y="1772"/>
                    <a:pt x="0" y="1911"/>
                    <a:pt x="102" y="231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557;p23">
              <a:extLst>
                <a:ext uri="{FF2B5EF4-FFF2-40B4-BE49-F238E27FC236}">
                  <a16:creationId xmlns:a16="http://schemas.microsoft.com/office/drawing/2014/main" id="{035733CC-4015-96D5-9897-24610366B3C4}"/>
                </a:ext>
              </a:extLst>
            </p:cNvPr>
            <p:cNvSpPr/>
            <p:nvPr/>
          </p:nvSpPr>
          <p:spPr>
            <a:xfrm rot="1492103">
              <a:off x="3518613" y="4748448"/>
              <a:ext cx="31647" cy="87668"/>
            </a:xfrm>
            <a:custGeom>
              <a:avLst/>
              <a:gdLst/>
              <a:ahLst/>
              <a:cxnLst/>
              <a:rect l="l" t="t" r="r" b="b"/>
              <a:pathLst>
                <a:path w="1266" h="3507" fill="none" extrusionOk="0">
                  <a:moveTo>
                    <a:pt x="0" y="520"/>
                  </a:moveTo>
                  <a:lnTo>
                    <a:pt x="25" y="3506"/>
                  </a:lnTo>
                  <a:lnTo>
                    <a:pt x="1265" y="2911"/>
                  </a:lnTo>
                  <a:lnTo>
                    <a:pt x="1088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558;p23">
              <a:extLst>
                <a:ext uri="{FF2B5EF4-FFF2-40B4-BE49-F238E27FC236}">
                  <a16:creationId xmlns:a16="http://schemas.microsoft.com/office/drawing/2014/main" id="{E69CAB41-D97A-EE41-D08F-E3192C8E1496}"/>
                </a:ext>
              </a:extLst>
            </p:cNvPr>
            <p:cNvSpPr/>
            <p:nvPr/>
          </p:nvSpPr>
          <p:spPr>
            <a:xfrm rot="1492103">
              <a:off x="3276937" y="4753688"/>
              <a:ext cx="16774" cy="81643"/>
            </a:xfrm>
            <a:custGeom>
              <a:avLst/>
              <a:gdLst/>
              <a:ahLst/>
              <a:cxnLst/>
              <a:rect l="l" t="t" r="r" b="b"/>
              <a:pathLst>
                <a:path w="671" h="3266" fill="none" extrusionOk="0">
                  <a:moveTo>
                    <a:pt x="0" y="3266"/>
                  </a:moveTo>
                  <a:lnTo>
                    <a:pt x="228" y="203"/>
                  </a:lnTo>
                  <a:lnTo>
                    <a:pt x="671" y="1"/>
                  </a:lnTo>
                  <a:lnTo>
                    <a:pt x="544" y="310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559;p23">
              <a:extLst>
                <a:ext uri="{FF2B5EF4-FFF2-40B4-BE49-F238E27FC236}">
                  <a16:creationId xmlns:a16="http://schemas.microsoft.com/office/drawing/2014/main" id="{C5FDFFED-E009-5BB1-E332-C406072B74B1}"/>
                </a:ext>
              </a:extLst>
            </p:cNvPr>
            <p:cNvSpPr/>
            <p:nvPr/>
          </p:nvSpPr>
          <p:spPr>
            <a:xfrm rot="1492103">
              <a:off x="3307873" y="4759585"/>
              <a:ext cx="19323" cy="75319"/>
            </a:xfrm>
            <a:custGeom>
              <a:avLst/>
              <a:gdLst/>
              <a:ahLst/>
              <a:cxnLst/>
              <a:rect l="l" t="t" r="r" b="b"/>
              <a:pathLst>
                <a:path w="773" h="3013" fill="none" extrusionOk="0">
                  <a:moveTo>
                    <a:pt x="203" y="3012"/>
                  </a:moveTo>
                  <a:lnTo>
                    <a:pt x="0" y="76"/>
                  </a:lnTo>
                  <a:lnTo>
                    <a:pt x="291" y="0"/>
                  </a:lnTo>
                  <a:lnTo>
                    <a:pt x="772" y="2746"/>
                  </a:ln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Google Shape;287;p20">
            <a:extLst>
              <a:ext uri="{FF2B5EF4-FFF2-40B4-BE49-F238E27FC236}">
                <a16:creationId xmlns:a16="http://schemas.microsoft.com/office/drawing/2014/main" id="{927D8509-A3DB-0049-5CB8-36FF5276A91F}"/>
              </a:ext>
            </a:extLst>
          </p:cNvPr>
          <p:cNvSpPr txBox="1">
            <a:spLocks/>
          </p:cNvSpPr>
          <p:nvPr/>
        </p:nvSpPr>
        <p:spPr>
          <a:xfrm>
            <a:off x="378021" y="1392657"/>
            <a:ext cx="3205241" cy="248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pt-PT" sz="1200" b="1" dirty="0" err="1">
                <a:latin typeface="Roboto"/>
                <a:ea typeface="Roboto"/>
              </a:rPr>
              <a:t>vector</a:t>
            </a:r>
            <a:r>
              <a:rPr lang="pt-PT" sz="1200" b="1" dirty="0">
                <a:latin typeface="Roboto"/>
                <a:ea typeface="Roboto"/>
              </a:rPr>
              <a:t>&lt;</a:t>
            </a:r>
            <a:r>
              <a:rPr lang="pt-PT" sz="1200" b="1" dirty="0" err="1">
                <a:latin typeface="Roboto"/>
                <a:ea typeface="Roboto"/>
              </a:rPr>
              <a:t>int</a:t>
            </a:r>
            <a:r>
              <a:rPr lang="pt-PT" sz="1200" b="1" dirty="0">
                <a:latin typeface="Roboto"/>
                <a:ea typeface="Roboto"/>
              </a:rPr>
              <a:t>&gt; </a:t>
            </a:r>
            <a:r>
              <a:rPr lang="pt-PT" sz="1200" b="1" dirty="0" err="1">
                <a:latin typeface="Roboto"/>
                <a:ea typeface="Roboto"/>
              </a:rPr>
              <a:t>adj</a:t>
            </a:r>
            <a:r>
              <a:rPr lang="pt-PT" sz="1200" b="1" dirty="0">
                <a:latin typeface="Roboto"/>
                <a:ea typeface="Roboto"/>
              </a:rPr>
              <a:t>[] </a:t>
            </a:r>
            <a:r>
              <a:rPr lang="pt-PT" sz="1200" dirty="0">
                <a:latin typeface="Roboto"/>
                <a:ea typeface="Roboto"/>
              </a:rPr>
              <a:t>– vetor constituído por listas adjacentes em cada paragem</a:t>
            </a:r>
          </a:p>
          <a:p>
            <a:r>
              <a:rPr lang="pt-PT" sz="1200" b="1" dirty="0" err="1">
                <a:latin typeface="Roboto"/>
                <a:ea typeface="Roboto"/>
              </a:rPr>
              <a:t>vector</a:t>
            </a:r>
            <a:r>
              <a:rPr lang="pt-PT" sz="1200" b="1" dirty="0">
                <a:latin typeface="Roboto"/>
                <a:ea typeface="Roboto"/>
              </a:rPr>
              <a:t>&lt;</a:t>
            </a:r>
            <a:r>
              <a:rPr lang="pt-PT" sz="1200" b="1" dirty="0" err="1">
                <a:latin typeface="Roboto"/>
                <a:ea typeface="Roboto"/>
              </a:rPr>
              <a:t>int</a:t>
            </a:r>
            <a:r>
              <a:rPr lang="pt-PT" sz="1200" b="1" dirty="0">
                <a:latin typeface="Roboto"/>
                <a:ea typeface="Roboto"/>
              </a:rPr>
              <a:t>&gt; </a:t>
            </a:r>
            <a:r>
              <a:rPr lang="pt-PT" sz="1200" b="1" dirty="0" err="1">
                <a:latin typeface="Roboto"/>
                <a:ea typeface="Roboto"/>
              </a:rPr>
              <a:t>path</a:t>
            </a:r>
            <a:r>
              <a:rPr lang="pt-PT" sz="1200" b="1" dirty="0">
                <a:latin typeface="Roboto"/>
                <a:ea typeface="Roboto"/>
              </a:rPr>
              <a:t> </a:t>
            </a:r>
            <a:r>
              <a:rPr lang="pt-PT" sz="1200" dirty="0">
                <a:latin typeface="Roboto"/>
                <a:ea typeface="Roboto"/>
              </a:rPr>
              <a:t>– vetor que guarda o caminho</a:t>
            </a:r>
          </a:p>
          <a:p>
            <a:r>
              <a:rPr lang="pt-PT" sz="1200" b="1" dirty="0" err="1">
                <a:latin typeface="Roboto"/>
                <a:ea typeface="Roboto"/>
              </a:rPr>
              <a:t>int</a:t>
            </a:r>
            <a:r>
              <a:rPr lang="pt-PT" sz="1200" b="1" dirty="0">
                <a:latin typeface="Roboto"/>
                <a:ea typeface="Roboto"/>
              </a:rPr>
              <a:t> </a:t>
            </a:r>
            <a:r>
              <a:rPr lang="pt-PT" sz="1200" b="1" dirty="0" err="1">
                <a:latin typeface="Roboto"/>
                <a:ea typeface="Roboto"/>
              </a:rPr>
              <a:t>pred</a:t>
            </a:r>
            <a:r>
              <a:rPr lang="pt-PT" sz="1200" b="1" dirty="0">
                <a:latin typeface="Roboto"/>
                <a:ea typeface="Roboto"/>
              </a:rPr>
              <a:t>[v+1] </a:t>
            </a:r>
            <a:r>
              <a:rPr lang="pt-PT" sz="1200" dirty="0">
                <a:latin typeface="Roboto"/>
                <a:ea typeface="Roboto"/>
              </a:rPr>
              <a:t>– lista que guarda o parente de cada nó </a:t>
            </a:r>
            <a:r>
              <a:rPr lang="pt-PT" sz="1200" b="1" dirty="0">
                <a:latin typeface="Roboto"/>
                <a:ea typeface="Roboto"/>
              </a:rPr>
              <a:t>v</a:t>
            </a:r>
          </a:p>
          <a:p>
            <a:r>
              <a:rPr lang="pt-PT" sz="1200" b="1" dirty="0" err="1">
                <a:latin typeface="Roboto"/>
                <a:ea typeface="Roboto"/>
              </a:rPr>
              <a:t>int</a:t>
            </a:r>
            <a:r>
              <a:rPr lang="pt-PT" sz="1200" b="1" dirty="0">
                <a:latin typeface="Roboto"/>
                <a:ea typeface="Roboto"/>
              </a:rPr>
              <a:t> </a:t>
            </a:r>
            <a:r>
              <a:rPr lang="pt-PT" sz="1200" b="1" dirty="0" err="1">
                <a:latin typeface="Roboto"/>
                <a:ea typeface="Roboto"/>
              </a:rPr>
              <a:t>dist</a:t>
            </a:r>
            <a:r>
              <a:rPr lang="pt-PT" sz="1200" b="1" dirty="0">
                <a:latin typeface="Roboto"/>
                <a:ea typeface="Roboto"/>
              </a:rPr>
              <a:t>[v+1] </a:t>
            </a:r>
            <a:r>
              <a:rPr lang="pt-PT" sz="1200" dirty="0">
                <a:latin typeface="Roboto"/>
                <a:ea typeface="Roboto"/>
              </a:rPr>
              <a:t>– lista que guarda a distância de todos os nós até ao nó de origem fornecido pelo utilizador</a:t>
            </a:r>
            <a:br>
              <a:rPr lang="pt-PT" sz="1200" dirty="0">
                <a:latin typeface="Roboto"/>
                <a:ea typeface="Roboto"/>
              </a:rPr>
            </a:br>
            <a:br>
              <a:rPr lang="pt-PT" sz="1200" dirty="0">
                <a:latin typeface="Roboto"/>
                <a:ea typeface="Roboto"/>
              </a:rPr>
            </a:br>
            <a:r>
              <a:rPr lang="pt-PT" sz="1200" b="1" dirty="0">
                <a:latin typeface="Roboto"/>
                <a:ea typeface="Roboto"/>
              </a:rPr>
              <a:t>Algoritmo</a:t>
            </a:r>
            <a:r>
              <a:rPr lang="pt-PT" sz="1200" dirty="0">
                <a:latin typeface="Roboto"/>
                <a:ea typeface="Roboto"/>
              </a:rPr>
              <a:t> – BFS</a:t>
            </a:r>
            <a:br>
              <a:rPr lang="pt-PT" sz="1200" dirty="0">
                <a:latin typeface="Roboto"/>
                <a:ea typeface="Roboto"/>
              </a:rPr>
            </a:br>
            <a:endParaRPr lang="pt-PT" sz="1200" dirty="0"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92227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0"/>
          <p:cNvSpPr txBox="1">
            <a:spLocks noGrp="1"/>
          </p:cNvSpPr>
          <p:nvPr>
            <p:ph type="title"/>
          </p:nvPr>
        </p:nvSpPr>
        <p:spPr>
          <a:xfrm>
            <a:off x="457200" y="3836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PT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1.2. – Complexidades </a:t>
            </a:r>
            <a:r>
              <a:rPr lang="pt-PT" sz="2000" dirty="0">
                <a:solidFill>
                  <a:schemeClr val="bg1">
                    <a:lumMod val="50000"/>
                  </a:schemeClr>
                </a:solidFill>
              </a:rPr>
              <a:t>– problema de otimização</a:t>
            </a:r>
            <a:endParaRPr sz="2000" dirty="0">
              <a:solidFill>
                <a:schemeClr val="bg1">
                  <a:lumMod val="50000"/>
                </a:schemeClr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81" name="Google Shape;281;p20"/>
          <p:cNvSpPr txBox="1">
            <a:spLocks noGrp="1"/>
          </p:cNvSpPr>
          <p:nvPr>
            <p:ph type="title"/>
          </p:nvPr>
        </p:nvSpPr>
        <p:spPr>
          <a:xfrm>
            <a:off x="8024400" y="1647050"/>
            <a:ext cx="2043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</a:rPr>
              <a:t>!</a:t>
            </a:r>
            <a:endParaRPr sz="1000" b="1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Google Shape;287;p20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457200" y="1732171"/>
                <a:ext cx="3205241" cy="2482402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pt-PT" sz="1200" b="1" dirty="0">
                    <a:latin typeface="Roboto"/>
                    <a:ea typeface="Roboto"/>
                  </a:rPr>
                  <a:t>Complexidade Temporal </a:t>
                </a:r>
                <a:r>
                  <a:rPr lang="pt-PT" sz="1200" dirty="0">
                    <a:latin typeface="Roboto"/>
                    <a:ea typeface="Roboto"/>
                  </a:rPr>
                  <a:t>– </a:t>
                </a:r>
                <a14:m>
                  <m:oMath xmlns:m="http://schemas.openxmlformats.org/officeDocument/2006/math">
                    <m:r>
                      <a:rPr lang="pt-PT" sz="1200" i="1" dirty="0" smtClean="0">
                        <a:latin typeface="Cambria Math" panose="02040503050406030204" pitchFamily="18" charset="0"/>
                        <a:ea typeface="Roboto"/>
                      </a:rPr>
                      <m:t>𝑂</m:t>
                    </m:r>
                    <m:r>
                      <a:rPr lang="pt-PT" sz="1200" i="1" dirty="0" smtClean="0">
                        <a:latin typeface="Cambria Math" panose="02040503050406030204" pitchFamily="18" charset="0"/>
                        <a:ea typeface="Roboto"/>
                      </a:rPr>
                      <m:t>(|</m:t>
                    </m:r>
                    <m:r>
                      <a:rPr lang="pt-PT" sz="1200" i="1" dirty="0" smtClean="0">
                        <a:latin typeface="Cambria Math" panose="02040503050406030204" pitchFamily="18" charset="0"/>
                        <a:ea typeface="Roboto"/>
                      </a:rPr>
                      <m:t>𝑉</m:t>
                    </m:r>
                    <m:r>
                      <a:rPr lang="pt-PT" sz="1200" i="1" dirty="0" smtClean="0">
                        <a:latin typeface="Cambria Math" panose="02040503050406030204" pitchFamily="18" charset="0"/>
                        <a:ea typeface="Roboto"/>
                      </a:rPr>
                      <m:t>| + |</m:t>
                    </m:r>
                    <m:r>
                      <a:rPr lang="pt-PT" sz="1200" i="1" dirty="0" smtClean="0">
                        <a:latin typeface="Cambria Math" panose="02040503050406030204" pitchFamily="18" charset="0"/>
                        <a:ea typeface="Roboto"/>
                      </a:rPr>
                      <m:t>𝐸</m:t>
                    </m:r>
                    <m:r>
                      <a:rPr lang="pt-PT" sz="1200" i="1" dirty="0" smtClean="0">
                        <a:latin typeface="Cambria Math" panose="02040503050406030204" pitchFamily="18" charset="0"/>
                        <a:ea typeface="Roboto"/>
                      </a:rPr>
                      <m:t>|)</m:t>
                    </m:r>
                  </m:oMath>
                </a14:m>
                <a:r>
                  <a:rPr lang="pt-PT" sz="1200" dirty="0">
                    <a:latin typeface="Roboto"/>
                    <a:ea typeface="Roboto"/>
                  </a:rPr>
                  <a:t>, </a:t>
                </a:r>
                <a:r>
                  <a:rPr lang="pt-PT" sz="1200" b="1" dirty="0">
                    <a:latin typeface="Roboto"/>
                    <a:ea typeface="Roboto"/>
                  </a:rPr>
                  <a:t>V</a:t>
                </a:r>
                <a:r>
                  <a:rPr lang="pt-PT" sz="1200" dirty="0">
                    <a:latin typeface="Roboto"/>
                    <a:ea typeface="Roboto"/>
                  </a:rPr>
                  <a:t> (nº de paragens) e </a:t>
                </a:r>
                <a:r>
                  <a:rPr lang="pt-PT" sz="1200" b="1" dirty="0">
                    <a:latin typeface="Roboto"/>
                    <a:ea typeface="Roboto"/>
                  </a:rPr>
                  <a:t>E</a:t>
                </a:r>
                <a:r>
                  <a:rPr lang="pt-PT" sz="1200" dirty="0">
                    <a:latin typeface="Roboto"/>
                    <a:ea typeface="Roboto"/>
                  </a:rPr>
                  <a:t> (nº de autocarros)</a:t>
                </a:r>
                <a:br>
                  <a:rPr lang="pt-PT" sz="1200" dirty="0">
                    <a:latin typeface="Roboto"/>
                    <a:ea typeface="Roboto"/>
                  </a:rPr>
                </a:br>
                <a:br>
                  <a:rPr lang="pt-PT" sz="1200" dirty="0">
                    <a:latin typeface="Roboto"/>
                    <a:ea typeface="Roboto"/>
                  </a:rPr>
                </a:br>
                <a:r>
                  <a:rPr lang="pt-PT" sz="1200" b="1" dirty="0">
                    <a:latin typeface="Roboto"/>
                    <a:ea typeface="Roboto"/>
                  </a:rPr>
                  <a:t>Complexidade Espacial </a:t>
                </a:r>
                <a:r>
                  <a:rPr lang="pt-PT" sz="1200" dirty="0">
                    <a:latin typeface="Roboto"/>
                    <a:ea typeface="Roboto"/>
                  </a:rPr>
                  <a:t>– </a:t>
                </a:r>
                <a14:m>
                  <m:oMath xmlns:m="http://schemas.openxmlformats.org/officeDocument/2006/math">
                    <m:r>
                      <a:rPr lang="pt-PT" sz="1200" i="1" dirty="0" smtClean="0">
                        <a:latin typeface="Cambria Math" panose="02040503050406030204" pitchFamily="18" charset="0"/>
                        <a:ea typeface="Roboto"/>
                      </a:rPr>
                      <m:t>𝑂</m:t>
                    </m:r>
                    <m:r>
                      <a:rPr lang="pt-PT" sz="1200" i="1" dirty="0" smtClean="0">
                        <a:latin typeface="Cambria Math" panose="02040503050406030204" pitchFamily="18" charset="0"/>
                        <a:ea typeface="Roboto"/>
                      </a:rPr>
                      <m:t>(|</m:t>
                    </m:r>
                    <m:r>
                      <a:rPr lang="pt-PT" sz="1200" i="1" dirty="0" smtClean="0">
                        <a:latin typeface="Cambria Math" panose="02040503050406030204" pitchFamily="18" charset="0"/>
                        <a:ea typeface="Roboto"/>
                      </a:rPr>
                      <m:t>𝑉</m:t>
                    </m:r>
                    <m:r>
                      <a:rPr lang="pt-PT" sz="1200" i="1" dirty="0" smtClean="0">
                        <a:latin typeface="Cambria Math" panose="02040503050406030204" pitchFamily="18" charset="0"/>
                        <a:ea typeface="Roboto"/>
                      </a:rPr>
                      <m:t>|)</m:t>
                    </m:r>
                  </m:oMath>
                </a14:m>
                <a:r>
                  <a:rPr lang="pt-PT" sz="1200" dirty="0">
                    <a:latin typeface="Roboto"/>
                    <a:ea typeface="Roboto"/>
                  </a:rPr>
                  <a:t>,</a:t>
                </a:r>
                <a:r>
                  <a:rPr lang="pt-PT" sz="1200" b="1" dirty="0">
                    <a:latin typeface="Roboto"/>
                    <a:ea typeface="Roboto"/>
                  </a:rPr>
                  <a:t> V</a:t>
                </a:r>
                <a:r>
                  <a:rPr lang="pt-PT" sz="1200" dirty="0">
                    <a:latin typeface="Roboto"/>
                    <a:ea typeface="Roboto"/>
                  </a:rPr>
                  <a:t> (nº de paragens)</a:t>
                </a:r>
                <a:br>
                  <a:rPr lang="pt-PT" sz="1200" dirty="0">
                    <a:latin typeface="Roboto"/>
                    <a:ea typeface="Roboto"/>
                  </a:rPr>
                </a:br>
                <a:br>
                  <a:rPr lang="pt-PT" sz="1200" dirty="0">
                    <a:latin typeface="Roboto"/>
                    <a:ea typeface="Roboto"/>
                  </a:rPr>
                </a:br>
                <a:r>
                  <a:rPr lang="pt-PT" sz="1200" b="1" dirty="0">
                    <a:latin typeface="Roboto"/>
                    <a:ea typeface="Roboto"/>
                  </a:rPr>
                  <a:t>Algoritmo</a:t>
                </a:r>
                <a:r>
                  <a:rPr lang="pt-PT" sz="1200" dirty="0">
                    <a:latin typeface="Roboto"/>
                    <a:ea typeface="Roboto"/>
                  </a:rPr>
                  <a:t> – BFS (</a:t>
                </a:r>
                <a:r>
                  <a:rPr lang="pt-PT" sz="1200" dirty="0" err="1">
                    <a:latin typeface="Roboto"/>
                    <a:ea typeface="Roboto"/>
                  </a:rPr>
                  <a:t>Breadth</a:t>
                </a:r>
                <a:r>
                  <a:rPr lang="pt-PT" sz="1200" dirty="0">
                    <a:latin typeface="Roboto"/>
                    <a:ea typeface="Roboto"/>
                  </a:rPr>
                  <a:t> </a:t>
                </a:r>
                <a:r>
                  <a:rPr lang="pt-PT" sz="1200" dirty="0" err="1">
                    <a:latin typeface="Roboto"/>
                    <a:ea typeface="Roboto"/>
                  </a:rPr>
                  <a:t>First</a:t>
                </a:r>
                <a:r>
                  <a:rPr lang="pt-PT" sz="1200" dirty="0">
                    <a:latin typeface="Roboto"/>
                    <a:ea typeface="Roboto"/>
                  </a:rPr>
                  <a:t> </a:t>
                </a:r>
                <a:r>
                  <a:rPr lang="pt-PT" sz="1200" dirty="0" err="1">
                    <a:latin typeface="Roboto"/>
                    <a:ea typeface="Roboto"/>
                  </a:rPr>
                  <a:t>Search</a:t>
                </a:r>
                <a:r>
                  <a:rPr lang="pt-PT" sz="1200" dirty="0">
                    <a:latin typeface="Roboto"/>
                    <a:ea typeface="Roboto"/>
                  </a:rPr>
                  <a:t>)</a:t>
                </a:r>
                <a:endParaRPr sz="1200" dirty="0">
                  <a:latin typeface="Roboto"/>
                  <a:ea typeface="Roboto"/>
                  <a:sym typeface="Roboto"/>
                </a:endParaRPr>
              </a:p>
            </p:txBody>
          </p:sp>
        </mc:Choice>
        <mc:Fallback xmlns="">
          <p:sp>
            <p:nvSpPr>
              <p:cNvPr id="287" name="Google Shape;287;p2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1732171"/>
                <a:ext cx="3205241" cy="24824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0" name="Google Shape;290;p20"/>
          <p:cNvSpPr txBox="1">
            <a:spLocks noGrp="1"/>
          </p:cNvSpPr>
          <p:nvPr>
            <p:ph type="title"/>
          </p:nvPr>
        </p:nvSpPr>
        <p:spPr>
          <a:xfrm>
            <a:off x="8024388" y="2143250"/>
            <a:ext cx="2043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</a:rPr>
              <a:t>!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52" name="Google Shape;560;p23">
            <a:extLst>
              <a:ext uri="{FF2B5EF4-FFF2-40B4-BE49-F238E27FC236}">
                <a16:creationId xmlns:a16="http://schemas.microsoft.com/office/drawing/2014/main" id="{FE9E5E2F-C5B3-03BD-AF1D-150A6416E50F}"/>
              </a:ext>
            </a:extLst>
          </p:cNvPr>
          <p:cNvSpPr/>
          <p:nvPr/>
        </p:nvSpPr>
        <p:spPr>
          <a:xfrm>
            <a:off x="4174836" y="1803775"/>
            <a:ext cx="4668930" cy="1932160"/>
          </a:xfrm>
          <a:custGeom>
            <a:avLst/>
            <a:gdLst/>
            <a:ahLst/>
            <a:cxnLst/>
            <a:rect l="l" t="t" r="r" b="b"/>
            <a:pathLst>
              <a:path w="310596" h="87579" extrusionOk="0">
                <a:moveTo>
                  <a:pt x="0" y="87579"/>
                </a:moveTo>
                <a:lnTo>
                  <a:pt x="28565" y="81367"/>
                </a:lnTo>
                <a:lnTo>
                  <a:pt x="57841" y="74963"/>
                </a:lnTo>
                <a:lnTo>
                  <a:pt x="77648" y="13103"/>
                </a:lnTo>
                <a:lnTo>
                  <a:pt x="122748" y="64906"/>
                </a:lnTo>
                <a:lnTo>
                  <a:pt x="152001" y="16759"/>
                </a:lnTo>
                <a:lnTo>
                  <a:pt x="189178" y="0"/>
                </a:lnTo>
                <a:lnTo>
                  <a:pt x="218432" y="76486"/>
                </a:lnTo>
                <a:lnTo>
                  <a:pt x="249210" y="57288"/>
                </a:lnTo>
                <a:lnTo>
                  <a:pt x="310596" y="1571"/>
                </a:lnTo>
              </a:path>
            </a:pathLst>
          </a:custGeom>
          <a:noFill/>
          <a:ln w="9525" cap="flat" cmpd="sng">
            <a:solidFill>
              <a:srgbClr val="DADADA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3" name="Google Shape;561;p23">
            <a:extLst>
              <a:ext uri="{FF2B5EF4-FFF2-40B4-BE49-F238E27FC236}">
                <a16:creationId xmlns:a16="http://schemas.microsoft.com/office/drawing/2014/main" id="{8D542F03-8CAC-CE65-E097-EA25BD0DD999}"/>
              </a:ext>
            </a:extLst>
          </p:cNvPr>
          <p:cNvSpPr/>
          <p:nvPr/>
        </p:nvSpPr>
        <p:spPr>
          <a:xfrm>
            <a:off x="4119036" y="3680135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EC9B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64;p23">
            <a:extLst>
              <a:ext uri="{FF2B5EF4-FFF2-40B4-BE49-F238E27FC236}">
                <a16:creationId xmlns:a16="http://schemas.microsoft.com/office/drawing/2014/main" id="{CE041EA6-108E-101B-9736-655B21291A94}"/>
              </a:ext>
            </a:extLst>
          </p:cNvPr>
          <p:cNvSpPr/>
          <p:nvPr/>
        </p:nvSpPr>
        <p:spPr>
          <a:xfrm>
            <a:off x="4979845" y="3397855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62;p23">
            <a:extLst>
              <a:ext uri="{FF2B5EF4-FFF2-40B4-BE49-F238E27FC236}">
                <a16:creationId xmlns:a16="http://schemas.microsoft.com/office/drawing/2014/main" id="{7D37C22F-5F4D-1B55-6D7F-7A394E6004A7}"/>
              </a:ext>
            </a:extLst>
          </p:cNvPr>
          <p:cNvSpPr/>
          <p:nvPr/>
        </p:nvSpPr>
        <p:spPr>
          <a:xfrm>
            <a:off x="5290154" y="2087450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3;p23">
            <a:extLst>
              <a:ext uri="{FF2B5EF4-FFF2-40B4-BE49-F238E27FC236}">
                <a16:creationId xmlns:a16="http://schemas.microsoft.com/office/drawing/2014/main" id="{A2F946BC-4A2D-DEF1-E69B-BAFFCCCCAF54}"/>
              </a:ext>
            </a:extLst>
          </p:cNvPr>
          <p:cNvSpPr/>
          <p:nvPr/>
        </p:nvSpPr>
        <p:spPr>
          <a:xfrm>
            <a:off x="5963331" y="3167586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29346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65;p23">
            <a:extLst>
              <a:ext uri="{FF2B5EF4-FFF2-40B4-BE49-F238E27FC236}">
                <a16:creationId xmlns:a16="http://schemas.microsoft.com/office/drawing/2014/main" id="{3ED7D9CF-9A0F-39A4-E467-4DEBC08C2308}"/>
              </a:ext>
            </a:extLst>
          </p:cNvPr>
          <p:cNvSpPr/>
          <p:nvPr/>
        </p:nvSpPr>
        <p:spPr>
          <a:xfrm>
            <a:off x="6410526" y="2093277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EC9B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66;p23">
            <a:extLst>
              <a:ext uri="{FF2B5EF4-FFF2-40B4-BE49-F238E27FC236}">
                <a16:creationId xmlns:a16="http://schemas.microsoft.com/office/drawing/2014/main" id="{96D34BD8-C97A-CBAD-E1B6-061D85CFD08E}"/>
              </a:ext>
            </a:extLst>
          </p:cNvPr>
          <p:cNvSpPr/>
          <p:nvPr/>
        </p:nvSpPr>
        <p:spPr>
          <a:xfrm>
            <a:off x="6949535" y="1778368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29346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67;p23">
            <a:extLst>
              <a:ext uri="{FF2B5EF4-FFF2-40B4-BE49-F238E27FC236}">
                <a16:creationId xmlns:a16="http://schemas.microsoft.com/office/drawing/2014/main" id="{F89A8E1E-1CAD-49EB-5189-FB9C6332835E}"/>
              </a:ext>
            </a:extLst>
          </p:cNvPr>
          <p:cNvSpPr/>
          <p:nvPr/>
        </p:nvSpPr>
        <p:spPr>
          <a:xfrm>
            <a:off x="7408128" y="3425008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568;p23">
            <a:extLst>
              <a:ext uri="{FF2B5EF4-FFF2-40B4-BE49-F238E27FC236}">
                <a16:creationId xmlns:a16="http://schemas.microsoft.com/office/drawing/2014/main" id="{DB836CF4-0A71-72AB-2493-DFFF88644BED}"/>
              </a:ext>
            </a:extLst>
          </p:cNvPr>
          <p:cNvSpPr/>
          <p:nvPr/>
        </p:nvSpPr>
        <p:spPr>
          <a:xfrm>
            <a:off x="7850017" y="3044976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EC9B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569;p23">
            <a:extLst>
              <a:ext uri="{FF2B5EF4-FFF2-40B4-BE49-F238E27FC236}">
                <a16:creationId xmlns:a16="http://schemas.microsoft.com/office/drawing/2014/main" id="{63278635-0B23-3500-90FF-A515A2C8B766}"/>
              </a:ext>
            </a:extLst>
          </p:cNvPr>
          <p:cNvSpPr/>
          <p:nvPr/>
        </p:nvSpPr>
        <p:spPr>
          <a:xfrm>
            <a:off x="8764823" y="1831132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532;p23">
            <a:extLst>
              <a:ext uri="{FF2B5EF4-FFF2-40B4-BE49-F238E27FC236}">
                <a16:creationId xmlns:a16="http://schemas.microsoft.com/office/drawing/2014/main" id="{F9F269C4-9C07-AAFB-2DC8-AE54B6956451}"/>
              </a:ext>
            </a:extLst>
          </p:cNvPr>
          <p:cNvGrpSpPr/>
          <p:nvPr/>
        </p:nvGrpSpPr>
        <p:grpSpPr>
          <a:xfrm>
            <a:off x="6296723" y="2688156"/>
            <a:ext cx="339205" cy="282250"/>
            <a:chOff x="2967600" y="4528286"/>
            <a:chExt cx="765827" cy="670678"/>
          </a:xfrm>
        </p:grpSpPr>
        <p:sp>
          <p:nvSpPr>
            <p:cNvPr id="63" name="Google Shape;533;p23">
              <a:extLst>
                <a:ext uri="{FF2B5EF4-FFF2-40B4-BE49-F238E27FC236}">
                  <a16:creationId xmlns:a16="http://schemas.microsoft.com/office/drawing/2014/main" id="{79F5348B-EAF7-F081-8326-4982864871C6}"/>
                </a:ext>
              </a:extLst>
            </p:cNvPr>
            <p:cNvSpPr/>
            <p:nvPr/>
          </p:nvSpPr>
          <p:spPr>
            <a:xfrm rot="1492103">
              <a:off x="3031179" y="4642031"/>
              <a:ext cx="638671" cy="443188"/>
            </a:xfrm>
            <a:custGeom>
              <a:avLst/>
              <a:gdLst/>
              <a:ahLst/>
              <a:cxnLst/>
              <a:rect l="l" t="t" r="r" b="b"/>
              <a:pathLst>
                <a:path w="25549" h="17729" fill="none" extrusionOk="0">
                  <a:moveTo>
                    <a:pt x="3848" y="17728"/>
                  </a:moveTo>
                  <a:lnTo>
                    <a:pt x="1620" y="13059"/>
                  </a:lnTo>
                  <a:cubicBezTo>
                    <a:pt x="1620" y="13059"/>
                    <a:pt x="1" y="9693"/>
                    <a:pt x="1747" y="8503"/>
                  </a:cubicBezTo>
                  <a:cubicBezTo>
                    <a:pt x="3481" y="7314"/>
                    <a:pt x="7112" y="5062"/>
                    <a:pt x="9339" y="3910"/>
                  </a:cubicBezTo>
                  <a:cubicBezTo>
                    <a:pt x="11554" y="2759"/>
                    <a:pt x="16312" y="658"/>
                    <a:pt x="17792" y="329"/>
                  </a:cubicBezTo>
                  <a:cubicBezTo>
                    <a:pt x="19273" y="0"/>
                    <a:pt x="20728" y="607"/>
                    <a:pt x="22778" y="2695"/>
                  </a:cubicBezTo>
                  <a:cubicBezTo>
                    <a:pt x="24840" y="4783"/>
                    <a:pt x="25321" y="5606"/>
                    <a:pt x="25549" y="6783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34;p23">
              <a:extLst>
                <a:ext uri="{FF2B5EF4-FFF2-40B4-BE49-F238E27FC236}">
                  <a16:creationId xmlns:a16="http://schemas.microsoft.com/office/drawing/2014/main" id="{30BF0696-85B2-D8A7-8532-725A346D594C}"/>
                </a:ext>
              </a:extLst>
            </p:cNvPr>
            <p:cNvSpPr/>
            <p:nvPr/>
          </p:nvSpPr>
          <p:spPr>
            <a:xfrm rot="1492103">
              <a:off x="3586323" y="4934014"/>
              <a:ext cx="92367" cy="59170"/>
            </a:xfrm>
            <a:custGeom>
              <a:avLst/>
              <a:gdLst/>
              <a:ahLst/>
              <a:cxnLst/>
              <a:rect l="l" t="t" r="r" b="b"/>
              <a:pathLst>
                <a:path w="3695" h="2367" fill="none" extrusionOk="0">
                  <a:moveTo>
                    <a:pt x="3568" y="355"/>
                  </a:moveTo>
                  <a:cubicBezTo>
                    <a:pt x="3695" y="608"/>
                    <a:pt x="3581" y="911"/>
                    <a:pt x="3341" y="1025"/>
                  </a:cubicBezTo>
                  <a:lnTo>
                    <a:pt x="797" y="2240"/>
                  </a:lnTo>
                  <a:cubicBezTo>
                    <a:pt x="544" y="2367"/>
                    <a:pt x="240" y="2253"/>
                    <a:pt x="127" y="2012"/>
                  </a:cubicBezTo>
                  <a:lnTo>
                    <a:pt x="127" y="2012"/>
                  </a:lnTo>
                  <a:cubicBezTo>
                    <a:pt x="0" y="1759"/>
                    <a:pt x="114" y="1456"/>
                    <a:pt x="354" y="1342"/>
                  </a:cubicBezTo>
                  <a:lnTo>
                    <a:pt x="2898" y="127"/>
                  </a:lnTo>
                  <a:cubicBezTo>
                    <a:pt x="3151" y="0"/>
                    <a:pt x="3455" y="114"/>
                    <a:pt x="356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35;p23">
              <a:extLst>
                <a:ext uri="{FF2B5EF4-FFF2-40B4-BE49-F238E27FC236}">
                  <a16:creationId xmlns:a16="http://schemas.microsoft.com/office/drawing/2014/main" id="{66151DF9-AA7B-D201-EA64-DE1320A5B497}"/>
                </a:ext>
              </a:extLst>
            </p:cNvPr>
            <p:cNvSpPr/>
            <p:nvPr/>
          </p:nvSpPr>
          <p:spPr>
            <a:xfrm rot="1492103">
              <a:off x="3033742" y="4956619"/>
              <a:ext cx="79118" cy="52846"/>
            </a:xfrm>
            <a:custGeom>
              <a:avLst/>
              <a:gdLst/>
              <a:ahLst/>
              <a:cxnLst/>
              <a:rect l="l" t="t" r="r" b="b"/>
              <a:pathLst>
                <a:path w="3165" h="2114" fill="none" extrusionOk="0">
                  <a:moveTo>
                    <a:pt x="3038" y="355"/>
                  </a:moveTo>
                  <a:cubicBezTo>
                    <a:pt x="3164" y="608"/>
                    <a:pt x="3051" y="911"/>
                    <a:pt x="2810" y="1025"/>
                  </a:cubicBezTo>
                  <a:lnTo>
                    <a:pt x="785" y="2000"/>
                  </a:lnTo>
                  <a:cubicBezTo>
                    <a:pt x="532" y="2114"/>
                    <a:pt x="241" y="2012"/>
                    <a:pt x="115" y="1759"/>
                  </a:cubicBezTo>
                  <a:lnTo>
                    <a:pt x="115" y="1759"/>
                  </a:lnTo>
                  <a:cubicBezTo>
                    <a:pt x="1" y="1506"/>
                    <a:pt x="102" y="1215"/>
                    <a:pt x="355" y="1089"/>
                  </a:cubicBezTo>
                  <a:lnTo>
                    <a:pt x="2380" y="127"/>
                  </a:lnTo>
                  <a:cubicBezTo>
                    <a:pt x="2620" y="0"/>
                    <a:pt x="2924" y="114"/>
                    <a:pt x="303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36;p23">
              <a:extLst>
                <a:ext uri="{FF2B5EF4-FFF2-40B4-BE49-F238E27FC236}">
                  <a16:creationId xmlns:a16="http://schemas.microsoft.com/office/drawing/2014/main" id="{33F5091E-3151-DD72-4EB9-DA34392B3BB6}"/>
                </a:ext>
              </a:extLst>
            </p:cNvPr>
            <p:cNvSpPr/>
            <p:nvPr/>
          </p:nvSpPr>
          <p:spPr>
            <a:xfrm rot="1492103">
              <a:off x="3106220" y="4931459"/>
              <a:ext cx="121815" cy="121790"/>
            </a:xfrm>
            <a:custGeom>
              <a:avLst/>
              <a:gdLst/>
              <a:ahLst/>
              <a:cxnLst/>
              <a:rect l="l" t="t" r="r" b="b"/>
              <a:pathLst>
                <a:path w="4873" h="4872" fill="none" extrusionOk="0">
                  <a:moveTo>
                    <a:pt x="4366" y="1518"/>
                  </a:moveTo>
                  <a:cubicBezTo>
                    <a:pt x="4873" y="2581"/>
                    <a:pt x="4430" y="3859"/>
                    <a:pt x="3367" y="4366"/>
                  </a:cubicBezTo>
                  <a:cubicBezTo>
                    <a:pt x="2304" y="4872"/>
                    <a:pt x="1026" y="4429"/>
                    <a:pt x="520" y="3366"/>
                  </a:cubicBezTo>
                  <a:cubicBezTo>
                    <a:pt x="1" y="2290"/>
                    <a:pt x="456" y="1025"/>
                    <a:pt x="1519" y="506"/>
                  </a:cubicBezTo>
                  <a:cubicBezTo>
                    <a:pt x="2582" y="0"/>
                    <a:pt x="3860" y="456"/>
                    <a:pt x="4366" y="1518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37;p23">
              <a:extLst>
                <a:ext uri="{FF2B5EF4-FFF2-40B4-BE49-F238E27FC236}">
                  <a16:creationId xmlns:a16="http://schemas.microsoft.com/office/drawing/2014/main" id="{21084F79-9750-B927-E665-DDB0C42979C3}"/>
                </a:ext>
              </a:extLst>
            </p:cNvPr>
            <p:cNvSpPr/>
            <p:nvPr/>
          </p:nvSpPr>
          <p:spPr>
            <a:xfrm rot="1492103">
              <a:off x="3135638" y="4960928"/>
              <a:ext cx="63295" cy="62970"/>
            </a:xfrm>
            <a:custGeom>
              <a:avLst/>
              <a:gdLst/>
              <a:ahLst/>
              <a:cxnLst/>
              <a:rect l="l" t="t" r="r" b="b"/>
              <a:pathLst>
                <a:path w="2532" h="2519" fill="none" extrusionOk="0">
                  <a:moveTo>
                    <a:pt x="2266" y="785"/>
                  </a:moveTo>
                  <a:cubicBezTo>
                    <a:pt x="2531" y="1329"/>
                    <a:pt x="2291" y="2000"/>
                    <a:pt x="1747" y="2266"/>
                  </a:cubicBezTo>
                  <a:cubicBezTo>
                    <a:pt x="1190" y="2519"/>
                    <a:pt x="532" y="2291"/>
                    <a:pt x="266" y="1734"/>
                  </a:cubicBezTo>
                  <a:cubicBezTo>
                    <a:pt x="1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6" y="78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38;p23">
              <a:extLst>
                <a:ext uri="{FF2B5EF4-FFF2-40B4-BE49-F238E27FC236}">
                  <a16:creationId xmlns:a16="http://schemas.microsoft.com/office/drawing/2014/main" id="{2C3A30ED-90F8-6233-3600-E12BABAE91EA}"/>
                </a:ext>
              </a:extLst>
            </p:cNvPr>
            <p:cNvSpPr/>
            <p:nvPr/>
          </p:nvSpPr>
          <p:spPr>
            <a:xfrm rot="1492103">
              <a:off x="3161884" y="4987202"/>
              <a:ext cx="10799" cy="10449"/>
            </a:xfrm>
            <a:custGeom>
              <a:avLst/>
              <a:gdLst/>
              <a:ahLst/>
              <a:cxnLst/>
              <a:rect l="l" t="t" r="r" b="b"/>
              <a:pathLst>
                <a:path w="432" h="418" fill="none" extrusionOk="0">
                  <a:moveTo>
                    <a:pt x="381" y="127"/>
                  </a:moveTo>
                  <a:cubicBezTo>
                    <a:pt x="431" y="228"/>
                    <a:pt x="381" y="329"/>
                    <a:pt x="292" y="380"/>
                  </a:cubicBezTo>
                  <a:cubicBezTo>
                    <a:pt x="203" y="418"/>
                    <a:pt x="90" y="380"/>
                    <a:pt x="52" y="291"/>
                  </a:cubicBezTo>
                  <a:cubicBezTo>
                    <a:pt x="1" y="203"/>
                    <a:pt x="39" y="89"/>
                    <a:pt x="140" y="51"/>
                  </a:cubicBezTo>
                  <a:cubicBezTo>
                    <a:pt x="229" y="0"/>
                    <a:pt x="343" y="38"/>
                    <a:pt x="381" y="127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39;p23">
              <a:extLst>
                <a:ext uri="{FF2B5EF4-FFF2-40B4-BE49-F238E27FC236}">
                  <a16:creationId xmlns:a16="http://schemas.microsoft.com/office/drawing/2014/main" id="{DED5C77B-9CF8-6E30-4DAB-07E39FD777FF}"/>
                </a:ext>
              </a:extLst>
            </p:cNvPr>
            <p:cNvSpPr/>
            <p:nvPr/>
          </p:nvSpPr>
          <p:spPr>
            <a:xfrm rot="1492103">
              <a:off x="3466021" y="4921760"/>
              <a:ext cx="121790" cy="12179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4353" y="1519"/>
                  </a:moveTo>
                  <a:cubicBezTo>
                    <a:pt x="4872" y="2582"/>
                    <a:pt x="4416" y="3860"/>
                    <a:pt x="3353" y="4366"/>
                  </a:cubicBezTo>
                  <a:cubicBezTo>
                    <a:pt x="2291" y="4872"/>
                    <a:pt x="1013" y="4429"/>
                    <a:pt x="506" y="3366"/>
                  </a:cubicBezTo>
                  <a:cubicBezTo>
                    <a:pt x="0" y="2303"/>
                    <a:pt x="443" y="1025"/>
                    <a:pt x="1506" y="519"/>
                  </a:cubicBezTo>
                  <a:cubicBezTo>
                    <a:pt x="2569" y="0"/>
                    <a:pt x="3847" y="456"/>
                    <a:pt x="4353" y="151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40;p23">
              <a:extLst>
                <a:ext uri="{FF2B5EF4-FFF2-40B4-BE49-F238E27FC236}">
                  <a16:creationId xmlns:a16="http://schemas.microsoft.com/office/drawing/2014/main" id="{A66CA58F-1E97-215F-6D36-8B55A988511A}"/>
                </a:ext>
              </a:extLst>
            </p:cNvPr>
            <p:cNvSpPr/>
            <p:nvPr/>
          </p:nvSpPr>
          <p:spPr>
            <a:xfrm rot="1492103">
              <a:off x="3495074" y="4951083"/>
              <a:ext cx="63295" cy="63295"/>
            </a:xfrm>
            <a:custGeom>
              <a:avLst/>
              <a:gdLst/>
              <a:ahLst/>
              <a:cxnLst/>
              <a:rect l="l" t="t" r="r" b="b"/>
              <a:pathLst>
                <a:path w="2532" h="2532" fill="none" extrusionOk="0">
                  <a:moveTo>
                    <a:pt x="2265" y="786"/>
                  </a:moveTo>
                  <a:cubicBezTo>
                    <a:pt x="2531" y="1342"/>
                    <a:pt x="2303" y="2000"/>
                    <a:pt x="1747" y="2266"/>
                  </a:cubicBezTo>
                  <a:cubicBezTo>
                    <a:pt x="1190" y="2532"/>
                    <a:pt x="532" y="2291"/>
                    <a:pt x="266" y="1747"/>
                  </a:cubicBezTo>
                  <a:cubicBezTo>
                    <a:pt x="0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5" y="78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41;p23">
              <a:extLst>
                <a:ext uri="{FF2B5EF4-FFF2-40B4-BE49-F238E27FC236}">
                  <a16:creationId xmlns:a16="http://schemas.microsoft.com/office/drawing/2014/main" id="{F8AD03C4-85D5-1A28-BDE4-BA2C7893373E}"/>
                </a:ext>
              </a:extLst>
            </p:cNvPr>
            <p:cNvSpPr/>
            <p:nvPr/>
          </p:nvSpPr>
          <p:spPr>
            <a:xfrm rot="1492103">
              <a:off x="3521700" y="4977434"/>
              <a:ext cx="10449" cy="10449"/>
            </a:xfrm>
            <a:custGeom>
              <a:avLst/>
              <a:gdLst/>
              <a:ahLst/>
              <a:cxnLst/>
              <a:rect l="l" t="t" r="r" b="b"/>
              <a:pathLst>
                <a:path w="418" h="418" fill="none" extrusionOk="0">
                  <a:moveTo>
                    <a:pt x="367" y="139"/>
                  </a:moveTo>
                  <a:cubicBezTo>
                    <a:pt x="418" y="228"/>
                    <a:pt x="380" y="329"/>
                    <a:pt x="291" y="380"/>
                  </a:cubicBezTo>
                  <a:cubicBezTo>
                    <a:pt x="190" y="418"/>
                    <a:pt x="89" y="380"/>
                    <a:pt x="38" y="291"/>
                  </a:cubicBezTo>
                  <a:cubicBezTo>
                    <a:pt x="0" y="203"/>
                    <a:pt x="38" y="89"/>
                    <a:pt x="127" y="51"/>
                  </a:cubicBezTo>
                  <a:cubicBezTo>
                    <a:pt x="215" y="0"/>
                    <a:pt x="329" y="38"/>
                    <a:pt x="367" y="13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42;p23">
              <a:extLst>
                <a:ext uri="{FF2B5EF4-FFF2-40B4-BE49-F238E27FC236}">
                  <a16:creationId xmlns:a16="http://schemas.microsoft.com/office/drawing/2014/main" id="{83CF64A4-A61A-C696-6EA8-3D94D0B34F4E}"/>
                </a:ext>
              </a:extLst>
            </p:cNvPr>
            <p:cNvSpPr/>
            <p:nvPr/>
          </p:nvSpPr>
          <p:spPr>
            <a:xfrm rot="1492103">
              <a:off x="3233231" y="4922499"/>
              <a:ext cx="226531" cy="114215"/>
            </a:xfrm>
            <a:custGeom>
              <a:avLst/>
              <a:gdLst/>
              <a:ahLst/>
              <a:cxnLst/>
              <a:rect l="l" t="t" r="r" b="b"/>
              <a:pathLst>
                <a:path w="9062" h="4569" fill="none" extrusionOk="0">
                  <a:moveTo>
                    <a:pt x="1" y="4568"/>
                  </a:moveTo>
                  <a:lnTo>
                    <a:pt x="906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43;p23">
              <a:extLst>
                <a:ext uri="{FF2B5EF4-FFF2-40B4-BE49-F238E27FC236}">
                  <a16:creationId xmlns:a16="http://schemas.microsoft.com/office/drawing/2014/main" id="{0D587D2D-F1AE-D85C-1221-6680A770F7E0}"/>
                </a:ext>
              </a:extLst>
            </p:cNvPr>
            <p:cNvSpPr/>
            <p:nvPr/>
          </p:nvSpPr>
          <p:spPr>
            <a:xfrm rot="1492103">
              <a:off x="3101594" y="4637243"/>
              <a:ext cx="468486" cy="230306"/>
            </a:xfrm>
            <a:custGeom>
              <a:avLst/>
              <a:gdLst/>
              <a:ahLst/>
              <a:cxnLst/>
              <a:rect l="l" t="t" r="r" b="b"/>
              <a:pathLst>
                <a:path w="18741" h="9213" fill="none" extrusionOk="0">
                  <a:moveTo>
                    <a:pt x="0" y="9212"/>
                  </a:moveTo>
                  <a:lnTo>
                    <a:pt x="1874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44;p23">
              <a:extLst>
                <a:ext uri="{FF2B5EF4-FFF2-40B4-BE49-F238E27FC236}">
                  <a16:creationId xmlns:a16="http://schemas.microsoft.com/office/drawing/2014/main" id="{18771FEA-E4EB-0EA5-246C-61D6B9D68721}"/>
                </a:ext>
              </a:extLst>
            </p:cNvPr>
            <p:cNvSpPr/>
            <p:nvPr/>
          </p:nvSpPr>
          <p:spPr>
            <a:xfrm rot="1492103">
              <a:off x="3405727" y="4761832"/>
              <a:ext cx="97142" cy="202783"/>
            </a:xfrm>
            <a:custGeom>
              <a:avLst/>
              <a:gdLst/>
              <a:ahLst/>
              <a:cxnLst/>
              <a:rect l="l" t="t" r="r" b="b"/>
              <a:pathLst>
                <a:path w="3886" h="8112" fill="none" extrusionOk="0">
                  <a:moveTo>
                    <a:pt x="1" y="1"/>
                  </a:moveTo>
                  <a:cubicBezTo>
                    <a:pt x="1" y="1"/>
                    <a:pt x="3443" y="7504"/>
                    <a:pt x="3885" y="8112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45;p23">
              <a:extLst>
                <a:ext uri="{FF2B5EF4-FFF2-40B4-BE49-F238E27FC236}">
                  <a16:creationId xmlns:a16="http://schemas.microsoft.com/office/drawing/2014/main" id="{5C5D0A1A-1848-C2CE-92CE-A30B3C047E64}"/>
                </a:ext>
              </a:extLst>
            </p:cNvPr>
            <p:cNvSpPr/>
            <p:nvPr/>
          </p:nvSpPr>
          <p:spPr>
            <a:xfrm rot="1492103">
              <a:off x="3083492" y="4713707"/>
              <a:ext cx="528906" cy="259078"/>
            </a:xfrm>
            <a:custGeom>
              <a:avLst/>
              <a:gdLst/>
              <a:ahLst/>
              <a:cxnLst/>
              <a:rect l="l" t="t" r="r" b="b"/>
              <a:pathLst>
                <a:path w="21158" h="10364" fill="none" extrusionOk="0">
                  <a:moveTo>
                    <a:pt x="1" y="10364"/>
                  </a:moveTo>
                  <a:lnTo>
                    <a:pt x="21158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46;p23">
              <a:extLst>
                <a:ext uri="{FF2B5EF4-FFF2-40B4-BE49-F238E27FC236}">
                  <a16:creationId xmlns:a16="http://schemas.microsoft.com/office/drawing/2014/main" id="{E3F32ED5-EC65-C3B1-5340-28CE7A21CC0D}"/>
                </a:ext>
              </a:extLst>
            </p:cNvPr>
            <p:cNvSpPr/>
            <p:nvPr/>
          </p:nvSpPr>
          <p:spPr>
            <a:xfrm rot="1492103">
              <a:off x="3120551" y="4853846"/>
              <a:ext cx="54745" cy="25948"/>
            </a:xfrm>
            <a:custGeom>
              <a:avLst/>
              <a:gdLst/>
              <a:ahLst/>
              <a:cxnLst/>
              <a:rect l="l" t="t" r="r" b="b"/>
              <a:pathLst>
                <a:path w="2190" h="1038" fill="none" extrusionOk="0">
                  <a:moveTo>
                    <a:pt x="0" y="1038"/>
                  </a:moveTo>
                  <a:lnTo>
                    <a:pt x="2189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47;p23">
              <a:extLst>
                <a:ext uri="{FF2B5EF4-FFF2-40B4-BE49-F238E27FC236}">
                  <a16:creationId xmlns:a16="http://schemas.microsoft.com/office/drawing/2014/main" id="{74D442FF-15B5-300E-3194-3BAAAD069C72}"/>
                </a:ext>
              </a:extLst>
            </p:cNvPr>
            <p:cNvSpPr/>
            <p:nvPr/>
          </p:nvSpPr>
          <p:spPr>
            <a:xfrm rot="1492103">
              <a:off x="3120759" y="4862950"/>
              <a:ext cx="54420" cy="26273"/>
            </a:xfrm>
            <a:custGeom>
              <a:avLst/>
              <a:gdLst/>
              <a:ahLst/>
              <a:cxnLst/>
              <a:rect l="l" t="t" r="r" b="b"/>
              <a:pathLst>
                <a:path w="2177" h="1051" fill="none" extrusionOk="0">
                  <a:moveTo>
                    <a:pt x="1" y="1051"/>
                  </a:moveTo>
                  <a:lnTo>
                    <a:pt x="2177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48;p23">
              <a:extLst>
                <a:ext uri="{FF2B5EF4-FFF2-40B4-BE49-F238E27FC236}">
                  <a16:creationId xmlns:a16="http://schemas.microsoft.com/office/drawing/2014/main" id="{60EAB51E-1871-6A47-D124-D19569A76FC6}"/>
                </a:ext>
              </a:extLst>
            </p:cNvPr>
            <p:cNvSpPr/>
            <p:nvPr/>
          </p:nvSpPr>
          <p:spPr>
            <a:xfrm rot="1492103">
              <a:off x="3120766" y="4872782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0" y="1051"/>
                  </a:moveTo>
                  <a:lnTo>
                    <a:pt x="2189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49;p23">
              <a:extLst>
                <a:ext uri="{FF2B5EF4-FFF2-40B4-BE49-F238E27FC236}">
                  <a16:creationId xmlns:a16="http://schemas.microsoft.com/office/drawing/2014/main" id="{F8D32B6F-8FCB-CAFA-1CF9-958C0A593768}"/>
                </a:ext>
              </a:extLst>
            </p:cNvPr>
            <p:cNvSpPr/>
            <p:nvPr/>
          </p:nvSpPr>
          <p:spPr>
            <a:xfrm rot="1492103">
              <a:off x="3121028" y="4881968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1" y="1051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50;p23">
              <a:extLst>
                <a:ext uri="{FF2B5EF4-FFF2-40B4-BE49-F238E27FC236}">
                  <a16:creationId xmlns:a16="http://schemas.microsoft.com/office/drawing/2014/main" id="{571276E3-E062-3680-7DEE-FF07D8543220}"/>
                </a:ext>
              </a:extLst>
            </p:cNvPr>
            <p:cNvSpPr/>
            <p:nvPr/>
          </p:nvSpPr>
          <p:spPr>
            <a:xfrm rot="1492103">
              <a:off x="3120985" y="4892735"/>
              <a:ext cx="54745" cy="25973"/>
            </a:xfrm>
            <a:custGeom>
              <a:avLst/>
              <a:gdLst/>
              <a:ahLst/>
              <a:cxnLst/>
              <a:rect l="l" t="t" r="r" b="b"/>
              <a:pathLst>
                <a:path w="2190" h="1039" fill="none" extrusionOk="0">
                  <a:moveTo>
                    <a:pt x="1" y="1039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51;p23">
              <a:extLst>
                <a:ext uri="{FF2B5EF4-FFF2-40B4-BE49-F238E27FC236}">
                  <a16:creationId xmlns:a16="http://schemas.microsoft.com/office/drawing/2014/main" id="{132A7D3D-A82B-FFC6-FCF6-1BEAB7EEA6A0}"/>
                </a:ext>
              </a:extLst>
            </p:cNvPr>
            <p:cNvSpPr/>
            <p:nvPr/>
          </p:nvSpPr>
          <p:spPr>
            <a:xfrm rot="1492103">
              <a:off x="3420507" y="4799371"/>
              <a:ext cx="261303" cy="140788"/>
            </a:xfrm>
            <a:custGeom>
              <a:avLst/>
              <a:gdLst/>
              <a:ahLst/>
              <a:cxnLst/>
              <a:rect l="l" t="t" r="r" b="b"/>
              <a:pathLst>
                <a:path w="10453" h="5632" fill="none" extrusionOk="0">
                  <a:moveTo>
                    <a:pt x="0" y="1"/>
                  </a:moveTo>
                  <a:cubicBezTo>
                    <a:pt x="0" y="1"/>
                    <a:pt x="2658" y="5100"/>
                    <a:pt x="3063" y="5632"/>
                  </a:cubicBezTo>
                  <a:cubicBezTo>
                    <a:pt x="3063" y="5632"/>
                    <a:pt x="6353" y="3911"/>
                    <a:pt x="7011" y="3974"/>
                  </a:cubicBezTo>
                  <a:cubicBezTo>
                    <a:pt x="7656" y="4050"/>
                    <a:pt x="8263" y="4278"/>
                    <a:pt x="8263" y="4278"/>
                  </a:cubicBezTo>
                  <a:lnTo>
                    <a:pt x="10452" y="324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52;p23">
              <a:extLst>
                <a:ext uri="{FF2B5EF4-FFF2-40B4-BE49-F238E27FC236}">
                  <a16:creationId xmlns:a16="http://schemas.microsoft.com/office/drawing/2014/main" id="{B895555B-DFCF-F740-45F0-A353611C88AE}"/>
                </a:ext>
              </a:extLst>
            </p:cNvPr>
            <p:cNvSpPr/>
            <p:nvPr/>
          </p:nvSpPr>
          <p:spPr>
            <a:xfrm rot="1492103">
              <a:off x="3630288" y="4899488"/>
              <a:ext cx="25323" cy="25973"/>
            </a:xfrm>
            <a:custGeom>
              <a:avLst/>
              <a:gdLst/>
              <a:ahLst/>
              <a:cxnLst/>
              <a:rect l="l" t="t" r="r" b="b"/>
              <a:pathLst>
                <a:path w="1013" h="1039" fill="none" extrusionOk="0">
                  <a:moveTo>
                    <a:pt x="899" y="330"/>
                  </a:moveTo>
                  <a:cubicBezTo>
                    <a:pt x="1013" y="558"/>
                    <a:pt x="924" y="823"/>
                    <a:pt x="709" y="937"/>
                  </a:cubicBezTo>
                  <a:cubicBezTo>
                    <a:pt x="481" y="1038"/>
                    <a:pt x="216" y="937"/>
                    <a:pt x="102" y="709"/>
                  </a:cubicBezTo>
                  <a:cubicBezTo>
                    <a:pt x="1" y="482"/>
                    <a:pt x="89" y="203"/>
                    <a:pt x="304" y="102"/>
                  </a:cubicBezTo>
                  <a:cubicBezTo>
                    <a:pt x="519" y="1"/>
                    <a:pt x="798" y="102"/>
                    <a:pt x="899" y="330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53;p23">
              <a:extLst>
                <a:ext uri="{FF2B5EF4-FFF2-40B4-BE49-F238E27FC236}">
                  <a16:creationId xmlns:a16="http://schemas.microsoft.com/office/drawing/2014/main" id="{4898332B-15E4-FF15-5AC4-634914CFDCB0}"/>
                </a:ext>
              </a:extLst>
            </p:cNvPr>
            <p:cNvSpPr/>
            <p:nvPr/>
          </p:nvSpPr>
          <p:spPr>
            <a:xfrm rot="1492103">
              <a:off x="3118578" y="4745508"/>
              <a:ext cx="116440" cy="100617"/>
            </a:xfrm>
            <a:custGeom>
              <a:avLst/>
              <a:gdLst/>
              <a:ahLst/>
              <a:cxnLst/>
              <a:rect l="l" t="t" r="r" b="b"/>
              <a:pathLst>
                <a:path w="4658" h="4025" fill="none" extrusionOk="0">
                  <a:moveTo>
                    <a:pt x="1469" y="4012"/>
                  </a:moveTo>
                  <a:lnTo>
                    <a:pt x="4341" y="2633"/>
                  </a:lnTo>
                  <a:cubicBezTo>
                    <a:pt x="4341" y="2633"/>
                    <a:pt x="4657" y="2544"/>
                    <a:pt x="4278" y="1785"/>
                  </a:cubicBezTo>
                  <a:cubicBezTo>
                    <a:pt x="3898" y="1026"/>
                    <a:pt x="3506" y="343"/>
                    <a:pt x="3506" y="343"/>
                  </a:cubicBezTo>
                  <a:cubicBezTo>
                    <a:pt x="3506" y="343"/>
                    <a:pt x="3443" y="1"/>
                    <a:pt x="2873" y="279"/>
                  </a:cubicBezTo>
                  <a:cubicBezTo>
                    <a:pt x="2304" y="545"/>
                    <a:pt x="418" y="1456"/>
                    <a:pt x="418" y="1456"/>
                  </a:cubicBezTo>
                  <a:cubicBezTo>
                    <a:pt x="418" y="1456"/>
                    <a:pt x="1" y="1671"/>
                    <a:pt x="266" y="2152"/>
                  </a:cubicBezTo>
                  <a:cubicBezTo>
                    <a:pt x="532" y="2620"/>
                    <a:pt x="1000" y="3683"/>
                    <a:pt x="1000" y="3683"/>
                  </a:cubicBezTo>
                  <a:cubicBezTo>
                    <a:pt x="1000" y="3683"/>
                    <a:pt x="1203" y="4025"/>
                    <a:pt x="1469" y="4012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54;p23">
              <a:extLst>
                <a:ext uri="{FF2B5EF4-FFF2-40B4-BE49-F238E27FC236}">
                  <a16:creationId xmlns:a16="http://schemas.microsoft.com/office/drawing/2014/main" id="{A2BC9553-DCE2-734F-B106-74706CE1B119}"/>
                </a:ext>
              </a:extLst>
            </p:cNvPr>
            <p:cNvSpPr/>
            <p:nvPr/>
          </p:nvSpPr>
          <p:spPr>
            <a:xfrm rot="1492103">
              <a:off x="3231118" y="4743928"/>
              <a:ext cx="112941" cy="101891"/>
            </a:xfrm>
            <a:custGeom>
              <a:avLst/>
              <a:gdLst/>
              <a:ahLst/>
              <a:cxnLst/>
              <a:rect l="l" t="t" r="r" b="b"/>
              <a:pathLst>
                <a:path w="4518" h="4076" fill="none" extrusionOk="0">
                  <a:moveTo>
                    <a:pt x="1025" y="3569"/>
                  </a:moveTo>
                  <a:lnTo>
                    <a:pt x="177" y="1975"/>
                  </a:lnTo>
                  <a:cubicBezTo>
                    <a:pt x="177" y="1975"/>
                    <a:pt x="0" y="1620"/>
                    <a:pt x="696" y="1291"/>
                  </a:cubicBezTo>
                  <a:cubicBezTo>
                    <a:pt x="1405" y="950"/>
                    <a:pt x="3151" y="114"/>
                    <a:pt x="3151" y="114"/>
                  </a:cubicBezTo>
                  <a:cubicBezTo>
                    <a:pt x="3151" y="114"/>
                    <a:pt x="3594" y="1"/>
                    <a:pt x="3822" y="570"/>
                  </a:cubicBezTo>
                  <a:cubicBezTo>
                    <a:pt x="4062" y="1139"/>
                    <a:pt x="4404" y="1987"/>
                    <a:pt x="4404" y="1987"/>
                  </a:cubicBezTo>
                  <a:cubicBezTo>
                    <a:pt x="4404" y="1987"/>
                    <a:pt x="4518" y="2544"/>
                    <a:pt x="4176" y="2683"/>
                  </a:cubicBezTo>
                  <a:cubicBezTo>
                    <a:pt x="3328" y="3038"/>
                    <a:pt x="1481" y="3974"/>
                    <a:pt x="1481" y="3974"/>
                  </a:cubicBezTo>
                  <a:cubicBezTo>
                    <a:pt x="1481" y="3974"/>
                    <a:pt x="1266" y="4075"/>
                    <a:pt x="1025" y="356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55;p23">
              <a:extLst>
                <a:ext uri="{FF2B5EF4-FFF2-40B4-BE49-F238E27FC236}">
                  <a16:creationId xmlns:a16="http://schemas.microsoft.com/office/drawing/2014/main" id="{2F78A6A6-1381-6861-E8C1-83AA4858F50C}"/>
                </a:ext>
              </a:extLst>
            </p:cNvPr>
            <p:cNvSpPr/>
            <p:nvPr/>
          </p:nvSpPr>
          <p:spPr>
            <a:xfrm rot="1492103">
              <a:off x="3340741" y="4741202"/>
              <a:ext cx="116115" cy="104416"/>
            </a:xfrm>
            <a:custGeom>
              <a:avLst/>
              <a:gdLst/>
              <a:ahLst/>
              <a:cxnLst/>
              <a:rect l="l" t="t" r="r" b="b"/>
              <a:pathLst>
                <a:path w="4645" h="4177" fill="none" extrusionOk="0">
                  <a:moveTo>
                    <a:pt x="165" y="1924"/>
                  </a:moveTo>
                  <a:lnTo>
                    <a:pt x="1013" y="3696"/>
                  </a:lnTo>
                  <a:cubicBezTo>
                    <a:pt x="1013" y="3696"/>
                    <a:pt x="1202" y="4176"/>
                    <a:pt x="1785" y="3911"/>
                  </a:cubicBezTo>
                  <a:cubicBezTo>
                    <a:pt x="2354" y="3658"/>
                    <a:pt x="4290" y="2721"/>
                    <a:pt x="4290" y="2721"/>
                  </a:cubicBezTo>
                  <a:cubicBezTo>
                    <a:pt x="4290" y="2721"/>
                    <a:pt x="4644" y="2607"/>
                    <a:pt x="4163" y="1696"/>
                  </a:cubicBezTo>
                  <a:cubicBezTo>
                    <a:pt x="3695" y="798"/>
                    <a:pt x="3569" y="443"/>
                    <a:pt x="3569" y="443"/>
                  </a:cubicBezTo>
                  <a:cubicBezTo>
                    <a:pt x="3569" y="443"/>
                    <a:pt x="3379" y="1"/>
                    <a:pt x="2544" y="494"/>
                  </a:cubicBezTo>
                  <a:cubicBezTo>
                    <a:pt x="2379" y="583"/>
                    <a:pt x="696" y="1367"/>
                    <a:pt x="696" y="1367"/>
                  </a:cubicBezTo>
                  <a:cubicBezTo>
                    <a:pt x="696" y="1367"/>
                    <a:pt x="0" y="1570"/>
                    <a:pt x="165" y="1924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56;p23">
              <a:extLst>
                <a:ext uri="{FF2B5EF4-FFF2-40B4-BE49-F238E27FC236}">
                  <a16:creationId xmlns:a16="http://schemas.microsoft.com/office/drawing/2014/main" id="{91455E28-604B-7296-24FC-A66B941B481B}"/>
                </a:ext>
              </a:extLst>
            </p:cNvPr>
            <p:cNvSpPr/>
            <p:nvPr/>
          </p:nvSpPr>
          <p:spPr>
            <a:xfrm rot="1492103">
              <a:off x="3468287" y="4744327"/>
              <a:ext cx="166411" cy="111041"/>
            </a:xfrm>
            <a:custGeom>
              <a:avLst/>
              <a:gdLst/>
              <a:ahLst/>
              <a:cxnLst/>
              <a:rect l="l" t="t" r="r" b="b"/>
              <a:pathLst>
                <a:path w="6657" h="4442" fill="none" extrusionOk="0">
                  <a:moveTo>
                    <a:pt x="102" y="2316"/>
                  </a:moveTo>
                  <a:lnTo>
                    <a:pt x="899" y="3973"/>
                  </a:lnTo>
                  <a:cubicBezTo>
                    <a:pt x="899" y="3973"/>
                    <a:pt x="1025" y="4442"/>
                    <a:pt x="1974" y="3986"/>
                  </a:cubicBezTo>
                  <a:cubicBezTo>
                    <a:pt x="2923" y="3530"/>
                    <a:pt x="5859" y="2126"/>
                    <a:pt x="5859" y="2126"/>
                  </a:cubicBezTo>
                  <a:cubicBezTo>
                    <a:pt x="5859" y="2126"/>
                    <a:pt x="6656" y="1885"/>
                    <a:pt x="5821" y="1278"/>
                  </a:cubicBezTo>
                  <a:cubicBezTo>
                    <a:pt x="4973" y="658"/>
                    <a:pt x="4227" y="203"/>
                    <a:pt x="4227" y="203"/>
                  </a:cubicBezTo>
                  <a:cubicBezTo>
                    <a:pt x="4227" y="203"/>
                    <a:pt x="4037" y="0"/>
                    <a:pt x="3328" y="342"/>
                  </a:cubicBezTo>
                  <a:cubicBezTo>
                    <a:pt x="2607" y="683"/>
                    <a:pt x="367" y="1772"/>
                    <a:pt x="367" y="1772"/>
                  </a:cubicBezTo>
                  <a:cubicBezTo>
                    <a:pt x="367" y="1772"/>
                    <a:pt x="0" y="1911"/>
                    <a:pt x="102" y="231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57;p23">
              <a:extLst>
                <a:ext uri="{FF2B5EF4-FFF2-40B4-BE49-F238E27FC236}">
                  <a16:creationId xmlns:a16="http://schemas.microsoft.com/office/drawing/2014/main" id="{31F409BB-4EF1-8C97-9390-3B0109AAEBD3}"/>
                </a:ext>
              </a:extLst>
            </p:cNvPr>
            <p:cNvSpPr/>
            <p:nvPr/>
          </p:nvSpPr>
          <p:spPr>
            <a:xfrm rot="1492103">
              <a:off x="3518613" y="4748448"/>
              <a:ext cx="31647" cy="87668"/>
            </a:xfrm>
            <a:custGeom>
              <a:avLst/>
              <a:gdLst/>
              <a:ahLst/>
              <a:cxnLst/>
              <a:rect l="l" t="t" r="r" b="b"/>
              <a:pathLst>
                <a:path w="1266" h="3507" fill="none" extrusionOk="0">
                  <a:moveTo>
                    <a:pt x="0" y="520"/>
                  </a:moveTo>
                  <a:lnTo>
                    <a:pt x="25" y="3506"/>
                  </a:lnTo>
                  <a:lnTo>
                    <a:pt x="1265" y="2911"/>
                  </a:lnTo>
                  <a:lnTo>
                    <a:pt x="1088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58;p23">
              <a:extLst>
                <a:ext uri="{FF2B5EF4-FFF2-40B4-BE49-F238E27FC236}">
                  <a16:creationId xmlns:a16="http://schemas.microsoft.com/office/drawing/2014/main" id="{050419FE-45B7-F257-6222-BFE7E57AC2B1}"/>
                </a:ext>
              </a:extLst>
            </p:cNvPr>
            <p:cNvSpPr/>
            <p:nvPr/>
          </p:nvSpPr>
          <p:spPr>
            <a:xfrm rot="1492103">
              <a:off x="3276937" y="4753688"/>
              <a:ext cx="16774" cy="81643"/>
            </a:xfrm>
            <a:custGeom>
              <a:avLst/>
              <a:gdLst/>
              <a:ahLst/>
              <a:cxnLst/>
              <a:rect l="l" t="t" r="r" b="b"/>
              <a:pathLst>
                <a:path w="671" h="3266" fill="none" extrusionOk="0">
                  <a:moveTo>
                    <a:pt x="0" y="3266"/>
                  </a:moveTo>
                  <a:lnTo>
                    <a:pt x="228" y="203"/>
                  </a:lnTo>
                  <a:lnTo>
                    <a:pt x="671" y="1"/>
                  </a:lnTo>
                  <a:lnTo>
                    <a:pt x="544" y="310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59;p23">
              <a:extLst>
                <a:ext uri="{FF2B5EF4-FFF2-40B4-BE49-F238E27FC236}">
                  <a16:creationId xmlns:a16="http://schemas.microsoft.com/office/drawing/2014/main" id="{2DF470DE-7D0F-AF0A-41CC-63047F162155}"/>
                </a:ext>
              </a:extLst>
            </p:cNvPr>
            <p:cNvSpPr/>
            <p:nvPr/>
          </p:nvSpPr>
          <p:spPr>
            <a:xfrm rot="1492103">
              <a:off x="3307873" y="4759585"/>
              <a:ext cx="19323" cy="75319"/>
            </a:xfrm>
            <a:custGeom>
              <a:avLst/>
              <a:gdLst/>
              <a:ahLst/>
              <a:cxnLst/>
              <a:rect l="l" t="t" r="r" b="b"/>
              <a:pathLst>
                <a:path w="773" h="3013" fill="none" extrusionOk="0">
                  <a:moveTo>
                    <a:pt x="203" y="3012"/>
                  </a:moveTo>
                  <a:lnTo>
                    <a:pt x="0" y="76"/>
                  </a:lnTo>
                  <a:lnTo>
                    <a:pt x="291" y="0"/>
                  </a:lnTo>
                  <a:lnTo>
                    <a:pt x="772" y="2746"/>
                  </a:ln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532;p23">
            <a:extLst>
              <a:ext uri="{FF2B5EF4-FFF2-40B4-BE49-F238E27FC236}">
                <a16:creationId xmlns:a16="http://schemas.microsoft.com/office/drawing/2014/main" id="{F5F0EB3F-29C9-DC55-CBE8-88D80C5B8A79}"/>
              </a:ext>
            </a:extLst>
          </p:cNvPr>
          <p:cNvGrpSpPr/>
          <p:nvPr/>
        </p:nvGrpSpPr>
        <p:grpSpPr>
          <a:xfrm>
            <a:off x="8197021" y="1971257"/>
            <a:ext cx="339205" cy="282250"/>
            <a:chOff x="2967600" y="4528286"/>
            <a:chExt cx="765827" cy="670678"/>
          </a:xfrm>
        </p:grpSpPr>
        <p:sp>
          <p:nvSpPr>
            <p:cNvPr id="91" name="Google Shape;533;p23">
              <a:extLst>
                <a:ext uri="{FF2B5EF4-FFF2-40B4-BE49-F238E27FC236}">
                  <a16:creationId xmlns:a16="http://schemas.microsoft.com/office/drawing/2014/main" id="{E2A90D9F-256E-444C-E75B-9BA5E2F1F54C}"/>
                </a:ext>
              </a:extLst>
            </p:cNvPr>
            <p:cNvSpPr/>
            <p:nvPr/>
          </p:nvSpPr>
          <p:spPr>
            <a:xfrm rot="1492103">
              <a:off x="3031179" y="4642031"/>
              <a:ext cx="638671" cy="443188"/>
            </a:xfrm>
            <a:custGeom>
              <a:avLst/>
              <a:gdLst/>
              <a:ahLst/>
              <a:cxnLst/>
              <a:rect l="l" t="t" r="r" b="b"/>
              <a:pathLst>
                <a:path w="25549" h="17729" fill="none" extrusionOk="0">
                  <a:moveTo>
                    <a:pt x="3848" y="17728"/>
                  </a:moveTo>
                  <a:lnTo>
                    <a:pt x="1620" y="13059"/>
                  </a:lnTo>
                  <a:cubicBezTo>
                    <a:pt x="1620" y="13059"/>
                    <a:pt x="1" y="9693"/>
                    <a:pt x="1747" y="8503"/>
                  </a:cubicBezTo>
                  <a:cubicBezTo>
                    <a:pt x="3481" y="7314"/>
                    <a:pt x="7112" y="5062"/>
                    <a:pt x="9339" y="3910"/>
                  </a:cubicBezTo>
                  <a:cubicBezTo>
                    <a:pt x="11554" y="2759"/>
                    <a:pt x="16312" y="658"/>
                    <a:pt x="17792" y="329"/>
                  </a:cubicBezTo>
                  <a:cubicBezTo>
                    <a:pt x="19273" y="0"/>
                    <a:pt x="20728" y="607"/>
                    <a:pt x="22778" y="2695"/>
                  </a:cubicBezTo>
                  <a:cubicBezTo>
                    <a:pt x="24840" y="4783"/>
                    <a:pt x="25321" y="5606"/>
                    <a:pt x="25549" y="6783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34;p23">
              <a:extLst>
                <a:ext uri="{FF2B5EF4-FFF2-40B4-BE49-F238E27FC236}">
                  <a16:creationId xmlns:a16="http://schemas.microsoft.com/office/drawing/2014/main" id="{164D09F6-5B22-B2BC-1A59-9B0E27912F58}"/>
                </a:ext>
              </a:extLst>
            </p:cNvPr>
            <p:cNvSpPr/>
            <p:nvPr/>
          </p:nvSpPr>
          <p:spPr>
            <a:xfrm rot="1492103">
              <a:off x="3586323" y="4934014"/>
              <a:ext cx="92367" cy="59170"/>
            </a:xfrm>
            <a:custGeom>
              <a:avLst/>
              <a:gdLst/>
              <a:ahLst/>
              <a:cxnLst/>
              <a:rect l="l" t="t" r="r" b="b"/>
              <a:pathLst>
                <a:path w="3695" h="2367" fill="none" extrusionOk="0">
                  <a:moveTo>
                    <a:pt x="3568" y="355"/>
                  </a:moveTo>
                  <a:cubicBezTo>
                    <a:pt x="3695" y="608"/>
                    <a:pt x="3581" y="911"/>
                    <a:pt x="3341" y="1025"/>
                  </a:cubicBezTo>
                  <a:lnTo>
                    <a:pt x="797" y="2240"/>
                  </a:lnTo>
                  <a:cubicBezTo>
                    <a:pt x="544" y="2367"/>
                    <a:pt x="240" y="2253"/>
                    <a:pt x="127" y="2012"/>
                  </a:cubicBezTo>
                  <a:lnTo>
                    <a:pt x="127" y="2012"/>
                  </a:lnTo>
                  <a:cubicBezTo>
                    <a:pt x="0" y="1759"/>
                    <a:pt x="114" y="1456"/>
                    <a:pt x="354" y="1342"/>
                  </a:cubicBezTo>
                  <a:lnTo>
                    <a:pt x="2898" y="127"/>
                  </a:lnTo>
                  <a:cubicBezTo>
                    <a:pt x="3151" y="0"/>
                    <a:pt x="3455" y="114"/>
                    <a:pt x="356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35;p23">
              <a:extLst>
                <a:ext uri="{FF2B5EF4-FFF2-40B4-BE49-F238E27FC236}">
                  <a16:creationId xmlns:a16="http://schemas.microsoft.com/office/drawing/2014/main" id="{FBFB5001-2B6C-C6EE-977D-D53D95575BFF}"/>
                </a:ext>
              </a:extLst>
            </p:cNvPr>
            <p:cNvSpPr/>
            <p:nvPr/>
          </p:nvSpPr>
          <p:spPr>
            <a:xfrm rot="1492103">
              <a:off x="3033742" y="4956619"/>
              <a:ext cx="79118" cy="52846"/>
            </a:xfrm>
            <a:custGeom>
              <a:avLst/>
              <a:gdLst/>
              <a:ahLst/>
              <a:cxnLst/>
              <a:rect l="l" t="t" r="r" b="b"/>
              <a:pathLst>
                <a:path w="3165" h="2114" fill="none" extrusionOk="0">
                  <a:moveTo>
                    <a:pt x="3038" y="355"/>
                  </a:moveTo>
                  <a:cubicBezTo>
                    <a:pt x="3164" y="608"/>
                    <a:pt x="3051" y="911"/>
                    <a:pt x="2810" y="1025"/>
                  </a:cubicBezTo>
                  <a:lnTo>
                    <a:pt x="785" y="2000"/>
                  </a:lnTo>
                  <a:cubicBezTo>
                    <a:pt x="532" y="2114"/>
                    <a:pt x="241" y="2012"/>
                    <a:pt x="115" y="1759"/>
                  </a:cubicBezTo>
                  <a:lnTo>
                    <a:pt x="115" y="1759"/>
                  </a:lnTo>
                  <a:cubicBezTo>
                    <a:pt x="1" y="1506"/>
                    <a:pt x="102" y="1215"/>
                    <a:pt x="355" y="1089"/>
                  </a:cubicBezTo>
                  <a:lnTo>
                    <a:pt x="2380" y="127"/>
                  </a:lnTo>
                  <a:cubicBezTo>
                    <a:pt x="2620" y="0"/>
                    <a:pt x="2924" y="114"/>
                    <a:pt x="303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36;p23">
              <a:extLst>
                <a:ext uri="{FF2B5EF4-FFF2-40B4-BE49-F238E27FC236}">
                  <a16:creationId xmlns:a16="http://schemas.microsoft.com/office/drawing/2014/main" id="{0CB0AEEB-A6E5-D2DE-0EA3-665C80A85E25}"/>
                </a:ext>
              </a:extLst>
            </p:cNvPr>
            <p:cNvSpPr/>
            <p:nvPr/>
          </p:nvSpPr>
          <p:spPr>
            <a:xfrm rot="1492103">
              <a:off x="3106220" y="4931459"/>
              <a:ext cx="121815" cy="121790"/>
            </a:xfrm>
            <a:custGeom>
              <a:avLst/>
              <a:gdLst/>
              <a:ahLst/>
              <a:cxnLst/>
              <a:rect l="l" t="t" r="r" b="b"/>
              <a:pathLst>
                <a:path w="4873" h="4872" fill="none" extrusionOk="0">
                  <a:moveTo>
                    <a:pt x="4366" y="1518"/>
                  </a:moveTo>
                  <a:cubicBezTo>
                    <a:pt x="4873" y="2581"/>
                    <a:pt x="4430" y="3859"/>
                    <a:pt x="3367" y="4366"/>
                  </a:cubicBezTo>
                  <a:cubicBezTo>
                    <a:pt x="2304" y="4872"/>
                    <a:pt x="1026" y="4429"/>
                    <a:pt x="520" y="3366"/>
                  </a:cubicBezTo>
                  <a:cubicBezTo>
                    <a:pt x="1" y="2290"/>
                    <a:pt x="456" y="1025"/>
                    <a:pt x="1519" y="506"/>
                  </a:cubicBezTo>
                  <a:cubicBezTo>
                    <a:pt x="2582" y="0"/>
                    <a:pt x="3860" y="456"/>
                    <a:pt x="4366" y="1518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37;p23">
              <a:extLst>
                <a:ext uri="{FF2B5EF4-FFF2-40B4-BE49-F238E27FC236}">
                  <a16:creationId xmlns:a16="http://schemas.microsoft.com/office/drawing/2014/main" id="{1D2C4929-3091-152E-0BC6-1ACB86F8EDE4}"/>
                </a:ext>
              </a:extLst>
            </p:cNvPr>
            <p:cNvSpPr/>
            <p:nvPr/>
          </p:nvSpPr>
          <p:spPr>
            <a:xfrm rot="1492103">
              <a:off x="3135638" y="4960928"/>
              <a:ext cx="63295" cy="62970"/>
            </a:xfrm>
            <a:custGeom>
              <a:avLst/>
              <a:gdLst/>
              <a:ahLst/>
              <a:cxnLst/>
              <a:rect l="l" t="t" r="r" b="b"/>
              <a:pathLst>
                <a:path w="2532" h="2519" fill="none" extrusionOk="0">
                  <a:moveTo>
                    <a:pt x="2266" y="785"/>
                  </a:moveTo>
                  <a:cubicBezTo>
                    <a:pt x="2531" y="1329"/>
                    <a:pt x="2291" y="2000"/>
                    <a:pt x="1747" y="2266"/>
                  </a:cubicBezTo>
                  <a:cubicBezTo>
                    <a:pt x="1190" y="2519"/>
                    <a:pt x="532" y="2291"/>
                    <a:pt x="266" y="1734"/>
                  </a:cubicBezTo>
                  <a:cubicBezTo>
                    <a:pt x="1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6" y="78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38;p23">
              <a:extLst>
                <a:ext uri="{FF2B5EF4-FFF2-40B4-BE49-F238E27FC236}">
                  <a16:creationId xmlns:a16="http://schemas.microsoft.com/office/drawing/2014/main" id="{A884A781-DC82-4669-4700-C3F83B951895}"/>
                </a:ext>
              </a:extLst>
            </p:cNvPr>
            <p:cNvSpPr/>
            <p:nvPr/>
          </p:nvSpPr>
          <p:spPr>
            <a:xfrm rot="1492103">
              <a:off x="3161884" y="4987202"/>
              <a:ext cx="10799" cy="10449"/>
            </a:xfrm>
            <a:custGeom>
              <a:avLst/>
              <a:gdLst/>
              <a:ahLst/>
              <a:cxnLst/>
              <a:rect l="l" t="t" r="r" b="b"/>
              <a:pathLst>
                <a:path w="432" h="418" fill="none" extrusionOk="0">
                  <a:moveTo>
                    <a:pt x="381" y="127"/>
                  </a:moveTo>
                  <a:cubicBezTo>
                    <a:pt x="431" y="228"/>
                    <a:pt x="381" y="329"/>
                    <a:pt x="292" y="380"/>
                  </a:cubicBezTo>
                  <a:cubicBezTo>
                    <a:pt x="203" y="418"/>
                    <a:pt x="90" y="380"/>
                    <a:pt x="52" y="291"/>
                  </a:cubicBezTo>
                  <a:cubicBezTo>
                    <a:pt x="1" y="203"/>
                    <a:pt x="39" y="89"/>
                    <a:pt x="140" y="51"/>
                  </a:cubicBezTo>
                  <a:cubicBezTo>
                    <a:pt x="229" y="0"/>
                    <a:pt x="343" y="38"/>
                    <a:pt x="381" y="127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39;p23">
              <a:extLst>
                <a:ext uri="{FF2B5EF4-FFF2-40B4-BE49-F238E27FC236}">
                  <a16:creationId xmlns:a16="http://schemas.microsoft.com/office/drawing/2014/main" id="{76DA0D6E-EB61-54BF-FA77-8A4B80A5DEFA}"/>
                </a:ext>
              </a:extLst>
            </p:cNvPr>
            <p:cNvSpPr/>
            <p:nvPr/>
          </p:nvSpPr>
          <p:spPr>
            <a:xfrm rot="1492103">
              <a:off x="3466021" y="4921760"/>
              <a:ext cx="121790" cy="12179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4353" y="1519"/>
                  </a:moveTo>
                  <a:cubicBezTo>
                    <a:pt x="4872" y="2582"/>
                    <a:pt x="4416" y="3860"/>
                    <a:pt x="3353" y="4366"/>
                  </a:cubicBezTo>
                  <a:cubicBezTo>
                    <a:pt x="2291" y="4872"/>
                    <a:pt x="1013" y="4429"/>
                    <a:pt x="506" y="3366"/>
                  </a:cubicBezTo>
                  <a:cubicBezTo>
                    <a:pt x="0" y="2303"/>
                    <a:pt x="443" y="1025"/>
                    <a:pt x="1506" y="519"/>
                  </a:cubicBezTo>
                  <a:cubicBezTo>
                    <a:pt x="2569" y="0"/>
                    <a:pt x="3847" y="456"/>
                    <a:pt x="4353" y="151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40;p23">
              <a:extLst>
                <a:ext uri="{FF2B5EF4-FFF2-40B4-BE49-F238E27FC236}">
                  <a16:creationId xmlns:a16="http://schemas.microsoft.com/office/drawing/2014/main" id="{123D6338-3B88-9586-3DC8-16EE3A96BE01}"/>
                </a:ext>
              </a:extLst>
            </p:cNvPr>
            <p:cNvSpPr/>
            <p:nvPr/>
          </p:nvSpPr>
          <p:spPr>
            <a:xfrm rot="1492103">
              <a:off x="3495074" y="4951083"/>
              <a:ext cx="63295" cy="63295"/>
            </a:xfrm>
            <a:custGeom>
              <a:avLst/>
              <a:gdLst/>
              <a:ahLst/>
              <a:cxnLst/>
              <a:rect l="l" t="t" r="r" b="b"/>
              <a:pathLst>
                <a:path w="2532" h="2532" fill="none" extrusionOk="0">
                  <a:moveTo>
                    <a:pt x="2265" y="786"/>
                  </a:moveTo>
                  <a:cubicBezTo>
                    <a:pt x="2531" y="1342"/>
                    <a:pt x="2303" y="2000"/>
                    <a:pt x="1747" y="2266"/>
                  </a:cubicBezTo>
                  <a:cubicBezTo>
                    <a:pt x="1190" y="2532"/>
                    <a:pt x="532" y="2291"/>
                    <a:pt x="266" y="1747"/>
                  </a:cubicBezTo>
                  <a:cubicBezTo>
                    <a:pt x="0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5" y="78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41;p23">
              <a:extLst>
                <a:ext uri="{FF2B5EF4-FFF2-40B4-BE49-F238E27FC236}">
                  <a16:creationId xmlns:a16="http://schemas.microsoft.com/office/drawing/2014/main" id="{26DC468F-C978-0C12-9D91-175C3E142510}"/>
                </a:ext>
              </a:extLst>
            </p:cNvPr>
            <p:cNvSpPr/>
            <p:nvPr/>
          </p:nvSpPr>
          <p:spPr>
            <a:xfrm rot="1492103">
              <a:off x="3521700" y="4977434"/>
              <a:ext cx="10449" cy="10449"/>
            </a:xfrm>
            <a:custGeom>
              <a:avLst/>
              <a:gdLst/>
              <a:ahLst/>
              <a:cxnLst/>
              <a:rect l="l" t="t" r="r" b="b"/>
              <a:pathLst>
                <a:path w="418" h="418" fill="none" extrusionOk="0">
                  <a:moveTo>
                    <a:pt x="367" y="139"/>
                  </a:moveTo>
                  <a:cubicBezTo>
                    <a:pt x="418" y="228"/>
                    <a:pt x="380" y="329"/>
                    <a:pt x="291" y="380"/>
                  </a:cubicBezTo>
                  <a:cubicBezTo>
                    <a:pt x="190" y="418"/>
                    <a:pt x="89" y="380"/>
                    <a:pt x="38" y="291"/>
                  </a:cubicBezTo>
                  <a:cubicBezTo>
                    <a:pt x="0" y="203"/>
                    <a:pt x="38" y="89"/>
                    <a:pt x="127" y="51"/>
                  </a:cubicBezTo>
                  <a:cubicBezTo>
                    <a:pt x="215" y="0"/>
                    <a:pt x="329" y="38"/>
                    <a:pt x="367" y="13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42;p23">
              <a:extLst>
                <a:ext uri="{FF2B5EF4-FFF2-40B4-BE49-F238E27FC236}">
                  <a16:creationId xmlns:a16="http://schemas.microsoft.com/office/drawing/2014/main" id="{37A384DB-EF0A-7C81-5F81-BD77196EEB8E}"/>
                </a:ext>
              </a:extLst>
            </p:cNvPr>
            <p:cNvSpPr/>
            <p:nvPr/>
          </p:nvSpPr>
          <p:spPr>
            <a:xfrm rot="1492103">
              <a:off x="3233231" y="4922499"/>
              <a:ext cx="226531" cy="114215"/>
            </a:xfrm>
            <a:custGeom>
              <a:avLst/>
              <a:gdLst/>
              <a:ahLst/>
              <a:cxnLst/>
              <a:rect l="l" t="t" r="r" b="b"/>
              <a:pathLst>
                <a:path w="9062" h="4569" fill="none" extrusionOk="0">
                  <a:moveTo>
                    <a:pt x="1" y="4568"/>
                  </a:moveTo>
                  <a:lnTo>
                    <a:pt x="906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43;p23">
              <a:extLst>
                <a:ext uri="{FF2B5EF4-FFF2-40B4-BE49-F238E27FC236}">
                  <a16:creationId xmlns:a16="http://schemas.microsoft.com/office/drawing/2014/main" id="{B931FD4C-4F57-C1E7-29E8-3C038A72A57F}"/>
                </a:ext>
              </a:extLst>
            </p:cNvPr>
            <p:cNvSpPr/>
            <p:nvPr/>
          </p:nvSpPr>
          <p:spPr>
            <a:xfrm rot="1492103">
              <a:off x="3101594" y="4637243"/>
              <a:ext cx="468486" cy="230306"/>
            </a:xfrm>
            <a:custGeom>
              <a:avLst/>
              <a:gdLst/>
              <a:ahLst/>
              <a:cxnLst/>
              <a:rect l="l" t="t" r="r" b="b"/>
              <a:pathLst>
                <a:path w="18741" h="9213" fill="none" extrusionOk="0">
                  <a:moveTo>
                    <a:pt x="0" y="9212"/>
                  </a:moveTo>
                  <a:lnTo>
                    <a:pt x="1874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44;p23">
              <a:extLst>
                <a:ext uri="{FF2B5EF4-FFF2-40B4-BE49-F238E27FC236}">
                  <a16:creationId xmlns:a16="http://schemas.microsoft.com/office/drawing/2014/main" id="{791D73EF-8736-A054-FCD1-E29ACC336584}"/>
                </a:ext>
              </a:extLst>
            </p:cNvPr>
            <p:cNvSpPr/>
            <p:nvPr/>
          </p:nvSpPr>
          <p:spPr>
            <a:xfrm rot="1492103">
              <a:off x="3405727" y="4761832"/>
              <a:ext cx="97142" cy="202783"/>
            </a:xfrm>
            <a:custGeom>
              <a:avLst/>
              <a:gdLst/>
              <a:ahLst/>
              <a:cxnLst/>
              <a:rect l="l" t="t" r="r" b="b"/>
              <a:pathLst>
                <a:path w="3886" h="8112" fill="none" extrusionOk="0">
                  <a:moveTo>
                    <a:pt x="1" y="1"/>
                  </a:moveTo>
                  <a:cubicBezTo>
                    <a:pt x="1" y="1"/>
                    <a:pt x="3443" y="7504"/>
                    <a:pt x="3885" y="8112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45;p23">
              <a:extLst>
                <a:ext uri="{FF2B5EF4-FFF2-40B4-BE49-F238E27FC236}">
                  <a16:creationId xmlns:a16="http://schemas.microsoft.com/office/drawing/2014/main" id="{C66FDB48-7AB4-F220-CC9F-170C1ACD4418}"/>
                </a:ext>
              </a:extLst>
            </p:cNvPr>
            <p:cNvSpPr/>
            <p:nvPr/>
          </p:nvSpPr>
          <p:spPr>
            <a:xfrm rot="1492103">
              <a:off x="3083492" y="4713707"/>
              <a:ext cx="528906" cy="259078"/>
            </a:xfrm>
            <a:custGeom>
              <a:avLst/>
              <a:gdLst/>
              <a:ahLst/>
              <a:cxnLst/>
              <a:rect l="l" t="t" r="r" b="b"/>
              <a:pathLst>
                <a:path w="21158" h="10364" fill="none" extrusionOk="0">
                  <a:moveTo>
                    <a:pt x="1" y="10364"/>
                  </a:moveTo>
                  <a:lnTo>
                    <a:pt x="21158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46;p23">
              <a:extLst>
                <a:ext uri="{FF2B5EF4-FFF2-40B4-BE49-F238E27FC236}">
                  <a16:creationId xmlns:a16="http://schemas.microsoft.com/office/drawing/2014/main" id="{1B58692D-824F-E4DA-7958-6D398147DFBE}"/>
                </a:ext>
              </a:extLst>
            </p:cNvPr>
            <p:cNvSpPr/>
            <p:nvPr/>
          </p:nvSpPr>
          <p:spPr>
            <a:xfrm rot="1492103">
              <a:off x="3120551" y="4853846"/>
              <a:ext cx="54745" cy="25948"/>
            </a:xfrm>
            <a:custGeom>
              <a:avLst/>
              <a:gdLst/>
              <a:ahLst/>
              <a:cxnLst/>
              <a:rect l="l" t="t" r="r" b="b"/>
              <a:pathLst>
                <a:path w="2190" h="1038" fill="none" extrusionOk="0">
                  <a:moveTo>
                    <a:pt x="0" y="1038"/>
                  </a:moveTo>
                  <a:lnTo>
                    <a:pt x="2189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47;p23">
              <a:extLst>
                <a:ext uri="{FF2B5EF4-FFF2-40B4-BE49-F238E27FC236}">
                  <a16:creationId xmlns:a16="http://schemas.microsoft.com/office/drawing/2014/main" id="{A2F8679F-6B2C-77A9-78ED-9B28CA967D02}"/>
                </a:ext>
              </a:extLst>
            </p:cNvPr>
            <p:cNvSpPr/>
            <p:nvPr/>
          </p:nvSpPr>
          <p:spPr>
            <a:xfrm rot="1492103">
              <a:off x="3120759" y="4862950"/>
              <a:ext cx="54420" cy="26273"/>
            </a:xfrm>
            <a:custGeom>
              <a:avLst/>
              <a:gdLst/>
              <a:ahLst/>
              <a:cxnLst/>
              <a:rect l="l" t="t" r="r" b="b"/>
              <a:pathLst>
                <a:path w="2177" h="1051" fill="none" extrusionOk="0">
                  <a:moveTo>
                    <a:pt x="1" y="1051"/>
                  </a:moveTo>
                  <a:lnTo>
                    <a:pt x="2177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48;p23">
              <a:extLst>
                <a:ext uri="{FF2B5EF4-FFF2-40B4-BE49-F238E27FC236}">
                  <a16:creationId xmlns:a16="http://schemas.microsoft.com/office/drawing/2014/main" id="{E57CB376-FDBD-8D87-E9B6-222732E29B28}"/>
                </a:ext>
              </a:extLst>
            </p:cNvPr>
            <p:cNvSpPr/>
            <p:nvPr/>
          </p:nvSpPr>
          <p:spPr>
            <a:xfrm rot="1492103">
              <a:off x="3120766" y="4872782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0" y="1051"/>
                  </a:moveTo>
                  <a:lnTo>
                    <a:pt x="2189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49;p23">
              <a:extLst>
                <a:ext uri="{FF2B5EF4-FFF2-40B4-BE49-F238E27FC236}">
                  <a16:creationId xmlns:a16="http://schemas.microsoft.com/office/drawing/2014/main" id="{0D982D3E-0D62-3050-E03B-0EDF6FA2BB80}"/>
                </a:ext>
              </a:extLst>
            </p:cNvPr>
            <p:cNvSpPr/>
            <p:nvPr/>
          </p:nvSpPr>
          <p:spPr>
            <a:xfrm rot="1492103">
              <a:off x="3121028" y="4881968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1" y="1051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50;p23">
              <a:extLst>
                <a:ext uri="{FF2B5EF4-FFF2-40B4-BE49-F238E27FC236}">
                  <a16:creationId xmlns:a16="http://schemas.microsoft.com/office/drawing/2014/main" id="{A0CEDC9D-F623-AA38-B27E-8AA48F1AA299}"/>
                </a:ext>
              </a:extLst>
            </p:cNvPr>
            <p:cNvSpPr/>
            <p:nvPr/>
          </p:nvSpPr>
          <p:spPr>
            <a:xfrm rot="1492103">
              <a:off x="3120985" y="4892735"/>
              <a:ext cx="54745" cy="25973"/>
            </a:xfrm>
            <a:custGeom>
              <a:avLst/>
              <a:gdLst/>
              <a:ahLst/>
              <a:cxnLst/>
              <a:rect l="l" t="t" r="r" b="b"/>
              <a:pathLst>
                <a:path w="2190" h="1039" fill="none" extrusionOk="0">
                  <a:moveTo>
                    <a:pt x="1" y="1039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51;p23">
              <a:extLst>
                <a:ext uri="{FF2B5EF4-FFF2-40B4-BE49-F238E27FC236}">
                  <a16:creationId xmlns:a16="http://schemas.microsoft.com/office/drawing/2014/main" id="{2C89A926-4798-3145-DAA3-CC7CC381A688}"/>
                </a:ext>
              </a:extLst>
            </p:cNvPr>
            <p:cNvSpPr/>
            <p:nvPr/>
          </p:nvSpPr>
          <p:spPr>
            <a:xfrm rot="1492103">
              <a:off x="3420507" y="4799371"/>
              <a:ext cx="261303" cy="140788"/>
            </a:xfrm>
            <a:custGeom>
              <a:avLst/>
              <a:gdLst/>
              <a:ahLst/>
              <a:cxnLst/>
              <a:rect l="l" t="t" r="r" b="b"/>
              <a:pathLst>
                <a:path w="10453" h="5632" fill="none" extrusionOk="0">
                  <a:moveTo>
                    <a:pt x="0" y="1"/>
                  </a:moveTo>
                  <a:cubicBezTo>
                    <a:pt x="0" y="1"/>
                    <a:pt x="2658" y="5100"/>
                    <a:pt x="3063" y="5632"/>
                  </a:cubicBezTo>
                  <a:cubicBezTo>
                    <a:pt x="3063" y="5632"/>
                    <a:pt x="6353" y="3911"/>
                    <a:pt x="7011" y="3974"/>
                  </a:cubicBezTo>
                  <a:cubicBezTo>
                    <a:pt x="7656" y="4050"/>
                    <a:pt x="8263" y="4278"/>
                    <a:pt x="8263" y="4278"/>
                  </a:cubicBezTo>
                  <a:lnTo>
                    <a:pt x="10452" y="324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52;p23">
              <a:extLst>
                <a:ext uri="{FF2B5EF4-FFF2-40B4-BE49-F238E27FC236}">
                  <a16:creationId xmlns:a16="http://schemas.microsoft.com/office/drawing/2014/main" id="{B5BD3615-2542-0EE0-15AE-D9AF76F4CB03}"/>
                </a:ext>
              </a:extLst>
            </p:cNvPr>
            <p:cNvSpPr/>
            <p:nvPr/>
          </p:nvSpPr>
          <p:spPr>
            <a:xfrm rot="1492103">
              <a:off x="3630288" y="4899488"/>
              <a:ext cx="25323" cy="25973"/>
            </a:xfrm>
            <a:custGeom>
              <a:avLst/>
              <a:gdLst/>
              <a:ahLst/>
              <a:cxnLst/>
              <a:rect l="l" t="t" r="r" b="b"/>
              <a:pathLst>
                <a:path w="1013" h="1039" fill="none" extrusionOk="0">
                  <a:moveTo>
                    <a:pt x="899" y="330"/>
                  </a:moveTo>
                  <a:cubicBezTo>
                    <a:pt x="1013" y="558"/>
                    <a:pt x="924" y="823"/>
                    <a:pt x="709" y="937"/>
                  </a:cubicBezTo>
                  <a:cubicBezTo>
                    <a:pt x="481" y="1038"/>
                    <a:pt x="216" y="937"/>
                    <a:pt x="102" y="709"/>
                  </a:cubicBezTo>
                  <a:cubicBezTo>
                    <a:pt x="1" y="482"/>
                    <a:pt x="89" y="203"/>
                    <a:pt x="304" y="102"/>
                  </a:cubicBezTo>
                  <a:cubicBezTo>
                    <a:pt x="519" y="1"/>
                    <a:pt x="798" y="102"/>
                    <a:pt x="899" y="330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53;p23">
              <a:extLst>
                <a:ext uri="{FF2B5EF4-FFF2-40B4-BE49-F238E27FC236}">
                  <a16:creationId xmlns:a16="http://schemas.microsoft.com/office/drawing/2014/main" id="{016D4B0A-B8F4-7590-4624-C8F589E6644C}"/>
                </a:ext>
              </a:extLst>
            </p:cNvPr>
            <p:cNvSpPr/>
            <p:nvPr/>
          </p:nvSpPr>
          <p:spPr>
            <a:xfrm rot="1492103">
              <a:off x="3118578" y="4745508"/>
              <a:ext cx="116440" cy="100617"/>
            </a:xfrm>
            <a:custGeom>
              <a:avLst/>
              <a:gdLst/>
              <a:ahLst/>
              <a:cxnLst/>
              <a:rect l="l" t="t" r="r" b="b"/>
              <a:pathLst>
                <a:path w="4658" h="4025" fill="none" extrusionOk="0">
                  <a:moveTo>
                    <a:pt x="1469" y="4012"/>
                  </a:moveTo>
                  <a:lnTo>
                    <a:pt x="4341" y="2633"/>
                  </a:lnTo>
                  <a:cubicBezTo>
                    <a:pt x="4341" y="2633"/>
                    <a:pt x="4657" y="2544"/>
                    <a:pt x="4278" y="1785"/>
                  </a:cubicBezTo>
                  <a:cubicBezTo>
                    <a:pt x="3898" y="1026"/>
                    <a:pt x="3506" y="343"/>
                    <a:pt x="3506" y="343"/>
                  </a:cubicBezTo>
                  <a:cubicBezTo>
                    <a:pt x="3506" y="343"/>
                    <a:pt x="3443" y="1"/>
                    <a:pt x="2873" y="279"/>
                  </a:cubicBezTo>
                  <a:cubicBezTo>
                    <a:pt x="2304" y="545"/>
                    <a:pt x="418" y="1456"/>
                    <a:pt x="418" y="1456"/>
                  </a:cubicBezTo>
                  <a:cubicBezTo>
                    <a:pt x="418" y="1456"/>
                    <a:pt x="1" y="1671"/>
                    <a:pt x="266" y="2152"/>
                  </a:cubicBezTo>
                  <a:cubicBezTo>
                    <a:pt x="532" y="2620"/>
                    <a:pt x="1000" y="3683"/>
                    <a:pt x="1000" y="3683"/>
                  </a:cubicBezTo>
                  <a:cubicBezTo>
                    <a:pt x="1000" y="3683"/>
                    <a:pt x="1203" y="4025"/>
                    <a:pt x="1469" y="4012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54;p23">
              <a:extLst>
                <a:ext uri="{FF2B5EF4-FFF2-40B4-BE49-F238E27FC236}">
                  <a16:creationId xmlns:a16="http://schemas.microsoft.com/office/drawing/2014/main" id="{E55A8AFA-E1FF-10B5-FA9D-FF5488C409AC}"/>
                </a:ext>
              </a:extLst>
            </p:cNvPr>
            <p:cNvSpPr/>
            <p:nvPr/>
          </p:nvSpPr>
          <p:spPr>
            <a:xfrm rot="1492103">
              <a:off x="3231118" y="4743928"/>
              <a:ext cx="112941" cy="101891"/>
            </a:xfrm>
            <a:custGeom>
              <a:avLst/>
              <a:gdLst/>
              <a:ahLst/>
              <a:cxnLst/>
              <a:rect l="l" t="t" r="r" b="b"/>
              <a:pathLst>
                <a:path w="4518" h="4076" fill="none" extrusionOk="0">
                  <a:moveTo>
                    <a:pt x="1025" y="3569"/>
                  </a:moveTo>
                  <a:lnTo>
                    <a:pt x="177" y="1975"/>
                  </a:lnTo>
                  <a:cubicBezTo>
                    <a:pt x="177" y="1975"/>
                    <a:pt x="0" y="1620"/>
                    <a:pt x="696" y="1291"/>
                  </a:cubicBezTo>
                  <a:cubicBezTo>
                    <a:pt x="1405" y="950"/>
                    <a:pt x="3151" y="114"/>
                    <a:pt x="3151" y="114"/>
                  </a:cubicBezTo>
                  <a:cubicBezTo>
                    <a:pt x="3151" y="114"/>
                    <a:pt x="3594" y="1"/>
                    <a:pt x="3822" y="570"/>
                  </a:cubicBezTo>
                  <a:cubicBezTo>
                    <a:pt x="4062" y="1139"/>
                    <a:pt x="4404" y="1987"/>
                    <a:pt x="4404" y="1987"/>
                  </a:cubicBezTo>
                  <a:cubicBezTo>
                    <a:pt x="4404" y="1987"/>
                    <a:pt x="4518" y="2544"/>
                    <a:pt x="4176" y="2683"/>
                  </a:cubicBezTo>
                  <a:cubicBezTo>
                    <a:pt x="3328" y="3038"/>
                    <a:pt x="1481" y="3974"/>
                    <a:pt x="1481" y="3974"/>
                  </a:cubicBezTo>
                  <a:cubicBezTo>
                    <a:pt x="1481" y="3974"/>
                    <a:pt x="1266" y="4075"/>
                    <a:pt x="1025" y="356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55;p23">
              <a:extLst>
                <a:ext uri="{FF2B5EF4-FFF2-40B4-BE49-F238E27FC236}">
                  <a16:creationId xmlns:a16="http://schemas.microsoft.com/office/drawing/2014/main" id="{F0CB0D36-0785-4C77-70B7-FC2A3414EFDB}"/>
                </a:ext>
              </a:extLst>
            </p:cNvPr>
            <p:cNvSpPr/>
            <p:nvPr/>
          </p:nvSpPr>
          <p:spPr>
            <a:xfrm rot="1492103">
              <a:off x="3340741" y="4741202"/>
              <a:ext cx="116115" cy="104416"/>
            </a:xfrm>
            <a:custGeom>
              <a:avLst/>
              <a:gdLst/>
              <a:ahLst/>
              <a:cxnLst/>
              <a:rect l="l" t="t" r="r" b="b"/>
              <a:pathLst>
                <a:path w="4645" h="4177" fill="none" extrusionOk="0">
                  <a:moveTo>
                    <a:pt x="165" y="1924"/>
                  </a:moveTo>
                  <a:lnTo>
                    <a:pt x="1013" y="3696"/>
                  </a:lnTo>
                  <a:cubicBezTo>
                    <a:pt x="1013" y="3696"/>
                    <a:pt x="1202" y="4176"/>
                    <a:pt x="1785" y="3911"/>
                  </a:cubicBezTo>
                  <a:cubicBezTo>
                    <a:pt x="2354" y="3658"/>
                    <a:pt x="4290" y="2721"/>
                    <a:pt x="4290" y="2721"/>
                  </a:cubicBezTo>
                  <a:cubicBezTo>
                    <a:pt x="4290" y="2721"/>
                    <a:pt x="4644" y="2607"/>
                    <a:pt x="4163" y="1696"/>
                  </a:cubicBezTo>
                  <a:cubicBezTo>
                    <a:pt x="3695" y="798"/>
                    <a:pt x="3569" y="443"/>
                    <a:pt x="3569" y="443"/>
                  </a:cubicBezTo>
                  <a:cubicBezTo>
                    <a:pt x="3569" y="443"/>
                    <a:pt x="3379" y="1"/>
                    <a:pt x="2544" y="494"/>
                  </a:cubicBezTo>
                  <a:cubicBezTo>
                    <a:pt x="2379" y="583"/>
                    <a:pt x="696" y="1367"/>
                    <a:pt x="696" y="1367"/>
                  </a:cubicBezTo>
                  <a:cubicBezTo>
                    <a:pt x="696" y="1367"/>
                    <a:pt x="0" y="1570"/>
                    <a:pt x="165" y="1924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56;p23">
              <a:extLst>
                <a:ext uri="{FF2B5EF4-FFF2-40B4-BE49-F238E27FC236}">
                  <a16:creationId xmlns:a16="http://schemas.microsoft.com/office/drawing/2014/main" id="{4377C93B-6DFB-02D1-FBCE-6B4430F0988F}"/>
                </a:ext>
              </a:extLst>
            </p:cNvPr>
            <p:cNvSpPr/>
            <p:nvPr/>
          </p:nvSpPr>
          <p:spPr>
            <a:xfrm rot="1492103">
              <a:off x="3468287" y="4744327"/>
              <a:ext cx="166411" cy="111041"/>
            </a:xfrm>
            <a:custGeom>
              <a:avLst/>
              <a:gdLst/>
              <a:ahLst/>
              <a:cxnLst/>
              <a:rect l="l" t="t" r="r" b="b"/>
              <a:pathLst>
                <a:path w="6657" h="4442" fill="none" extrusionOk="0">
                  <a:moveTo>
                    <a:pt x="102" y="2316"/>
                  </a:moveTo>
                  <a:lnTo>
                    <a:pt x="899" y="3973"/>
                  </a:lnTo>
                  <a:cubicBezTo>
                    <a:pt x="899" y="3973"/>
                    <a:pt x="1025" y="4442"/>
                    <a:pt x="1974" y="3986"/>
                  </a:cubicBezTo>
                  <a:cubicBezTo>
                    <a:pt x="2923" y="3530"/>
                    <a:pt x="5859" y="2126"/>
                    <a:pt x="5859" y="2126"/>
                  </a:cubicBezTo>
                  <a:cubicBezTo>
                    <a:pt x="5859" y="2126"/>
                    <a:pt x="6656" y="1885"/>
                    <a:pt x="5821" y="1278"/>
                  </a:cubicBezTo>
                  <a:cubicBezTo>
                    <a:pt x="4973" y="658"/>
                    <a:pt x="4227" y="203"/>
                    <a:pt x="4227" y="203"/>
                  </a:cubicBezTo>
                  <a:cubicBezTo>
                    <a:pt x="4227" y="203"/>
                    <a:pt x="4037" y="0"/>
                    <a:pt x="3328" y="342"/>
                  </a:cubicBezTo>
                  <a:cubicBezTo>
                    <a:pt x="2607" y="683"/>
                    <a:pt x="367" y="1772"/>
                    <a:pt x="367" y="1772"/>
                  </a:cubicBezTo>
                  <a:cubicBezTo>
                    <a:pt x="367" y="1772"/>
                    <a:pt x="0" y="1911"/>
                    <a:pt x="102" y="231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57;p23">
              <a:extLst>
                <a:ext uri="{FF2B5EF4-FFF2-40B4-BE49-F238E27FC236}">
                  <a16:creationId xmlns:a16="http://schemas.microsoft.com/office/drawing/2014/main" id="{1A934A98-7431-B923-0D18-57A167C1D406}"/>
                </a:ext>
              </a:extLst>
            </p:cNvPr>
            <p:cNvSpPr/>
            <p:nvPr/>
          </p:nvSpPr>
          <p:spPr>
            <a:xfrm rot="1492103">
              <a:off x="3518613" y="4748448"/>
              <a:ext cx="31647" cy="87668"/>
            </a:xfrm>
            <a:custGeom>
              <a:avLst/>
              <a:gdLst/>
              <a:ahLst/>
              <a:cxnLst/>
              <a:rect l="l" t="t" r="r" b="b"/>
              <a:pathLst>
                <a:path w="1266" h="3507" fill="none" extrusionOk="0">
                  <a:moveTo>
                    <a:pt x="0" y="520"/>
                  </a:moveTo>
                  <a:lnTo>
                    <a:pt x="25" y="3506"/>
                  </a:lnTo>
                  <a:lnTo>
                    <a:pt x="1265" y="2911"/>
                  </a:lnTo>
                  <a:lnTo>
                    <a:pt x="1088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58;p23">
              <a:extLst>
                <a:ext uri="{FF2B5EF4-FFF2-40B4-BE49-F238E27FC236}">
                  <a16:creationId xmlns:a16="http://schemas.microsoft.com/office/drawing/2014/main" id="{FD3B5B98-1CD6-72A4-5899-1355956F7A2C}"/>
                </a:ext>
              </a:extLst>
            </p:cNvPr>
            <p:cNvSpPr/>
            <p:nvPr/>
          </p:nvSpPr>
          <p:spPr>
            <a:xfrm rot="1492103">
              <a:off x="3276937" y="4753688"/>
              <a:ext cx="16774" cy="81643"/>
            </a:xfrm>
            <a:custGeom>
              <a:avLst/>
              <a:gdLst/>
              <a:ahLst/>
              <a:cxnLst/>
              <a:rect l="l" t="t" r="r" b="b"/>
              <a:pathLst>
                <a:path w="671" h="3266" fill="none" extrusionOk="0">
                  <a:moveTo>
                    <a:pt x="0" y="3266"/>
                  </a:moveTo>
                  <a:lnTo>
                    <a:pt x="228" y="203"/>
                  </a:lnTo>
                  <a:lnTo>
                    <a:pt x="671" y="1"/>
                  </a:lnTo>
                  <a:lnTo>
                    <a:pt x="544" y="310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59;p23">
              <a:extLst>
                <a:ext uri="{FF2B5EF4-FFF2-40B4-BE49-F238E27FC236}">
                  <a16:creationId xmlns:a16="http://schemas.microsoft.com/office/drawing/2014/main" id="{CC00A39C-05F5-DFC7-1E70-E9604A2CD828}"/>
                </a:ext>
              </a:extLst>
            </p:cNvPr>
            <p:cNvSpPr/>
            <p:nvPr/>
          </p:nvSpPr>
          <p:spPr>
            <a:xfrm rot="1492103">
              <a:off x="3307873" y="4759585"/>
              <a:ext cx="19323" cy="75319"/>
            </a:xfrm>
            <a:custGeom>
              <a:avLst/>
              <a:gdLst/>
              <a:ahLst/>
              <a:cxnLst/>
              <a:rect l="l" t="t" r="r" b="b"/>
              <a:pathLst>
                <a:path w="773" h="3013" fill="none" extrusionOk="0">
                  <a:moveTo>
                    <a:pt x="203" y="3012"/>
                  </a:moveTo>
                  <a:lnTo>
                    <a:pt x="0" y="76"/>
                  </a:lnTo>
                  <a:lnTo>
                    <a:pt x="291" y="0"/>
                  </a:lnTo>
                  <a:lnTo>
                    <a:pt x="772" y="2746"/>
                  </a:ln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532;p23">
            <a:extLst>
              <a:ext uri="{FF2B5EF4-FFF2-40B4-BE49-F238E27FC236}">
                <a16:creationId xmlns:a16="http://schemas.microsoft.com/office/drawing/2014/main" id="{377B424A-FE9D-B1F1-9D91-668743175DCE}"/>
              </a:ext>
            </a:extLst>
          </p:cNvPr>
          <p:cNvGrpSpPr/>
          <p:nvPr/>
        </p:nvGrpSpPr>
        <p:grpSpPr>
          <a:xfrm>
            <a:off x="4496001" y="3680135"/>
            <a:ext cx="339205" cy="282250"/>
            <a:chOff x="2967600" y="4528286"/>
            <a:chExt cx="765827" cy="670678"/>
          </a:xfrm>
        </p:grpSpPr>
        <p:sp>
          <p:nvSpPr>
            <p:cNvPr id="119" name="Google Shape;533;p23">
              <a:extLst>
                <a:ext uri="{FF2B5EF4-FFF2-40B4-BE49-F238E27FC236}">
                  <a16:creationId xmlns:a16="http://schemas.microsoft.com/office/drawing/2014/main" id="{7545F74A-514C-C9D9-261E-80C77F54543B}"/>
                </a:ext>
              </a:extLst>
            </p:cNvPr>
            <p:cNvSpPr/>
            <p:nvPr/>
          </p:nvSpPr>
          <p:spPr>
            <a:xfrm rot="1492103">
              <a:off x="3031179" y="4642031"/>
              <a:ext cx="638671" cy="443188"/>
            </a:xfrm>
            <a:custGeom>
              <a:avLst/>
              <a:gdLst/>
              <a:ahLst/>
              <a:cxnLst/>
              <a:rect l="l" t="t" r="r" b="b"/>
              <a:pathLst>
                <a:path w="25549" h="17729" fill="none" extrusionOk="0">
                  <a:moveTo>
                    <a:pt x="3848" y="17728"/>
                  </a:moveTo>
                  <a:lnTo>
                    <a:pt x="1620" y="13059"/>
                  </a:lnTo>
                  <a:cubicBezTo>
                    <a:pt x="1620" y="13059"/>
                    <a:pt x="1" y="9693"/>
                    <a:pt x="1747" y="8503"/>
                  </a:cubicBezTo>
                  <a:cubicBezTo>
                    <a:pt x="3481" y="7314"/>
                    <a:pt x="7112" y="5062"/>
                    <a:pt x="9339" y="3910"/>
                  </a:cubicBezTo>
                  <a:cubicBezTo>
                    <a:pt x="11554" y="2759"/>
                    <a:pt x="16312" y="658"/>
                    <a:pt x="17792" y="329"/>
                  </a:cubicBezTo>
                  <a:cubicBezTo>
                    <a:pt x="19273" y="0"/>
                    <a:pt x="20728" y="607"/>
                    <a:pt x="22778" y="2695"/>
                  </a:cubicBezTo>
                  <a:cubicBezTo>
                    <a:pt x="24840" y="4783"/>
                    <a:pt x="25321" y="5606"/>
                    <a:pt x="25549" y="6783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34;p23">
              <a:extLst>
                <a:ext uri="{FF2B5EF4-FFF2-40B4-BE49-F238E27FC236}">
                  <a16:creationId xmlns:a16="http://schemas.microsoft.com/office/drawing/2014/main" id="{BAC5FCF8-21A9-E78B-0F2E-F1E27B0DFE05}"/>
                </a:ext>
              </a:extLst>
            </p:cNvPr>
            <p:cNvSpPr/>
            <p:nvPr/>
          </p:nvSpPr>
          <p:spPr>
            <a:xfrm rot="1492103">
              <a:off x="3586323" y="4934014"/>
              <a:ext cx="92367" cy="59170"/>
            </a:xfrm>
            <a:custGeom>
              <a:avLst/>
              <a:gdLst/>
              <a:ahLst/>
              <a:cxnLst/>
              <a:rect l="l" t="t" r="r" b="b"/>
              <a:pathLst>
                <a:path w="3695" h="2367" fill="none" extrusionOk="0">
                  <a:moveTo>
                    <a:pt x="3568" y="355"/>
                  </a:moveTo>
                  <a:cubicBezTo>
                    <a:pt x="3695" y="608"/>
                    <a:pt x="3581" y="911"/>
                    <a:pt x="3341" y="1025"/>
                  </a:cubicBezTo>
                  <a:lnTo>
                    <a:pt x="797" y="2240"/>
                  </a:lnTo>
                  <a:cubicBezTo>
                    <a:pt x="544" y="2367"/>
                    <a:pt x="240" y="2253"/>
                    <a:pt x="127" y="2012"/>
                  </a:cubicBezTo>
                  <a:lnTo>
                    <a:pt x="127" y="2012"/>
                  </a:lnTo>
                  <a:cubicBezTo>
                    <a:pt x="0" y="1759"/>
                    <a:pt x="114" y="1456"/>
                    <a:pt x="354" y="1342"/>
                  </a:cubicBezTo>
                  <a:lnTo>
                    <a:pt x="2898" y="127"/>
                  </a:lnTo>
                  <a:cubicBezTo>
                    <a:pt x="3151" y="0"/>
                    <a:pt x="3455" y="114"/>
                    <a:pt x="356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35;p23">
              <a:extLst>
                <a:ext uri="{FF2B5EF4-FFF2-40B4-BE49-F238E27FC236}">
                  <a16:creationId xmlns:a16="http://schemas.microsoft.com/office/drawing/2014/main" id="{31E07A3B-347E-508F-EAD2-DA2DE0F56F27}"/>
                </a:ext>
              </a:extLst>
            </p:cNvPr>
            <p:cNvSpPr/>
            <p:nvPr/>
          </p:nvSpPr>
          <p:spPr>
            <a:xfrm rot="1492103">
              <a:off x="3033742" y="4956619"/>
              <a:ext cx="79118" cy="52846"/>
            </a:xfrm>
            <a:custGeom>
              <a:avLst/>
              <a:gdLst/>
              <a:ahLst/>
              <a:cxnLst/>
              <a:rect l="l" t="t" r="r" b="b"/>
              <a:pathLst>
                <a:path w="3165" h="2114" fill="none" extrusionOk="0">
                  <a:moveTo>
                    <a:pt x="3038" y="355"/>
                  </a:moveTo>
                  <a:cubicBezTo>
                    <a:pt x="3164" y="608"/>
                    <a:pt x="3051" y="911"/>
                    <a:pt x="2810" y="1025"/>
                  </a:cubicBezTo>
                  <a:lnTo>
                    <a:pt x="785" y="2000"/>
                  </a:lnTo>
                  <a:cubicBezTo>
                    <a:pt x="532" y="2114"/>
                    <a:pt x="241" y="2012"/>
                    <a:pt x="115" y="1759"/>
                  </a:cubicBezTo>
                  <a:lnTo>
                    <a:pt x="115" y="1759"/>
                  </a:lnTo>
                  <a:cubicBezTo>
                    <a:pt x="1" y="1506"/>
                    <a:pt x="102" y="1215"/>
                    <a:pt x="355" y="1089"/>
                  </a:cubicBezTo>
                  <a:lnTo>
                    <a:pt x="2380" y="127"/>
                  </a:lnTo>
                  <a:cubicBezTo>
                    <a:pt x="2620" y="0"/>
                    <a:pt x="2924" y="114"/>
                    <a:pt x="303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36;p23">
              <a:extLst>
                <a:ext uri="{FF2B5EF4-FFF2-40B4-BE49-F238E27FC236}">
                  <a16:creationId xmlns:a16="http://schemas.microsoft.com/office/drawing/2014/main" id="{67BB85D2-8938-D955-7AF6-DDDC2E3562BA}"/>
                </a:ext>
              </a:extLst>
            </p:cNvPr>
            <p:cNvSpPr/>
            <p:nvPr/>
          </p:nvSpPr>
          <p:spPr>
            <a:xfrm rot="1492103">
              <a:off x="3106220" y="4931459"/>
              <a:ext cx="121815" cy="121790"/>
            </a:xfrm>
            <a:custGeom>
              <a:avLst/>
              <a:gdLst/>
              <a:ahLst/>
              <a:cxnLst/>
              <a:rect l="l" t="t" r="r" b="b"/>
              <a:pathLst>
                <a:path w="4873" h="4872" fill="none" extrusionOk="0">
                  <a:moveTo>
                    <a:pt x="4366" y="1518"/>
                  </a:moveTo>
                  <a:cubicBezTo>
                    <a:pt x="4873" y="2581"/>
                    <a:pt x="4430" y="3859"/>
                    <a:pt x="3367" y="4366"/>
                  </a:cubicBezTo>
                  <a:cubicBezTo>
                    <a:pt x="2304" y="4872"/>
                    <a:pt x="1026" y="4429"/>
                    <a:pt x="520" y="3366"/>
                  </a:cubicBezTo>
                  <a:cubicBezTo>
                    <a:pt x="1" y="2290"/>
                    <a:pt x="456" y="1025"/>
                    <a:pt x="1519" y="506"/>
                  </a:cubicBezTo>
                  <a:cubicBezTo>
                    <a:pt x="2582" y="0"/>
                    <a:pt x="3860" y="456"/>
                    <a:pt x="4366" y="1518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37;p23">
              <a:extLst>
                <a:ext uri="{FF2B5EF4-FFF2-40B4-BE49-F238E27FC236}">
                  <a16:creationId xmlns:a16="http://schemas.microsoft.com/office/drawing/2014/main" id="{84DDB6A5-FC71-1CAA-0ED3-BC8F7988244C}"/>
                </a:ext>
              </a:extLst>
            </p:cNvPr>
            <p:cNvSpPr/>
            <p:nvPr/>
          </p:nvSpPr>
          <p:spPr>
            <a:xfrm rot="1492103">
              <a:off x="3135638" y="4960928"/>
              <a:ext cx="63295" cy="62970"/>
            </a:xfrm>
            <a:custGeom>
              <a:avLst/>
              <a:gdLst/>
              <a:ahLst/>
              <a:cxnLst/>
              <a:rect l="l" t="t" r="r" b="b"/>
              <a:pathLst>
                <a:path w="2532" h="2519" fill="none" extrusionOk="0">
                  <a:moveTo>
                    <a:pt x="2266" y="785"/>
                  </a:moveTo>
                  <a:cubicBezTo>
                    <a:pt x="2531" y="1329"/>
                    <a:pt x="2291" y="2000"/>
                    <a:pt x="1747" y="2266"/>
                  </a:cubicBezTo>
                  <a:cubicBezTo>
                    <a:pt x="1190" y="2519"/>
                    <a:pt x="532" y="2291"/>
                    <a:pt x="266" y="1734"/>
                  </a:cubicBezTo>
                  <a:cubicBezTo>
                    <a:pt x="1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6" y="78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38;p23">
              <a:extLst>
                <a:ext uri="{FF2B5EF4-FFF2-40B4-BE49-F238E27FC236}">
                  <a16:creationId xmlns:a16="http://schemas.microsoft.com/office/drawing/2014/main" id="{B5D360C0-F2A2-8044-38C4-BC5DD83E49D9}"/>
                </a:ext>
              </a:extLst>
            </p:cNvPr>
            <p:cNvSpPr/>
            <p:nvPr/>
          </p:nvSpPr>
          <p:spPr>
            <a:xfrm rot="1492103">
              <a:off x="3161884" y="4987202"/>
              <a:ext cx="10799" cy="10449"/>
            </a:xfrm>
            <a:custGeom>
              <a:avLst/>
              <a:gdLst/>
              <a:ahLst/>
              <a:cxnLst/>
              <a:rect l="l" t="t" r="r" b="b"/>
              <a:pathLst>
                <a:path w="432" h="418" fill="none" extrusionOk="0">
                  <a:moveTo>
                    <a:pt x="381" y="127"/>
                  </a:moveTo>
                  <a:cubicBezTo>
                    <a:pt x="431" y="228"/>
                    <a:pt x="381" y="329"/>
                    <a:pt x="292" y="380"/>
                  </a:cubicBezTo>
                  <a:cubicBezTo>
                    <a:pt x="203" y="418"/>
                    <a:pt x="90" y="380"/>
                    <a:pt x="52" y="291"/>
                  </a:cubicBezTo>
                  <a:cubicBezTo>
                    <a:pt x="1" y="203"/>
                    <a:pt x="39" y="89"/>
                    <a:pt x="140" y="51"/>
                  </a:cubicBezTo>
                  <a:cubicBezTo>
                    <a:pt x="229" y="0"/>
                    <a:pt x="343" y="38"/>
                    <a:pt x="381" y="127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39;p23">
              <a:extLst>
                <a:ext uri="{FF2B5EF4-FFF2-40B4-BE49-F238E27FC236}">
                  <a16:creationId xmlns:a16="http://schemas.microsoft.com/office/drawing/2014/main" id="{E00718CE-0F7F-BDF3-4244-EA1316153FF1}"/>
                </a:ext>
              </a:extLst>
            </p:cNvPr>
            <p:cNvSpPr/>
            <p:nvPr/>
          </p:nvSpPr>
          <p:spPr>
            <a:xfrm rot="1492103">
              <a:off x="3466021" y="4921760"/>
              <a:ext cx="121790" cy="12179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4353" y="1519"/>
                  </a:moveTo>
                  <a:cubicBezTo>
                    <a:pt x="4872" y="2582"/>
                    <a:pt x="4416" y="3860"/>
                    <a:pt x="3353" y="4366"/>
                  </a:cubicBezTo>
                  <a:cubicBezTo>
                    <a:pt x="2291" y="4872"/>
                    <a:pt x="1013" y="4429"/>
                    <a:pt x="506" y="3366"/>
                  </a:cubicBezTo>
                  <a:cubicBezTo>
                    <a:pt x="0" y="2303"/>
                    <a:pt x="443" y="1025"/>
                    <a:pt x="1506" y="519"/>
                  </a:cubicBezTo>
                  <a:cubicBezTo>
                    <a:pt x="2569" y="0"/>
                    <a:pt x="3847" y="456"/>
                    <a:pt x="4353" y="151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40;p23">
              <a:extLst>
                <a:ext uri="{FF2B5EF4-FFF2-40B4-BE49-F238E27FC236}">
                  <a16:creationId xmlns:a16="http://schemas.microsoft.com/office/drawing/2014/main" id="{2F25BC32-39EC-8DAB-94FB-9C528DE119AB}"/>
                </a:ext>
              </a:extLst>
            </p:cNvPr>
            <p:cNvSpPr/>
            <p:nvPr/>
          </p:nvSpPr>
          <p:spPr>
            <a:xfrm rot="1492103">
              <a:off x="3495074" y="4951083"/>
              <a:ext cx="63295" cy="63295"/>
            </a:xfrm>
            <a:custGeom>
              <a:avLst/>
              <a:gdLst/>
              <a:ahLst/>
              <a:cxnLst/>
              <a:rect l="l" t="t" r="r" b="b"/>
              <a:pathLst>
                <a:path w="2532" h="2532" fill="none" extrusionOk="0">
                  <a:moveTo>
                    <a:pt x="2265" y="786"/>
                  </a:moveTo>
                  <a:cubicBezTo>
                    <a:pt x="2531" y="1342"/>
                    <a:pt x="2303" y="2000"/>
                    <a:pt x="1747" y="2266"/>
                  </a:cubicBezTo>
                  <a:cubicBezTo>
                    <a:pt x="1190" y="2532"/>
                    <a:pt x="532" y="2291"/>
                    <a:pt x="266" y="1747"/>
                  </a:cubicBezTo>
                  <a:cubicBezTo>
                    <a:pt x="0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5" y="78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41;p23">
              <a:extLst>
                <a:ext uri="{FF2B5EF4-FFF2-40B4-BE49-F238E27FC236}">
                  <a16:creationId xmlns:a16="http://schemas.microsoft.com/office/drawing/2014/main" id="{D8FF4874-46D7-C120-8746-ECC40DAF27E1}"/>
                </a:ext>
              </a:extLst>
            </p:cNvPr>
            <p:cNvSpPr/>
            <p:nvPr/>
          </p:nvSpPr>
          <p:spPr>
            <a:xfrm rot="1492103">
              <a:off x="3521700" y="4977434"/>
              <a:ext cx="10449" cy="10449"/>
            </a:xfrm>
            <a:custGeom>
              <a:avLst/>
              <a:gdLst/>
              <a:ahLst/>
              <a:cxnLst/>
              <a:rect l="l" t="t" r="r" b="b"/>
              <a:pathLst>
                <a:path w="418" h="418" fill="none" extrusionOk="0">
                  <a:moveTo>
                    <a:pt x="367" y="139"/>
                  </a:moveTo>
                  <a:cubicBezTo>
                    <a:pt x="418" y="228"/>
                    <a:pt x="380" y="329"/>
                    <a:pt x="291" y="380"/>
                  </a:cubicBezTo>
                  <a:cubicBezTo>
                    <a:pt x="190" y="418"/>
                    <a:pt x="89" y="380"/>
                    <a:pt x="38" y="291"/>
                  </a:cubicBezTo>
                  <a:cubicBezTo>
                    <a:pt x="0" y="203"/>
                    <a:pt x="38" y="89"/>
                    <a:pt x="127" y="51"/>
                  </a:cubicBezTo>
                  <a:cubicBezTo>
                    <a:pt x="215" y="0"/>
                    <a:pt x="329" y="38"/>
                    <a:pt x="367" y="13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42;p23">
              <a:extLst>
                <a:ext uri="{FF2B5EF4-FFF2-40B4-BE49-F238E27FC236}">
                  <a16:creationId xmlns:a16="http://schemas.microsoft.com/office/drawing/2014/main" id="{1D72BAFC-57EB-0F3D-9590-786D7EB58EAF}"/>
                </a:ext>
              </a:extLst>
            </p:cNvPr>
            <p:cNvSpPr/>
            <p:nvPr/>
          </p:nvSpPr>
          <p:spPr>
            <a:xfrm rot="1492103">
              <a:off x="3233231" y="4922499"/>
              <a:ext cx="226531" cy="114215"/>
            </a:xfrm>
            <a:custGeom>
              <a:avLst/>
              <a:gdLst/>
              <a:ahLst/>
              <a:cxnLst/>
              <a:rect l="l" t="t" r="r" b="b"/>
              <a:pathLst>
                <a:path w="9062" h="4569" fill="none" extrusionOk="0">
                  <a:moveTo>
                    <a:pt x="1" y="4568"/>
                  </a:moveTo>
                  <a:lnTo>
                    <a:pt x="906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43;p23">
              <a:extLst>
                <a:ext uri="{FF2B5EF4-FFF2-40B4-BE49-F238E27FC236}">
                  <a16:creationId xmlns:a16="http://schemas.microsoft.com/office/drawing/2014/main" id="{36C6E3D4-2C1B-8A9D-2CA5-1BE2D9F37DB0}"/>
                </a:ext>
              </a:extLst>
            </p:cNvPr>
            <p:cNvSpPr/>
            <p:nvPr/>
          </p:nvSpPr>
          <p:spPr>
            <a:xfrm rot="1492103">
              <a:off x="3101594" y="4637243"/>
              <a:ext cx="468486" cy="230306"/>
            </a:xfrm>
            <a:custGeom>
              <a:avLst/>
              <a:gdLst/>
              <a:ahLst/>
              <a:cxnLst/>
              <a:rect l="l" t="t" r="r" b="b"/>
              <a:pathLst>
                <a:path w="18741" h="9213" fill="none" extrusionOk="0">
                  <a:moveTo>
                    <a:pt x="0" y="9212"/>
                  </a:moveTo>
                  <a:lnTo>
                    <a:pt x="1874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44;p23">
              <a:extLst>
                <a:ext uri="{FF2B5EF4-FFF2-40B4-BE49-F238E27FC236}">
                  <a16:creationId xmlns:a16="http://schemas.microsoft.com/office/drawing/2014/main" id="{D4C60F72-930E-A4AD-3543-09A94FF7D59C}"/>
                </a:ext>
              </a:extLst>
            </p:cNvPr>
            <p:cNvSpPr/>
            <p:nvPr/>
          </p:nvSpPr>
          <p:spPr>
            <a:xfrm rot="1492103">
              <a:off x="3405727" y="4761832"/>
              <a:ext cx="97142" cy="202783"/>
            </a:xfrm>
            <a:custGeom>
              <a:avLst/>
              <a:gdLst/>
              <a:ahLst/>
              <a:cxnLst/>
              <a:rect l="l" t="t" r="r" b="b"/>
              <a:pathLst>
                <a:path w="3886" h="8112" fill="none" extrusionOk="0">
                  <a:moveTo>
                    <a:pt x="1" y="1"/>
                  </a:moveTo>
                  <a:cubicBezTo>
                    <a:pt x="1" y="1"/>
                    <a:pt x="3443" y="7504"/>
                    <a:pt x="3885" y="8112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545;p23">
              <a:extLst>
                <a:ext uri="{FF2B5EF4-FFF2-40B4-BE49-F238E27FC236}">
                  <a16:creationId xmlns:a16="http://schemas.microsoft.com/office/drawing/2014/main" id="{3346B8E1-AFEA-4E17-3349-DD6EC2989CE6}"/>
                </a:ext>
              </a:extLst>
            </p:cNvPr>
            <p:cNvSpPr/>
            <p:nvPr/>
          </p:nvSpPr>
          <p:spPr>
            <a:xfrm rot="1492103">
              <a:off x="3083492" y="4713707"/>
              <a:ext cx="528906" cy="259078"/>
            </a:xfrm>
            <a:custGeom>
              <a:avLst/>
              <a:gdLst/>
              <a:ahLst/>
              <a:cxnLst/>
              <a:rect l="l" t="t" r="r" b="b"/>
              <a:pathLst>
                <a:path w="21158" h="10364" fill="none" extrusionOk="0">
                  <a:moveTo>
                    <a:pt x="1" y="10364"/>
                  </a:moveTo>
                  <a:lnTo>
                    <a:pt x="21158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546;p23">
              <a:extLst>
                <a:ext uri="{FF2B5EF4-FFF2-40B4-BE49-F238E27FC236}">
                  <a16:creationId xmlns:a16="http://schemas.microsoft.com/office/drawing/2014/main" id="{4E32D2AE-8892-5F4A-7EE3-E0041963B21D}"/>
                </a:ext>
              </a:extLst>
            </p:cNvPr>
            <p:cNvSpPr/>
            <p:nvPr/>
          </p:nvSpPr>
          <p:spPr>
            <a:xfrm rot="1492103">
              <a:off x="3120551" y="4853846"/>
              <a:ext cx="54745" cy="25948"/>
            </a:xfrm>
            <a:custGeom>
              <a:avLst/>
              <a:gdLst/>
              <a:ahLst/>
              <a:cxnLst/>
              <a:rect l="l" t="t" r="r" b="b"/>
              <a:pathLst>
                <a:path w="2190" h="1038" fill="none" extrusionOk="0">
                  <a:moveTo>
                    <a:pt x="0" y="1038"/>
                  </a:moveTo>
                  <a:lnTo>
                    <a:pt x="2189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547;p23">
              <a:extLst>
                <a:ext uri="{FF2B5EF4-FFF2-40B4-BE49-F238E27FC236}">
                  <a16:creationId xmlns:a16="http://schemas.microsoft.com/office/drawing/2014/main" id="{4C8DF464-1333-C5F3-A20B-2A49B53D1555}"/>
                </a:ext>
              </a:extLst>
            </p:cNvPr>
            <p:cNvSpPr/>
            <p:nvPr/>
          </p:nvSpPr>
          <p:spPr>
            <a:xfrm rot="1492103">
              <a:off x="3120759" y="4862950"/>
              <a:ext cx="54420" cy="26273"/>
            </a:xfrm>
            <a:custGeom>
              <a:avLst/>
              <a:gdLst/>
              <a:ahLst/>
              <a:cxnLst/>
              <a:rect l="l" t="t" r="r" b="b"/>
              <a:pathLst>
                <a:path w="2177" h="1051" fill="none" extrusionOk="0">
                  <a:moveTo>
                    <a:pt x="1" y="1051"/>
                  </a:moveTo>
                  <a:lnTo>
                    <a:pt x="2177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548;p23">
              <a:extLst>
                <a:ext uri="{FF2B5EF4-FFF2-40B4-BE49-F238E27FC236}">
                  <a16:creationId xmlns:a16="http://schemas.microsoft.com/office/drawing/2014/main" id="{DA7BDA38-3972-A409-815D-3E2B6AB3EE09}"/>
                </a:ext>
              </a:extLst>
            </p:cNvPr>
            <p:cNvSpPr/>
            <p:nvPr/>
          </p:nvSpPr>
          <p:spPr>
            <a:xfrm rot="1492103">
              <a:off x="3120766" y="4872782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0" y="1051"/>
                  </a:moveTo>
                  <a:lnTo>
                    <a:pt x="2189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549;p23">
              <a:extLst>
                <a:ext uri="{FF2B5EF4-FFF2-40B4-BE49-F238E27FC236}">
                  <a16:creationId xmlns:a16="http://schemas.microsoft.com/office/drawing/2014/main" id="{FF3A3B4E-61F7-5018-D4C5-7A7EF38EBDF1}"/>
                </a:ext>
              </a:extLst>
            </p:cNvPr>
            <p:cNvSpPr/>
            <p:nvPr/>
          </p:nvSpPr>
          <p:spPr>
            <a:xfrm rot="1492103">
              <a:off x="3121028" y="4881968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1" y="1051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550;p23">
              <a:extLst>
                <a:ext uri="{FF2B5EF4-FFF2-40B4-BE49-F238E27FC236}">
                  <a16:creationId xmlns:a16="http://schemas.microsoft.com/office/drawing/2014/main" id="{54A04CD2-03FB-C3D7-625B-EB9FC33DFA2C}"/>
                </a:ext>
              </a:extLst>
            </p:cNvPr>
            <p:cNvSpPr/>
            <p:nvPr/>
          </p:nvSpPr>
          <p:spPr>
            <a:xfrm rot="1492103">
              <a:off x="3120985" y="4892735"/>
              <a:ext cx="54745" cy="25973"/>
            </a:xfrm>
            <a:custGeom>
              <a:avLst/>
              <a:gdLst/>
              <a:ahLst/>
              <a:cxnLst/>
              <a:rect l="l" t="t" r="r" b="b"/>
              <a:pathLst>
                <a:path w="2190" h="1039" fill="none" extrusionOk="0">
                  <a:moveTo>
                    <a:pt x="1" y="1039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551;p23">
              <a:extLst>
                <a:ext uri="{FF2B5EF4-FFF2-40B4-BE49-F238E27FC236}">
                  <a16:creationId xmlns:a16="http://schemas.microsoft.com/office/drawing/2014/main" id="{DFE62D91-6D26-F3EA-FA7B-C7F2948389E5}"/>
                </a:ext>
              </a:extLst>
            </p:cNvPr>
            <p:cNvSpPr/>
            <p:nvPr/>
          </p:nvSpPr>
          <p:spPr>
            <a:xfrm rot="1492103">
              <a:off x="3420507" y="4799371"/>
              <a:ext cx="261303" cy="140788"/>
            </a:xfrm>
            <a:custGeom>
              <a:avLst/>
              <a:gdLst/>
              <a:ahLst/>
              <a:cxnLst/>
              <a:rect l="l" t="t" r="r" b="b"/>
              <a:pathLst>
                <a:path w="10453" h="5632" fill="none" extrusionOk="0">
                  <a:moveTo>
                    <a:pt x="0" y="1"/>
                  </a:moveTo>
                  <a:cubicBezTo>
                    <a:pt x="0" y="1"/>
                    <a:pt x="2658" y="5100"/>
                    <a:pt x="3063" y="5632"/>
                  </a:cubicBezTo>
                  <a:cubicBezTo>
                    <a:pt x="3063" y="5632"/>
                    <a:pt x="6353" y="3911"/>
                    <a:pt x="7011" y="3974"/>
                  </a:cubicBezTo>
                  <a:cubicBezTo>
                    <a:pt x="7656" y="4050"/>
                    <a:pt x="8263" y="4278"/>
                    <a:pt x="8263" y="4278"/>
                  </a:cubicBezTo>
                  <a:lnTo>
                    <a:pt x="10452" y="324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552;p23">
              <a:extLst>
                <a:ext uri="{FF2B5EF4-FFF2-40B4-BE49-F238E27FC236}">
                  <a16:creationId xmlns:a16="http://schemas.microsoft.com/office/drawing/2014/main" id="{5BFE8D4C-F040-CFD4-0A0F-AA88727B8EF5}"/>
                </a:ext>
              </a:extLst>
            </p:cNvPr>
            <p:cNvSpPr/>
            <p:nvPr/>
          </p:nvSpPr>
          <p:spPr>
            <a:xfrm rot="1492103">
              <a:off x="3630288" y="4899488"/>
              <a:ext cx="25323" cy="25973"/>
            </a:xfrm>
            <a:custGeom>
              <a:avLst/>
              <a:gdLst/>
              <a:ahLst/>
              <a:cxnLst/>
              <a:rect l="l" t="t" r="r" b="b"/>
              <a:pathLst>
                <a:path w="1013" h="1039" fill="none" extrusionOk="0">
                  <a:moveTo>
                    <a:pt x="899" y="330"/>
                  </a:moveTo>
                  <a:cubicBezTo>
                    <a:pt x="1013" y="558"/>
                    <a:pt x="924" y="823"/>
                    <a:pt x="709" y="937"/>
                  </a:cubicBezTo>
                  <a:cubicBezTo>
                    <a:pt x="481" y="1038"/>
                    <a:pt x="216" y="937"/>
                    <a:pt x="102" y="709"/>
                  </a:cubicBezTo>
                  <a:cubicBezTo>
                    <a:pt x="1" y="482"/>
                    <a:pt x="89" y="203"/>
                    <a:pt x="304" y="102"/>
                  </a:cubicBezTo>
                  <a:cubicBezTo>
                    <a:pt x="519" y="1"/>
                    <a:pt x="798" y="102"/>
                    <a:pt x="899" y="330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553;p23">
              <a:extLst>
                <a:ext uri="{FF2B5EF4-FFF2-40B4-BE49-F238E27FC236}">
                  <a16:creationId xmlns:a16="http://schemas.microsoft.com/office/drawing/2014/main" id="{3AB8AF8F-CA68-7E1A-7949-2E1384974FD3}"/>
                </a:ext>
              </a:extLst>
            </p:cNvPr>
            <p:cNvSpPr/>
            <p:nvPr/>
          </p:nvSpPr>
          <p:spPr>
            <a:xfrm rot="1492103">
              <a:off x="3118578" y="4745508"/>
              <a:ext cx="116440" cy="100617"/>
            </a:xfrm>
            <a:custGeom>
              <a:avLst/>
              <a:gdLst/>
              <a:ahLst/>
              <a:cxnLst/>
              <a:rect l="l" t="t" r="r" b="b"/>
              <a:pathLst>
                <a:path w="4658" h="4025" fill="none" extrusionOk="0">
                  <a:moveTo>
                    <a:pt x="1469" y="4012"/>
                  </a:moveTo>
                  <a:lnTo>
                    <a:pt x="4341" y="2633"/>
                  </a:lnTo>
                  <a:cubicBezTo>
                    <a:pt x="4341" y="2633"/>
                    <a:pt x="4657" y="2544"/>
                    <a:pt x="4278" y="1785"/>
                  </a:cubicBezTo>
                  <a:cubicBezTo>
                    <a:pt x="3898" y="1026"/>
                    <a:pt x="3506" y="343"/>
                    <a:pt x="3506" y="343"/>
                  </a:cubicBezTo>
                  <a:cubicBezTo>
                    <a:pt x="3506" y="343"/>
                    <a:pt x="3443" y="1"/>
                    <a:pt x="2873" y="279"/>
                  </a:cubicBezTo>
                  <a:cubicBezTo>
                    <a:pt x="2304" y="545"/>
                    <a:pt x="418" y="1456"/>
                    <a:pt x="418" y="1456"/>
                  </a:cubicBezTo>
                  <a:cubicBezTo>
                    <a:pt x="418" y="1456"/>
                    <a:pt x="1" y="1671"/>
                    <a:pt x="266" y="2152"/>
                  </a:cubicBezTo>
                  <a:cubicBezTo>
                    <a:pt x="532" y="2620"/>
                    <a:pt x="1000" y="3683"/>
                    <a:pt x="1000" y="3683"/>
                  </a:cubicBezTo>
                  <a:cubicBezTo>
                    <a:pt x="1000" y="3683"/>
                    <a:pt x="1203" y="4025"/>
                    <a:pt x="1469" y="4012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554;p23">
              <a:extLst>
                <a:ext uri="{FF2B5EF4-FFF2-40B4-BE49-F238E27FC236}">
                  <a16:creationId xmlns:a16="http://schemas.microsoft.com/office/drawing/2014/main" id="{9876BB0C-924F-D860-23E6-50C032ABEDD0}"/>
                </a:ext>
              </a:extLst>
            </p:cNvPr>
            <p:cNvSpPr/>
            <p:nvPr/>
          </p:nvSpPr>
          <p:spPr>
            <a:xfrm rot="1492103">
              <a:off x="3231118" y="4743928"/>
              <a:ext cx="112941" cy="101891"/>
            </a:xfrm>
            <a:custGeom>
              <a:avLst/>
              <a:gdLst/>
              <a:ahLst/>
              <a:cxnLst/>
              <a:rect l="l" t="t" r="r" b="b"/>
              <a:pathLst>
                <a:path w="4518" h="4076" fill="none" extrusionOk="0">
                  <a:moveTo>
                    <a:pt x="1025" y="3569"/>
                  </a:moveTo>
                  <a:lnTo>
                    <a:pt x="177" y="1975"/>
                  </a:lnTo>
                  <a:cubicBezTo>
                    <a:pt x="177" y="1975"/>
                    <a:pt x="0" y="1620"/>
                    <a:pt x="696" y="1291"/>
                  </a:cubicBezTo>
                  <a:cubicBezTo>
                    <a:pt x="1405" y="950"/>
                    <a:pt x="3151" y="114"/>
                    <a:pt x="3151" y="114"/>
                  </a:cubicBezTo>
                  <a:cubicBezTo>
                    <a:pt x="3151" y="114"/>
                    <a:pt x="3594" y="1"/>
                    <a:pt x="3822" y="570"/>
                  </a:cubicBezTo>
                  <a:cubicBezTo>
                    <a:pt x="4062" y="1139"/>
                    <a:pt x="4404" y="1987"/>
                    <a:pt x="4404" y="1987"/>
                  </a:cubicBezTo>
                  <a:cubicBezTo>
                    <a:pt x="4404" y="1987"/>
                    <a:pt x="4518" y="2544"/>
                    <a:pt x="4176" y="2683"/>
                  </a:cubicBezTo>
                  <a:cubicBezTo>
                    <a:pt x="3328" y="3038"/>
                    <a:pt x="1481" y="3974"/>
                    <a:pt x="1481" y="3974"/>
                  </a:cubicBezTo>
                  <a:cubicBezTo>
                    <a:pt x="1481" y="3974"/>
                    <a:pt x="1266" y="4075"/>
                    <a:pt x="1025" y="356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555;p23">
              <a:extLst>
                <a:ext uri="{FF2B5EF4-FFF2-40B4-BE49-F238E27FC236}">
                  <a16:creationId xmlns:a16="http://schemas.microsoft.com/office/drawing/2014/main" id="{3E0DB2DE-9593-080A-8C91-8CB18D6135FD}"/>
                </a:ext>
              </a:extLst>
            </p:cNvPr>
            <p:cNvSpPr/>
            <p:nvPr/>
          </p:nvSpPr>
          <p:spPr>
            <a:xfrm rot="1492103">
              <a:off x="3340741" y="4741202"/>
              <a:ext cx="116115" cy="104416"/>
            </a:xfrm>
            <a:custGeom>
              <a:avLst/>
              <a:gdLst/>
              <a:ahLst/>
              <a:cxnLst/>
              <a:rect l="l" t="t" r="r" b="b"/>
              <a:pathLst>
                <a:path w="4645" h="4177" fill="none" extrusionOk="0">
                  <a:moveTo>
                    <a:pt x="165" y="1924"/>
                  </a:moveTo>
                  <a:lnTo>
                    <a:pt x="1013" y="3696"/>
                  </a:lnTo>
                  <a:cubicBezTo>
                    <a:pt x="1013" y="3696"/>
                    <a:pt x="1202" y="4176"/>
                    <a:pt x="1785" y="3911"/>
                  </a:cubicBezTo>
                  <a:cubicBezTo>
                    <a:pt x="2354" y="3658"/>
                    <a:pt x="4290" y="2721"/>
                    <a:pt x="4290" y="2721"/>
                  </a:cubicBezTo>
                  <a:cubicBezTo>
                    <a:pt x="4290" y="2721"/>
                    <a:pt x="4644" y="2607"/>
                    <a:pt x="4163" y="1696"/>
                  </a:cubicBezTo>
                  <a:cubicBezTo>
                    <a:pt x="3695" y="798"/>
                    <a:pt x="3569" y="443"/>
                    <a:pt x="3569" y="443"/>
                  </a:cubicBezTo>
                  <a:cubicBezTo>
                    <a:pt x="3569" y="443"/>
                    <a:pt x="3379" y="1"/>
                    <a:pt x="2544" y="494"/>
                  </a:cubicBezTo>
                  <a:cubicBezTo>
                    <a:pt x="2379" y="583"/>
                    <a:pt x="696" y="1367"/>
                    <a:pt x="696" y="1367"/>
                  </a:cubicBezTo>
                  <a:cubicBezTo>
                    <a:pt x="696" y="1367"/>
                    <a:pt x="0" y="1570"/>
                    <a:pt x="165" y="1924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556;p23">
              <a:extLst>
                <a:ext uri="{FF2B5EF4-FFF2-40B4-BE49-F238E27FC236}">
                  <a16:creationId xmlns:a16="http://schemas.microsoft.com/office/drawing/2014/main" id="{4BDBF422-AD39-6458-C1EB-E7F4BC135A3F}"/>
                </a:ext>
              </a:extLst>
            </p:cNvPr>
            <p:cNvSpPr/>
            <p:nvPr/>
          </p:nvSpPr>
          <p:spPr>
            <a:xfrm rot="1492103">
              <a:off x="3468287" y="4744327"/>
              <a:ext cx="166411" cy="111041"/>
            </a:xfrm>
            <a:custGeom>
              <a:avLst/>
              <a:gdLst/>
              <a:ahLst/>
              <a:cxnLst/>
              <a:rect l="l" t="t" r="r" b="b"/>
              <a:pathLst>
                <a:path w="6657" h="4442" fill="none" extrusionOk="0">
                  <a:moveTo>
                    <a:pt x="102" y="2316"/>
                  </a:moveTo>
                  <a:lnTo>
                    <a:pt x="899" y="3973"/>
                  </a:lnTo>
                  <a:cubicBezTo>
                    <a:pt x="899" y="3973"/>
                    <a:pt x="1025" y="4442"/>
                    <a:pt x="1974" y="3986"/>
                  </a:cubicBezTo>
                  <a:cubicBezTo>
                    <a:pt x="2923" y="3530"/>
                    <a:pt x="5859" y="2126"/>
                    <a:pt x="5859" y="2126"/>
                  </a:cubicBezTo>
                  <a:cubicBezTo>
                    <a:pt x="5859" y="2126"/>
                    <a:pt x="6656" y="1885"/>
                    <a:pt x="5821" y="1278"/>
                  </a:cubicBezTo>
                  <a:cubicBezTo>
                    <a:pt x="4973" y="658"/>
                    <a:pt x="4227" y="203"/>
                    <a:pt x="4227" y="203"/>
                  </a:cubicBezTo>
                  <a:cubicBezTo>
                    <a:pt x="4227" y="203"/>
                    <a:pt x="4037" y="0"/>
                    <a:pt x="3328" y="342"/>
                  </a:cubicBezTo>
                  <a:cubicBezTo>
                    <a:pt x="2607" y="683"/>
                    <a:pt x="367" y="1772"/>
                    <a:pt x="367" y="1772"/>
                  </a:cubicBezTo>
                  <a:cubicBezTo>
                    <a:pt x="367" y="1772"/>
                    <a:pt x="0" y="1911"/>
                    <a:pt x="102" y="231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557;p23">
              <a:extLst>
                <a:ext uri="{FF2B5EF4-FFF2-40B4-BE49-F238E27FC236}">
                  <a16:creationId xmlns:a16="http://schemas.microsoft.com/office/drawing/2014/main" id="{035733CC-4015-96D5-9897-24610366B3C4}"/>
                </a:ext>
              </a:extLst>
            </p:cNvPr>
            <p:cNvSpPr/>
            <p:nvPr/>
          </p:nvSpPr>
          <p:spPr>
            <a:xfrm rot="1492103">
              <a:off x="3518613" y="4748448"/>
              <a:ext cx="31647" cy="87668"/>
            </a:xfrm>
            <a:custGeom>
              <a:avLst/>
              <a:gdLst/>
              <a:ahLst/>
              <a:cxnLst/>
              <a:rect l="l" t="t" r="r" b="b"/>
              <a:pathLst>
                <a:path w="1266" h="3507" fill="none" extrusionOk="0">
                  <a:moveTo>
                    <a:pt x="0" y="520"/>
                  </a:moveTo>
                  <a:lnTo>
                    <a:pt x="25" y="3506"/>
                  </a:lnTo>
                  <a:lnTo>
                    <a:pt x="1265" y="2911"/>
                  </a:lnTo>
                  <a:lnTo>
                    <a:pt x="1088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558;p23">
              <a:extLst>
                <a:ext uri="{FF2B5EF4-FFF2-40B4-BE49-F238E27FC236}">
                  <a16:creationId xmlns:a16="http://schemas.microsoft.com/office/drawing/2014/main" id="{E69CAB41-D97A-EE41-D08F-E3192C8E1496}"/>
                </a:ext>
              </a:extLst>
            </p:cNvPr>
            <p:cNvSpPr/>
            <p:nvPr/>
          </p:nvSpPr>
          <p:spPr>
            <a:xfrm rot="1492103">
              <a:off x="3276937" y="4753688"/>
              <a:ext cx="16774" cy="81643"/>
            </a:xfrm>
            <a:custGeom>
              <a:avLst/>
              <a:gdLst/>
              <a:ahLst/>
              <a:cxnLst/>
              <a:rect l="l" t="t" r="r" b="b"/>
              <a:pathLst>
                <a:path w="671" h="3266" fill="none" extrusionOk="0">
                  <a:moveTo>
                    <a:pt x="0" y="3266"/>
                  </a:moveTo>
                  <a:lnTo>
                    <a:pt x="228" y="203"/>
                  </a:lnTo>
                  <a:lnTo>
                    <a:pt x="671" y="1"/>
                  </a:lnTo>
                  <a:lnTo>
                    <a:pt x="544" y="310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559;p23">
              <a:extLst>
                <a:ext uri="{FF2B5EF4-FFF2-40B4-BE49-F238E27FC236}">
                  <a16:creationId xmlns:a16="http://schemas.microsoft.com/office/drawing/2014/main" id="{C5FDFFED-E009-5BB1-E332-C406072B74B1}"/>
                </a:ext>
              </a:extLst>
            </p:cNvPr>
            <p:cNvSpPr/>
            <p:nvPr/>
          </p:nvSpPr>
          <p:spPr>
            <a:xfrm rot="1492103">
              <a:off x="3307873" y="4759585"/>
              <a:ext cx="19323" cy="75319"/>
            </a:xfrm>
            <a:custGeom>
              <a:avLst/>
              <a:gdLst/>
              <a:ahLst/>
              <a:cxnLst/>
              <a:rect l="l" t="t" r="r" b="b"/>
              <a:pathLst>
                <a:path w="773" h="3013" fill="none" extrusionOk="0">
                  <a:moveTo>
                    <a:pt x="203" y="3012"/>
                  </a:moveTo>
                  <a:lnTo>
                    <a:pt x="0" y="76"/>
                  </a:lnTo>
                  <a:lnTo>
                    <a:pt x="291" y="0"/>
                  </a:lnTo>
                  <a:lnTo>
                    <a:pt x="772" y="2746"/>
                  </a:ln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92122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0"/>
          <p:cNvSpPr txBox="1">
            <a:spLocks noGrp="1"/>
          </p:cNvSpPr>
          <p:nvPr>
            <p:ph type="title"/>
          </p:nvPr>
        </p:nvSpPr>
        <p:spPr>
          <a:xfrm>
            <a:off x="457200" y="3836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PT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1.2. – Avaliação Empírica </a:t>
            </a:r>
            <a:r>
              <a:rPr lang="pt-PT" sz="2000" dirty="0">
                <a:solidFill>
                  <a:schemeClr val="bg1">
                    <a:lumMod val="50000"/>
                  </a:schemeClr>
                </a:solidFill>
              </a:rPr>
              <a:t>– problema de otimização</a:t>
            </a:r>
            <a:endParaRPr sz="2000" dirty="0">
              <a:solidFill>
                <a:schemeClr val="bg1">
                  <a:lumMod val="50000"/>
                </a:schemeClr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DEB5567-46E1-3370-2EE9-EAC86E451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024" y="1364431"/>
            <a:ext cx="6932815" cy="3395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372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457200" y="3836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Cenário 2 – Grupos que se podem separar</a:t>
            </a:r>
            <a:endParaRPr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708527" y="1318203"/>
            <a:ext cx="174600" cy="174600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705409" y="2682361"/>
            <a:ext cx="174600" cy="174600"/>
          </a:xfrm>
          <a:prstGeom prst="rect">
            <a:avLst/>
          </a:prstGeom>
          <a:solidFill>
            <a:srgbClr val="0081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1033720" y="1932811"/>
            <a:ext cx="24390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2</a:t>
            </a:r>
            <a:r>
              <a:rPr lang="en" sz="1800" dirty="0">
                <a:solidFill>
                  <a:schemeClr val="bg2">
                    <a:lumMod val="40000"/>
                    <a:lumOff val="60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.2. -</a:t>
            </a:r>
            <a:endParaRPr sz="1800" dirty="0">
              <a:solidFill>
                <a:schemeClr val="bg2">
                  <a:lumMod val="40000"/>
                  <a:lumOff val="60000"/>
                </a:schemeClr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5" name="Google Shape;125;p16"/>
          <p:cNvSpPr txBox="1">
            <a:spLocks noGrp="1"/>
          </p:cNvSpPr>
          <p:nvPr>
            <p:ph type="title"/>
          </p:nvPr>
        </p:nvSpPr>
        <p:spPr>
          <a:xfrm>
            <a:off x="1033719" y="2216532"/>
            <a:ext cx="4988387" cy="3814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Corrigir um encaminhamento, se necessário, para que a dimensão do grupo possa aumentar de um número de unidades dado</a:t>
            </a:r>
            <a:endParaRPr sz="1100" dirty="0">
              <a:solidFill>
                <a:schemeClr val="bg2">
                  <a:lumMod val="40000"/>
                  <a:lumOff val="6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1033722" y="1256103"/>
            <a:ext cx="24390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2</a:t>
            </a:r>
            <a:r>
              <a:rPr lang="en" sz="18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.1. -</a:t>
            </a:r>
            <a:endParaRPr sz="18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7" name="Google Shape;127;p16"/>
          <p:cNvSpPr txBox="1">
            <a:spLocks noGrp="1"/>
          </p:cNvSpPr>
          <p:nvPr>
            <p:ph type="title"/>
          </p:nvPr>
        </p:nvSpPr>
        <p:spPr>
          <a:xfrm>
            <a:off x="1033720" y="1483683"/>
            <a:ext cx="4988387" cy="3342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Roboto"/>
                <a:ea typeface="Roboto"/>
                <a:cs typeface="Roboto"/>
                <a:sym typeface="Roboto"/>
              </a:rPr>
              <a:t>Determinar um encaminhamento para um grupo, dada a sua dimensão</a:t>
            </a:r>
            <a:endParaRPr sz="11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97;p16">
            <a:extLst>
              <a:ext uri="{FF2B5EF4-FFF2-40B4-BE49-F238E27FC236}">
                <a16:creationId xmlns:a16="http://schemas.microsoft.com/office/drawing/2014/main" id="{27EF0FF0-91A6-121D-3A26-70A9657DB22C}"/>
              </a:ext>
            </a:extLst>
          </p:cNvPr>
          <p:cNvSpPr/>
          <p:nvPr/>
        </p:nvSpPr>
        <p:spPr>
          <a:xfrm>
            <a:off x="705409" y="2000282"/>
            <a:ext cx="174600" cy="1746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24;p16">
            <a:extLst>
              <a:ext uri="{FF2B5EF4-FFF2-40B4-BE49-F238E27FC236}">
                <a16:creationId xmlns:a16="http://schemas.microsoft.com/office/drawing/2014/main" id="{5D84E467-E475-E013-0310-5B70B7D44B58}"/>
              </a:ext>
            </a:extLst>
          </p:cNvPr>
          <p:cNvSpPr txBox="1">
            <a:spLocks/>
          </p:cNvSpPr>
          <p:nvPr/>
        </p:nvSpPr>
        <p:spPr>
          <a:xfrm>
            <a:off x="1033720" y="2630178"/>
            <a:ext cx="24390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2.3. -</a:t>
            </a:r>
          </a:p>
        </p:txBody>
      </p:sp>
      <p:sp>
        <p:nvSpPr>
          <p:cNvPr id="13" name="Google Shape;127;p16">
            <a:extLst>
              <a:ext uri="{FF2B5EF4-FFF2-40B4-BE49-F238E27FC236}">
                <a16:creationId xmlns:a16="http://schemas.microsoft.com/office/drawing/2014/main" id="{52E57C46-2719-F160-0649-AB76BE1343B4}"/>
              </a:ext>
            </a:extLst>
          </p:cNvPr>
          <p:cNvSpPr txBox="1">
            <a:spLocks/>
          </p:cNvSpPr>
          <p:nvPr/>
        </p:nvSpPr>
        <p:spPr>
          <a:xfrm>
            <a:off x="1033718" y="2921218"/>
            <a:ext cx="4988385" cy="298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pt-PT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Determinar a dimensão máxima de um grupo e um encaminhamento</a:t>
            </a:r>
          </a:p>
        </p:txBody>
      </p:sp>
      <p:sp>
        <p:nvSpPr>
          <p:cNvPr id="14" name="Google Shape;97;p16">
            <a:extLst>
              <a:ext uri="{FF2B5EF4-FFF2-40B4-BE49-F238E27FC236}">
                <a16:creationId xmlns:a16="http://schemas.microsoft.com/office/drawing/2014/main" id="{084BE5F2-CCB2-84F8-7343-5F6C549D6865}"/>
              </a:ext>
            </a:extLst>
          </p:cNvPr>
          <p:cNvSpPr/>
          <p:nvPr/>
        </p:nvSpPr>
        <p:spPr>
          <a:xfrm>
            <a:off x="705409" y="3364440"/>
            <a:ext cx="174600" cy="174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97;p16">
            <a:extLst>
              <a:ext uri="{FF2B5EF4-FFF2-40B4-BE49-F238E27FC236}">
                <a16:creationId xmlns:a16="http://schemas.microsoft.com/office/drawing/2014/main" id="{922A8402-7A5B-AAB9-C685-F712192D057C}"/>
              </a:ext>
            </a:extLst>
          </p:cNvPr>
          <p:cNvSpPr/>
          <p:nvPr/>
        </p:nvSpPr>
        <p:spPr>
          <a:xfrm>
            <a:off x="705409" y="4106468"/>
            <a:ext cx="174600" cy="174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Google Shape;124;p16">
            <a:extLst>
              <a:ext uri="{FF2B5EF4-FFF2-40B4-BE49-F238E27FC236}">
                <a16:creationId xmlns:a16="http://schemas.microsoft.com/office/drawing/2014/main" id="{657C1043-0400-B616-13D8-E44674D6E1A5}"/>
              </a:ext>
            </a:extLst>
          </p:cNvPr>
          <p:cNvSpPr txBox="1">
            <a:spLocks/>
          </p:cNvSpPr>
          <p:nvPr/>
        </p:nvSpPr>
        <p:spPr>
          <a:xfrm>
            <a:off x="1033718" y="3309653"/>
            <a:ext cx="24390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2.4. -</a:t>
            </a:r>
          </a:p>
        </p:txBody>
      </p:sp>
      <p:sp>
        <p:nvSpPr>
          <p:cNvPr id="17" name="Google Shape;124;p16">
            <a:extLst>
              <a:ext uri="{FF2B5EF4-FFF2-40B4-BE49-F238E27FC236}">
                <a16:creationId xmlns:a16="http://schemas.microsoft.com/office/drawing/2014/main" id="{CF3CDE5A-9165-135B-33E9-B251B92EA6E8}"/>
              </a:ext>
            </a:extLst>
          </p:cNvPr>
          <p:cNvSpPr txBox="1">
            <a:spLocks/>
          </p:cNvSpPr>
          <p:nvPr/>
        </p:nvSpPr>
        <p:spPr>
          <a:xfrm>
            <a:off x="1033718" y="4051681"/>
            <a:ext cx="24390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2.5. -</a:t>
            </a:r>
          </a:p>
        </p:txBody>
      </p:sp>
      <p:sp>
        <p:nvSpPr>
          <p:cNvPr id="18" name="Google Shape;127;p16">
            <a:extLst>
              <a:ext uri="{FF2B5EF4-FFF2-40B4-BE49-F238E27FC236}">
                <a16:creationId xmlns:a16="http://schemas.microsoft.com/office/drawing/2014/main" id="{A38872A6-3E8E-B7EE-AE4C-C61573D4671A}"/>
              </a:ext>
            </a:extLst>
          </p:cNvPr>
          <p:cNvSpPr txBox="1">
            <a:spLocks/>
          </p:cNvSpPr>
          <p:nvPr/>
        </p:nvSpPr>
        <p:spPr>
          <a:xfrm>
            <a:off x="1033718" y="3618585"/>
            <a:ext cx="4988385" cy="353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pt-PT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Roboto"/>
                <a:ea typeface="Roboto"/>
              </a:rPr>
              <a:t>Partindo de um encaminhamento que constitui um grafo acíclico, determinar quando é que o grupo se reuniria novamente no destino, no mínimo</a:t>
            </a:r>
            <a:endParaRPr lang="pt-PT" sz="1100" dirty="0">
              <a:solidFill>
                <a:schemeClr val="bg2">
                  <a:lumMod val="40000"/>
                  <a:lumOff val="60000"/>
                </a:schemeClr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19" name="Google Shape;127;p16">
            <a:extLst>
              <a:ext uri="{FF2B5EF4-FFF2-40B4-BE49-F238E27FC236}">
                <a16:creationId xmlns:a16="http://schemas.microsoft.com/office/drawing/2014/main" id="{3645658D-F708-A88B-857D-94E9B0D60D9A}"/>
              </a:ext>
            </a:extLst>
          </p:cNvPr>
          <p:cNvSpPr txBox="1">
            <a:spLocks/>
          </p:cNvSpPr>
          <p:nvPr/>
        </p:nvSpPr>
        <p:spPr>
          <a:xfrm>
            <a:off x="1033719" y="4221120"/>
            <a:ext cx="5131554" cy="775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pt-PT" sz="1050" dirty="0">
                <a:solidFill>
                  <a:schemeClr val="bg2">
                    <a:lumMod val="40000"/>
                    <a:lumOff val="60000"/>
                  </a:schemeClr>
                </a:solidFill>
                <a:latin typeface="Roboto"/>
                <a:ea typeface="Roboto"/>
              </a:rPr>
              <a:t>Nas condições anteriores, admitindo que os elementos que saem de um mesmo local partem desse local à mesma hora (e o mais cedo possível), indicar o tempo máximo de espera e os locais em que haveria elementos que esperam esse tempo. </a:t>
            </a:r>
            <a:endParaRPr lang="pt-PT" sz="1050" dirty="0">
              <a:solidFill>
                <a:schemeClr val="bg2">
                  <a:lumMod val="40000"/>
                  <a:lumOff val="60000"/>
                </a:schemeClr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E9E25E-96F5-33FE-7D9B-81DE8596F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103" y="2548526"/>
            <a:ext cx="2827547" cy="99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077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0"/>
          <p:cNvSpPr txBox="1">
            <a:spLocks noGrp="1"/>
          </p:cNvSpPr>
          <p:nvPr>
            <p:ph type="title"/>
          </p:nvPr>
        </p:nvSpPr>
        <p:spPr>
          <a:xfrm>
            <a:off x="461818" y="388293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PT" dirty="0"/>
              <a:t>2</a:t>
            </a:r>
            <a:r>
              <a:rPr lang="pt-PT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.1. – Descrição do problema</a:t>
            </a:r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PT" sz="2000" dirty="0">
                <a:solidFill>
                  <a:schemeClr val="bg1">
                    <a:lumMod val="50000"/>
                  </a:schemeClr>
                </a:solidFill>
              </a:rPr>
              <a:t>– problema de restrição</a:t>
            </a:r>
            <a:endParaRPr sz="20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81" name="Google Shape;281;p20"/>
          <p:cNvSpPr txBox="1">
            <a:spLocks noGrp="1"/>
          </p:cNvSpPr>
          <p:nvPr>
            <p:ph type="title"/>
          </p:nvPr>
        </p:nvSpPr>
        <p:spPr>
          <a:xfrm>
            <a:off x="8024400" y="1647050"/>
            <a:ext cx="2043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</a:rPr>
              <a:t>!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287" name="Google Shape;287;p20"/>
          <p:cNvSpPr txBox="1">
            <a:spLocks noGrp="1"/>
          </p:cNvSpPr>
          <p:nvPr>
            <p:ph type="title"/>
          </p:nvPr>
        </p:nvSpPr>
        <p:spPr>
          <a:xfrm>
            <a:off x="457200" y="1732171"/>
            <a:ext cx="3205241" cy="24824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dirty="0">
                <a:latin typeface="Roboto"/>
                <a:ea typeface="Roboto"/>
              </a:rPr>
              <a:t>    Neste exercício o objetivo é determinar um encaminhamento para um grupo, sendo a sua dimensão dada pelo utilizador. Desta vez o grupo pode se separar!</a:t>
            </a:r>
            <a:endParaRPr sz="1200" dirty="0">
              <a:latin typeface="Roboto"/>
              <a:ea typeface="Roboto"/>
              <a:sym typeface="Roboto"/>
            </a:endParaRPr>
          </a:p>
        </p:txBody>
      </p:sp>
      <p:sp>
        <p:nvSpPr>
          <p:cNvPr id="290" name="Google Shape;290;p20"/>
          <p:cNvSpPr txBox="1">
            <a:spLocks noGrp="1"/>
          </p:cNvSpPr>
          <p:nvPr>
            <p:ph type="title"/>
          </p:nvPr>
        </p:nvSpPr>
        <p:spPr>
          <a:xfrm>
            <a:off x="8024388" y="2143250"/>
            <a:ext cx="2043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</a:rPr>
              <a:t>!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52" name="Google Shape;560;p23">
            <a:extLst>
              <a:ext uri="{FF2B5EF4-FFF2-40B4-BE49-F238E27FC236}">
                <a16:creationId xmlns:a16="http://schemas.microsoft.com/office/drawing/2014/main" id="{FE9E5E2F-C5B3-03BD-AF1D-150A6416E50F}"/>
              </a:ext>
            </a:extLst>
          </p:cNvPr>
          <p:cNvSpPr/>
          <p:nvPr/>
        </p:nvSpPr>
        <p:spPr>
          <a:xfrm>
            <a:off x="4174836" y="1803775"/>
            <a:ext cx="4668930" cy="1932160"/>
          </a:xfrm>
          <a:custGeom>
            <a:avLst/>
            <a:gdLst/>
            <a:ahLst/>
            <a:cxnLst/>
            <a:rect l="l" t="t" r="r" b="b"/>
            <a:pathLst>
              <a:path w="310596" h="87579" extrusionOk="0">
                <a:moveTo>
                  <a:pt x="0" y="87579"/>
                </a:moveTo>
                <a:lnTo>
                  <a:pt x="28565" y="81367"/>
                </a:lnTo>
                <a:lnTo>
                  <a:pt x="57841" y="74963"/>
                </a:lnTo>
                <a:lnTo>
                  <a:pt x="77648" y="13103"/>
                </a:lnTo>
                <a:lnTo>
                  <a:pt x="122748" y="64906"/>
                </a:lnTo>
                <a:lnTo>
                  <a:pt x="152001" y="16759"/>
                </a:lnTo>
                <a:lnTo>
                  <a:pt x="189178" y="0"/>
                </a:lnTo>
                <a:lnTo>
                  <a:pt x="218432" y="76486"/>
                </a:lnTo>
                <a:lnTo>
                  <a:pt x="249210" y="57288"/>
                </a:lnTo>
                <a:lnTo>
                  <a:pt x="310596" y="1571"/>
                </a:lnTo>
              </a:path>
            </a:pathLst>
          </a:custGeom>
          <a:noFill/>
          <a:ln w="9525" cap="flat" cmpd="sng">
            <a:solidFill>
              <a:srgbClr val="DADADA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3" name="Google Shape;561;p23">
            <a:extLst>
              <a:ext uri="{FF2B5EF4-FFF2-40B4-BE49-F238E27FC236}">
                <a16:creationId xmlns:a16="http://schemas.microsoft.com/office/drawing/2014/main" id="{8D542F03-8CAC-CE65-E097-EA25BD0DD999}"/>
              </a:ext>
            </a:extLst>
          </p:cNvPr>
          <p:cNvSpPr/>
          <p:nvPr/>
        </p:nvSpPr>
        <p:spPr>
          <a:xfrm>
            <a:off x="4119036" y="3680135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EC9B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64;p23">
            <a:extLst>
              <a:ext uri="{FF2B5EF4-FFF2-40B4-BE49-F238E27FC236}">
                <a16:creationId xmlns:a16="http://schemas.microsoft.com/office/drawing/2014/main" id="{CE041EA6-108E-101B-9736-655B21291A94}"/>
              </a:ext>
            </a:extLst>
          </p:cNvPr>
          <p:cNvSpPr/>
          <p:nvPr/>
        </p:nvSpPr>
        <p:spPr>
          <a:xfrm>
            <a:off x="4979845" y="3397855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62;p23">
            <a:extLst>
              <a:ext uri="{FF2B5EF4-FFF2-40B4-BE49-F238E27FC236}">
                <a16:creationId xmlns:a16="http://schemas.microsoft.com/office/drawing/2014/main" id="{7D37C22F-5F4D-1B55-6D7F-7A394E6004A7}"/>
              </a:ext>
            </a:extLst>
          </p:cNvPr>
          <p:cNvSpPr/>
          <p:nvPr/>
        </p:nvSpPr>
        <p:spPr>
          <a:xfrm>
            <a:off x="5290154" y="2087450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3;p23">
            <a:extLst>
              <a:ext uri="{FF2B5EF4-FFF2-40B4-BE49-F238E27FC236}">
                <a16:creationId xmlns:a16="http://schemas.microsoft.com/office/drawing/2014/main" id="{A2F946BC-4A2D-DEF1-E69B-BAFFCCCCAF54}"/>
              </a:ext>
            </a:extLst>
          </p:cNvPr>
          <p:cNvSpPr/>
          <p:nvPr/>
        </p:nvSpPr>
        <p:spPr>
          <a:xfrm>
            <a:off x="5963331" y="3167586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29346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65;p23">
            <a:extLst>
              <a:ext uri="{FF2B5EF4-FFF2-40B4-BE49-F238E27FC236}">
                <a16:creationId xmlns:a16="http://schemas.microsoft.com/office/drawing/2014/main" id="{3ED7D9CF-9A0F-39A4-E467-4DEBC08C2308}"/>
              </a:ext>
            </a:extLst>
          </p:cNvPr>
          <p:cNvSpPr/>
          <p:nvPr/>
        </p:nvSpPr>
        <p:spPr>
          <a:xfrm>
            <a:off x="6410526" y="2093277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EC9B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66;p23">
            <a:extLst>
              <a:ext uri="{FF2B5EF4-FFF2-40B4-BE49-F238E27FC236}">
                <a16:creationId xmlns:a16="http://schemas.microsoft.com/office/drawing/2014/main" id="{96D34BD8-C97A-CBAD-E1B6-061D85CFD08E}"/>
              </a:ext>
            </a:extLst>
          </p:cNvPr>
          <p:cNvSpPr/>
          <p:nvPr/>
        </p:nvSpPr>
        <p:spPr>
          <a:xfrm>
            <a:off x="6949535" y="1778368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29346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67;p23">
            <a:extLst>
              <a:ext uri="{FF2B5EF4-FFF2-40B4-BE49-F238E27FC236}">
                <a16:creationId xmlns:a16="http://schemas.microsoft.com/office/drawing/2014/main" id="{F89A8E1E-1CAD-49EB-5189-FB9C6332835E}"/>
              </a:ext>
            </a:extLst>
          </p:cNvPr>
          <p:cNvSpPr/>
          <p:nvPr/>
        </p:nvSpPr>
        <p:spPr>
          <a:xfrm>
            <a:off x="7408128" y="3425008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568;p23">
            <a:extLst>
              <a:ext uri="{FF2B5EF4-FFF2-40B4-BE49-F238E27FC236}">
                <a16:creationId xmlns:a16="http://schemas.microsoft.com/office/drawing/2014/main" id="{DB836CF4-0A71-72AB-2493-DFFF88644BED}"/>
              </a:ext>
            </a:extLst>
          </p:cNvPr>
          <p:cNvSpPr/>
          <p:nvPr/>
        </p:nvSpPr>
        <p:spPr>
          <a:xfrm>
            <a:off x="7850017" y="3044976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EC9B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569;p23">
            <a:extLst>
              <a:ext uri="{FF2B5EF4-FFF2-40B4-BE49-F238E27FC236}">
                <a16:creationId xmlns:a16="http://schemas.microsoft.com/office/drawing/2014/main" id="{63278635-0B23-3500-90FF-A515A2C8B766}"/>
              </a:ext>
            </a:extLst>
          </p:cNvPr>
          <p:cNvSpPr/>
          <p:nvPr/>
        </p:nvSpPr>
        <p:spPr>
          <a:xfrm>
            <a:off x="8764823" y="1831132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532;p23">
            <a:extLst>
              <a:ext uri="{FF2B5EF4-FFF2-40B4-BE49-F238E27FC236}">
                <a16:creationId xmlns:a16="http://schemas.microsoft.com/office/drawing/2014/main" id="{F9F269C4-9C07-AAFB-2DC8-AE54B6956451}"/>
              </a:ext>
            </a:extLst>
          </p:cNvPr>
          <p:cNvGrpSpPr/>
          <p:nvPr/>
        </p:nvGrpSpPr>
        <p:grpSpPr>
          <a:xfrm>
            <a:off x="6296723" y="2688156"/>
            <a:ext cx="339205" cy="282250"/>
            <a:chOff x="2967600" y="4528286"/>
            <a:chExt cx="765827" cy="670678"/>
          </a:xfrm>
        </p:grpSpPr>
        <p:sp>
          <p:nvSpPr>
            <p:cNvPr id="63" name="Google Shape;533;p23">
              <a:extLst>
                <a:ext uri="{FF2B5EF4-FFF2-40B4-BE49-F238E27FC236}">
                  <a16:creationId xmlns:a16="http://schemas.microsoft.com/office/drawing/2014/main" id="{79F5348B-EAF7-F081-8326-4982864871C6}"/>
                </a:ext>
              </a:extLst>
            </p:cNvPr>
            <p:cNvSpPr/>
            <p:nvPr/>
          </p:nvSpPr>
          <p:spPr>
            <a:xfrm rot="1492103">
              <a:off x="3031179" y="4642031"/>
              <a:ext cx="638671" cy="443188"/>
            </a:xfrm>
            <a:custGeom>
              <a:avLst/>
              <a:gdLst/>
              <a:ahLst/>
              <a:cxnLst/>
              <a:rect l="l" t="t" r="r" b="b"/>
              <a:pathLst>
                <a:path w="25549" h="17729" fill="none" extrusionOk="0">
                  <a:moveTo>
                    <a:pt x="3848" y="17728"/>
                  </a:moveTo>
                  <a:lnTo>
                    <a:pt x="1620" y="13059"/>
                  </a:lnTo>
                  <a:cubicBezTo>
                    <a:pt x="1620" y="13059"/>
                    <a:pt x="1" y="9693"/>
                    <a:pt x="1747" y="8503"/>
                  </a:cubicBezTo>
                  <a:cubicBezTo>
                    <a:pt x="3481" y="7314"/>
                    <a:pt x="7112" y="5062"/>
                    <a:pt x="9339" y="3910"/>
                  </a:cubicBezTo>
                  <a:cubicBezTo>
                    <a:pt x="11554" y="2759"/>
                    <a:pt x="16312" y="658"/>
                    <a:pt x="17792" y="329"/>
                  </a:cubicBezTo>
                  <a:cubicBezTo>
                    <a:pt x="19273" y="0"/>
                    <a:pt x="20728" y="607"/>
                    <a:pt x="22778" y="2695"/>
                  </a:cubicBezTo>
                  <a:cubicBezTo>
                    <a:pt x="24840" y="4783"/>
                    <a:pt x="25321" y="5606"/>
                    <a:pt x="25549" y="6783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34;p23">
              <a:extLst>
                <a:ext uri="{FF2B5EF4-FFF2-40B4-BE49-F238E27FC236}">
                  <a16:creationId xmlns:a16="http://schemas.microsoft.com/office/drawing/2014/main" id="{30BF0696-85B2-D8A7-8532-725A346D594C}"/>
                </a:ext>
              </a:extLst>
            </p:cNvPr>
            <p:cNvSpPr/>
            <p:nvPr/>
          </p:nvSpPr>
          <p:spPr>
            <a:xfrm rot="1492103">
              <a:off x="3586323" y="4934014"/>
              <a:ext cx="92367" cy="59170"/>
            </a:xfrm>
            <a:custGeom>
              <a:avLst/>
              <a:gdLst/>
              <a:ahLst/>
              <a:cxnLst/>
              <a:rect l="l" t="t" r="r" b="b"/>
              <a:pathLst>
                <a:path w="3695" h="2367" fill="none" extrusionOk="0">
                  <a:moveTo>
                    <a:pt x="3568" y="355"/>
                  </a:moveTo>
                  <a:cubicBezTo>
                    <a:pt x="3695" y="608"/>
                    <a:pt x="3581" y="911"/>
                    <a:pt x="3341" y="1025"/>
                  </a:cubicBezTo>
                  <a:lnTo>
                    <a:pt x="797" y="2240"/>
                  </a:lnTo>
                  <a:cubicBezTo>
                    <a:pt x="544" y="2367"/>
                    <a:pt x="240" y="2253"/>
                    <a:pt x="127" y="2012"/>
                  </a:cubicBezTo>
                  <a:lnTo>
                    <a:pt x="127" y="2012"/>
                  </a:lnTo>
                  <a:cubicBezTo>
                    <a:pt x="0" y="1759"/>
                    <a:pt x="114" y="1456"/>
                    <a:pt x="354" y="1342"/>
                  </a:cubicBezTo>
                  <a:lnTo>
                    <a:pt x="2898" y="127"/>
                  </a:lnTo>
                  <a:cubicBezTo>
                    <a:pt x="3151" y="0"/>
                    <a:pt x="3455" y="114"/>
                    <a:pt x="356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35;p23">
              <a:extLst>
                <a:ext uri="{FF2B5EF4-FFF2-40B4-BE49-F238E27FC236}">
                  <a16:creationId xmlns:a16="http://schemas.microsoft.com/office/drawing/2014/main" id="{66151DF9-AA7B-D201-EA64-DE1320A5B497}"/>
                </a:ext>
              </a:extLst>
            </p:cNvPr>
            <p:cNvSpPr/>
            <p:nvPr/>
          </p:nvSpPr>
          <p:spPr>
            <a:xfrm rot="1492103">
              <a:off x="3033742" y="4956619"/>
              <a:ext cx="79118" cy="52846"/>
            </a:xfrm>
            <a:custGeom>
              <a:avLst/>
              <a:gdLst/>
              <a:ahLst/>
              <a:cxnLst/>
              <a:rect l="l" t="t" r="r" b="b"/>
              <a:pathLst>
                <a:path w="3165" h="2114" fill="none" extrusionOk="0">
                  <a:moveTo>
                    <a:pt x="3038" y="355"/>
                  </a:moveTo>
                  <a:cubicBezTo>
                    <a:pt x="3164" y="608"/>
                    <a:pt x="3051" y="911"/>
                    <a:pt x="2810" y="1025"/>
                  </a:cubicBezTo>
                  <a:lnTo>
                    <a:pt x="785" y="2000"/>
                  </a:lnTo>
                  <a:cubicBezTo>
                    <a:pt x="532" y="2114"/>
                    <a:pt x="241" y="2012"/>
                    <a:pt x="115" y="1759"/>
                  </a:cubicBezTo>
                  <a:lnTo>
                    <a:pt x="115" y="1759"/>
                  </a:lnTo>
                  <a:cubicBezTo>
                    <a:pt x="1" y="1506"/>
                    <a:pt x="102" y="1215"/>
                    <a:pt x="355" y="1089"/>
                  </a:cubicBezTo>
                  <a:lnTo>
                    <a:pt x="2380" y="127"/>
                  </a:lnTo>
                  <a:cubicBezTo>
                    <a:pt x="2620" y="0"/>
                    <a:pt x="2924" y="114"/>
                    <a:pt x="303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36;p23">
              <a:extLst>
                <a:ext uri="{FF2B5EF4-FFF2-40B4-BE49-F238E27FC236}">
                  <a16:creationId xmlns:a16="http://schemas.microsoft.com/office/drawing/2014/main" id="{33F5091E-3151-DD72-4EB9-DA34392B3BB6}"/>
                </a:ext>
              </a:extLst>
            </p:cNvPr>
            <p:cNvSpPr/>
            <p:nvPr/>
          </p:nvSpPr>
          <p:spPr>
            <a:xfrm rot="1492103">
              <a:off x="3106220" y="4931459"/>
              <a:ext cx="121815" cy="121790"/>
            </a:xfrm>
            <a:custGeom>
              <a:avLst/>
              <a:gdLst/>
              <a:ahLst/>
              <a:cxnLst/>
              <a:rect l="l" t="t" r="r" b="b"/>
              <a:pathLst>
                <a:path w="4873" h="4872" fill="none" extrusionOk="0">
                  <a:moveTo>
                    <a:pt x="4366" y="1518"/>
                  </a:moveTo>
                  <a:cubicBezTo>
                    <a:pt x="4873" y="2581"/>
                    <a:pt x="4430" y="3859"/>
                    <a:pt x="3367" y="4366"/>
                  </a:cubicBezTo>
                  <a:cubicBezTo>
                    <a:pt x="2304" y="4872"/>
                    <a:pt x="1026" y="4429"/>
                    <a:pt x="520" y="3366"/>
                  </a:cubicBezTo>
                  <a:cubicBezTo>
                    <a:pt x="1" y="2290"/>
                    <a:pt x="456" y="1025"/>
                    <a:pt x="1519" y="506"/>
                  </a:cubicBezTo>
                  <a:cubicBezTo>
                    <a:pt x="2582" y="0"/>
                    <a:pt x="3860" y="456"/>
                    <a:pt x="4366" y="1518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37;p23">
              <a:extLst>
                <a:ext uri="{FF2B5EF4-FFF2-40B4-BE49-F238E27FC236}">
                  <a16:creationId xmlns:a16="http://schemas.microsoft.com/office/drawing/2014/main" id="{21084F79-9750-B927-E665-DDB0C42979C3}"/>
                </a:ext>
              </a:extLst>
            </p:cNvPr>
            <p:cNvSpPr/>
            <p:nvPr/>
          </p:nvSpPr>
          <p:spPr>
            <a:xfrm rot="1492103">
              <a:off x="3135638" y="4960928"/>
              <a:ext cx="63295" cy="62970"/>
            </a:xfrm>
            <a:custGeom>
              <a:avLst/>
              <a:gdLst/>
              <a:ahLst/>
              <a:cxnLst/>
              <a:rect l="l" t="t" r="r" b="b"/>
              <a:pathLst>
                <a:path w="2532" h="2519" fill="none" extrusionOk="0">
                  <a:moveTo>
                    <a:pt x="2266" y="785"/>
                  </a:moveTo>
                  <a:cubicBezTo>
                    <a:pt x="2531" y="1329"/>
                    <a:pt x="2291" y="2000"/>
                    <a:pt x="1747" y="2266"/>
                  </a:cubicBezTo>
                  <a:cubicBezTo>
                    <a:pt x="1190" y="2519"/>
                    <a:pt x="532" y="2291"/>
                    <a:pt x="266" y="1734"/>
                  </a:cubicBezTo>
                  <a:cubicBezTo>
                    <a:pt x="1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6" y="78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38;p23">
              <a:extLst>
                <a:ext uri="{FF2B5EF4-FFF2-40B4-BE49-F238E27FC236}">
                  <a16:creationId xmlns:a16="http://schemas.microsoft.com/office/drawing/2014/main" id="{2C3A30ED-90F8-6233-3600-E12BABAE91EA}"/>
                </a:ext>
              </a:extLst>
            </p:cNvPr>
            <p:cNvSpPr/>
            <p:nvPr/>
          </p:nvSpPr>
          <p:spPr>
            <a:xfrm rot="1492103">
              <a:off x="3161884" y="4987202"/>
              <a:ext cx="10799" cy="10449"/>
            </a:xfrm>
            <a:custGeom>
              <a:avLst/>
              <a:gdLst/>
              <a:ahLst/>
              <a:cxnLst/>
              <a:rect l="l" t="t" r="r" b="b"/>
              <a:pathLst>
                <a:path w="432" h="418" fill="none" extrusionOk="0">
                  <a:moveTo>
                    <a:pt x="381" y="127"/>
                  </a:moveTo>
                  <a:cubicBezTo>
                    <a:pt x="431" y="228"/>
                    <a:pt x="381" y="329"/>
                    <a:pt x="292" y="380"/>
                  </a:cubicBezTo>
                  <a:cubicBezTo>
                    <a:pt x="203" y="418"/>
                    <a:pt x="90" y="380"/>
                    <a:pt x="52" y="291"/>
                  </a:cubicBezTo>
                  <a:cubicBezTo>
                    <a:pt x="1" y="203"/>
                    <a:pt x="39" y="89"/>
                    <a:pt x="140" y="51"/>
                  </a:cubicBezTo>
                  <a:cubicBezTo>
                    <a:pt x="229" y="0"/>
                    <a:pt x="343" y="38"/>
                    <a:pt x="381" y="127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39;p23">
              <a:extLst>
                <a:ext uri="{FF2B5EF4-FFF2-40B4-BE49-F238E27FC236}">
                  <a16:creationId xmlns:a16="http://schemas.microsoft.com/office/drawing/2014/main" id="{DED5C77B-9CF8-6E30-4DAB-07E39FD777FF}"/>
                </a:ext>
              </a:extLst>
            </p:cNvPr>
            <p:cNvSpPr/>
            <p:nvPr/>
          </p:nvSpPr>
          <p:spPr>
            <a:xfrm rot="1492103">
              <a:off x="3466021" y="4921760"/>
              <a:ext cx="121790" cy="12179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4353" y="1519"/>
                  </a:moveTo>
                  <a:cubicBezTo>
                    <a:pt x="4872" y="2582"/>
                    <a:pt x="4416" y="3860"/>
                    <a:pt x="3353" y="4366"/>
                  </a:cubicBezTo>
                  <a:cubicBezTo>
                    <a:pt x="2291" y="4872"/>
                    <a:pt x="1013" y="4429"/>
                    <a:pt x="506" y="3366"/>
                  </a:cubicBezTo>
                  <a:cubicBezTo>
                    <a:pt x="0" y="2303"/>
                    <a:pt x="443" y="1025"/>
                    <a:pt x="1506" y="519"/>
                  </a:cubicBezTo>
                  <a:cubicBezTo>
                    <a:pt x="2569" y="0"/>
                    <a:pt x="3847" y="456"/>
                    <a:pt x="4353" y="151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40;p23">
              <a:extLst>
                <a:ext uri="{FF2B5EF4-FFF2-40B4-BE49-F238E27FC236}">
                  <a16:creationId xmlns:a16="http://schemas.microsoft.com/office/drawing/2014/main" id="{A66CA58F-1E97-215F-6D36-8B55A988511A}"/>
                </a:ext>
              </a:extLst>
            </p:cNvPr>
            <p:cNvSpPr/>
            <p:nvPr/>
          </p:nvSpPr>
          <p:spPr>
            <a:xfrm rot="1492103">
              <a:off x="3495074" y="4951083"/>
              <a:ext cx="63295" cy="63295"/>
            </a:xfrm>
            <a:custGeom>
              <a:avLst/>
              <a:gdLst/>
              <a:ahLst/>
              <a:cxnLst/>
              <a:rect l="l" t="t" r="r" b="b"/>
              <a:pathLst>
                <a:path w="2532" h="2532" fill="none" extrusionOk="0">
                  <a:moveTo>
                    <a:pt x="2265" y="786"/>
                  </a:moveTo>
                  <a:cubicBezTo>
                    <a:pt x="2531" y="1342"/>
                    <a:pt x="2303" y="2000"/>
                    <a:pt x="1747" y="2266"/>
                  </a:cubicBezTo>
                  <a:cubicBezTo>
                    <a:pt x="1190" y="2532"/>
                    <a:pt x="532" y="2291"/>
                    <a:pt x="266" y="1747"/>
                  </a:cubicBezTo>
                  <a:cubicBezTo>
                    <a:pt x="0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5" y="78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41;p23">
              <a:extLst>
                <a:ext uri="{FF2B5EF4-FFF2-40B4-BE49-F238E27FC236}">
                  <a16:creationId xmlns:a16="http://schemas.microsoft.com/office/drawing/2014/main" id="{F8AD03C4-85D5-1A28-BDE4-BA2C7893373E}"/>
                </a:ext>
              </a:extLst>
            </p:cNvPr>
            <p:cNvSpPr/>
            <p:nvPr/>
          </p:nvSpPr>
          <p:spPr>
            <a:xfrm rot="1492103">
              <a:off x="3521700" y="4977434"/>
              <a:ext cx="10449" cy="10449"/>
            </a:xfrm>
            <a:custGeom>
              <a:avLst/>
              <a:gdLst/>
              <a:ahLst/>
              <a:cxnLst/>
              <a:rect l="l" t="t" r="r" b="b"/>
              <a:pathLst>
                <a:path w="418" h="418" fill="none" extrusionOk="0">
                  <a:moveTo>
                    <a:pt x="367" y="139"/>
                  </a:moveTo>
                  <a:cubicBezTo>
                    <a:pt x="418" y="228"/>
                    <a:pt x="380" y="329"/>
                    <a:pt x="291" y="380"/>
                  </a:cubicBezTo>
                  <a:cubicBezTo>
                    <a:pt x="190" y="418"/>
                    <a:pt x="89" y="380"/>
                    <a:pt x="38" y="291"/>
                  </a:cubicBezTo>
                  <a:cubicBezTo>
                    <a:pt x="0" y="203"/>
                    <a:pt x="38" y="89"/>
                    <a:pt x="127" y="51"/>
                  </a:cubicBezTo>
                  <a:cubicBezTo>
                    <a:pt x="215" y="0"/>
                    <a:pt x="329" y="38"/>
                    <a:pt x="367" y="13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42;p23">
              <a:extLst>
                <a:ext uri="{FF2B5EF4-FFF2-40B4-BE49-F238E27FC236}">
                  <a16:creationId xmlns:a16="http://schemas.microsoft.com/office/drawing/2014/main" id="{83CF64A4-A61A-C696-6EA8-3D94D0B34F4E}"/>
                </a:ext>
              </a:extLst>
            </p:cNvPr>
            <p:cNvSpPr/>
            <p:nvPr/>
          </p:nvSpPr>
          <p:spPr>
            <a:xfrm rot="1492103">
              <a:off x="3233231" y="4922499"/>
              <a:ext cx="226531" cy="114215"/>
            </a:xfrm>
            <a:custGeom>
              <a:avLst/>
              <a:gdLst/>
              <a:ahLst/>
              <a:cxnLst/>
              <a:rect l="l" t="t" r="r" b="b"/>
              <a:pathLst>
                <a:path w="9062" h="4569" fill="none" extrusionOk="0">
                  <a:moveTo>
                    <a:pt x="1" y="4568"/>
                  </a:moveTo>
                  <a:lnTo>
                    <a:pt x="906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43;p23">
              <a:extLst>
                <a:ext uri="{FF2B5EF4-FFF2-40B4-BE49-F238E27FC236}">
                  <a16:creationId xmlns:a16="http://schemas.microsoft.com/office/drawing/2014/main" id="{0D587D2D-F1AE-D85C-1221-6680A770F7E0}"/>
                </a:ext>
              </a:extLst>
            </p:cNvPr>
            <p:cNvSpPr/>
            <p:nvPr/>
          </p:nvSpPr>
          <p:spPr>
            <a:xfrm rot="1492103">
              <a:off x="3101594" y="4637243"/>
              <a:ext cx="468486" cy="230306"/>
            </a:xfrm>
            <a:custGeom>
              <a:avLst/>
              <a:gdLst/>
              <a:ahLst/>
              <a:cxnLst/>
              <a:rect l="l" t="t" r="r" b="b"/>
              <a:pathLst>
                <a:path w="18741" h="9213" fill="none" extrusionOk="0">
                  <a:moveTo>
                    <a:pt x="0" y="9212"/>
                  </a:moveTo>
                  <a:lnTo>
                    <a:pt x="1874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44;p23">
              <a:extLst>
                <a:ext uri="{FF2B5EF4-FFF2-40B4-BE49-F238E27FC236}">
                  <a16:creationId xmlns:a16="http://schemas.microsoft.com/office/drawing/2014/main" id="{18771FEA-E4EB-0EA5-246C-61D6B9D68721}"/>
                </a:ext>
              </a:extLst>
            </p:cNvPr>
            <p:cNvSpPr/>
            <p:nvPr/>
          </p:nvSpPr>
          <p:spPr>
            <a:xfrm rot="1492103">
              <a:off x="3405727" y="4761832"/>
              <a:ext cx="97142" cy="202783"/>
            </a:xfrm>
            <a:custGeom>
              <a:avLst/>
              <a:gdLst/>
              <a:ahLst/>
              <a:cxnLst/>
              <a:rect l="l" t="t" r="r" b="b"/>
              <a:pathLst>
                <a:path w="3886" h="8112" fill="none" extrusionOk="0">
                  <a:moveTo>
                    <a:pt x="1" y="1"/>
                  </a:moveTo>
                  <a:cubicBezTo>
                    <a:pt x="1" y="1"/>
                    <a:pt x="3443" y="7504"/>
                    <a:pt x="3885" y="8112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45;p23">
              <a:extLst>
                <a:ext uri="{FF2B5EF4-FFF2-40B4-BE49-F238E27FC236}">
                  <a16:creationId xmlns:a16="http://schemas.microsoft.com/office/drawing/2014/main" id="{5C5D0A1A-1848-C2CE-92CE-A30B3C047E64}"/>
                </a:ext>
              </a:extLst>
            </p:cNvPr>
            <p:cNvSpPr/>
            <p:nvPr/>
          </p:nvSpPr>
          <p:spPr>
            <a:xfrm rot="1492103">
              <a:off x="3083492" y="4713707"/>
              <a:ext cx="528906" cy="259078"/>
            </a:xfrm>
            <a:custGeom>
              <a:avLst/>
              <a:gdLst/>
              <a:ahLst/>
              <a:cxnLst/>
              <a:rect l="l" t="t" r="r" b="b"/>
              <a:pathLst>
                <a:path w="21158" h="10364" fill="none" extrusionOk="0">
                  <a:moveTo>
                    <a:pt x="1" y="10364"/>
                  </a:moveTo>
                  <a:lnTo>
                    <a:pt x="21158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46;p23">
              <a:extLst>
                <a:ext uri="{FF2B5EF4-FFF2-40B4-BE49-F238E27FC236}">
                  <a16:creationId xmlns:a16="http://schemas.microsoft.com/office/drawing/2014/main" id="{E3F32ED5-EC65-C3B1-5340-28CE7A21CC0D}"/>
                </a:ext>
              </a:extLst>
            </p:cNvPr>
            <p:cNvSpPr/>
            <p:nvPr/>
          </p:nvSpPr>
          <p:spPr>
            <a:xfrm rot="1492103">
              <a:off x="3120551" y="4853846"/>
              <a:ext cx="54745" cy="25948"/>
            </a:xfrm>
            <a:custGeom>
              <a:avLst/>
              <a:gdLst/>
              <a:ahLst/>
              <a:cxnLst/>
              <a:rect l="l" t="t" r="r" b="b"/>
              <a:pathLst>
                <a:path w="2190" h="1038" fill="none" extrusionOk="0">
                  <a:moveTo>
                    <a:pt x="0" y="1038"/>
                  </a:moveTo>
                  <a:lnTo>
                    <a:pt x="2189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47;p23">
              <a:extLst>
                <a:ext uri="{FF2B5EF4-FFF2-40B4-BE49-F238E27FC236}">
                  <a16:creationId xmlns:a16="http://schemas.microsoft.com/office/drawing/2014/main" id="{74D442FF-15B5-300E-3194-3BAAAD069C72}"/>
                </a:ext>
              </a:extLst>
            </p:cNvPr>
            <p:cNvSpPr/>
            <p:nvPr/>
          </p:nvSpPr>
          <p:spPr>
            <a:xfrm rot="1492103">
              <a:off x="3120759" y="4862950"/>
              <a:ext cx="54420" cy="26273"/>
            </a:xfrm>
            <a:custGeom>
              <a:avLst/>
              <a:gdLst/>
              <a:ahLst/>
              <a:cxnLst/>
              <a:rect l="l" t="t" r="r" b="b"/>
              <a:pathLst>
                <a:path w="2177" h="1051" fill="none" extrusionOk="0">
                  <a:moveTo>
                    <a:pt x="1" y="1051"/>
                  </a:moveTo>
                  <a:lnTo>
                    <a:pt x="2177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48;p23">
              <a:extLst>
                <a:ext uri="{FF2B5EF4-FFF2-40B4-BE49-F238E27FC236}">
                  <a16:creationId xmlns:a16="http://schemas.microsoft.com/office/drawing/2014/main" id="{60EAB51E-1871-6A47-D124-D19569A76FC6}"/>
                </a:ext>
              </a:extLst>
            </p:cNvPr>
            <p:cNvSpPr/>
            <p:nvPr/>
          </p:nvSpPr>
          <p:spPr>
            <a:xfrm rot="1492103">
              <a:off x="3120766" y="4872782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0" y="1051"/>
                  </a:moveTo>
                  <a:lnTo>
                    <a:pt x="2189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49;p23">
              <a:extLst>
                <a:ext uri="{FF2B5EF4-FFF2-40B4-BE49-F238E27FC236}">
                  <a16:creationId xmlns:a16="http://schemas.microsoft.com/office/drawing/2014/main" id="{F8D32B6F-8FCB-CAFA-1CF9-958C0A593768}"/>
                </a:ext>
              </a:extLst>
            </p:cNvPr>
            <p:cNvSpPr/>
            <p:nvPr/>
          </p:nvSpPr>
          <p:spPr>
            <a:xfrm rot="1492103">
              <a:off x="3121028" y="4881968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1" y="1051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50;p23">
              <a:extLst>
                <a:ext uri="{FF2B5EF4-FFF2-40B4-BE49-F238E27FC236}">
                  <a16:creationId xmlns:a16="http://schemas.microsoft.com/office/drawing/2014/main" id="{571276E3-E062-3680-7DEE-FF07D8543220}"/>
                </a:ext>
              </a:extLst>
            </p:cNvPr>
            <p:cNvSpPr/>
            <p:nvPr/>
          </p:nvSpPr>
          <p:spPr>
            <a:xfrm rot="1492103">
              <a:off x="3120985" y="4892735"/>
              <a:ext cx="54745" cy="25973"/>
            </a:xfrm>
            <a:custGeom>
              <a:avLst/>
              <a:gdLst/>
              <a:ahLst/>
              <a:cxnLst/>
              <a:rect l="l" t="t" r="r" b="b"/>
              <a:pathLst>
                <a:path w="2190" h="1039" fill="none" extrusionOk="0">
                  <a:moveTo>
                    <a:pt x="1" y="1039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51;p23">
              <a:extLst>
                <a:ext uri="{FF2B5EF4-FFF2-40B4-BE49-F238E27FC236}">
                  <a16:creationId xmlns:a16="http://schemas.microsoft.com/office/drawing/2014/main" id="{132A7D3D-A82B-FFC6-FCF6-1BEAB7EEA6A0}"/>
                </a:ext>
              </a:extLst>
            </p:cNvPr>
            <p:cNvSpPr/>
            <p:nvPr/>
          </p:nvSpPr>
          <p:spPr>
            <a:xfrm rot="1492103">
              <a:off x="3420507" y="4799371"/>
              <a:ext cx="261303" cy="140788"/>
            </a:xfrm>
            <a:custGeom>
              <a:avLst/>
              <a:gdLst/>
              <a:ahLst/>
              <a:cxnLst/>
              <a:rect l="l" t="t" r="r" b="b"/>
              <a:pathLst>
                <a:path w="10453" h="5632" fill="none" extrusionOk="0">
                  <a:moveTo>
                    <a:pt x="0" y="1"/>
                  </a:moveTo>
                  <a:cubicBezTo>
                    <a:pt x="0" y="1"/>
                    <a:pt x="2658" y="5100"/>
                    <a:pt x="3063" y="5632"/>
                  </a:cubicBezTo>
                  <a:cubicBezTo>
                    <a:pt x="3063" y="5632"/>
                    <a:pt x="6353" y="3911"/>
                    <a:pt x="7011" y="3974"/>
                  </a:cubicBezTo>
                  <a:cubicBezTo>
                    <a:pt x="7656" y="4050"/>
                    <a:pt x="8263" y="4278"/>
                    <a:pt x="8263" y="4278"/>
                  </a:cubicBezTo>
                  <a:lnTo>
                    <a:pt x="10452" y="324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52;p23">
              <a:extLst>
                <a:ext uri="{FF2B5EF4-FFF2-40B4-BE49-F238E27FC236}">
                  <a16:creationId xmlns:a16="http://schemas.microsoft.com/office/drawing/2014/main" id="{B895555B-DFCF-F740-45F0-A353611C88AE}"/>
                </a:ext>
              </a:extLst>
            </p:cNvPr>
            <p:cNvSpPr/>
            <p:nvPr/>
          </p:nvSpPr>
          <p:spPr>
            <a:xfrm rot="1492103">
              <a:off x="3630288" y="4899488"/>
              <a:ext cx="25323" cy="25973"/>
            </a:xfrm>
            <a:custGeom>
              <a:avLst/>
              <a:gdLst/>
              <a:ahLst/>
              <a:cxnLst/>
              <a:rect l="l" t="t" r="r" b="b"/>
              <a:pathLst>
                <a:path w="1013" h="1039" fill="none" extrusionOk="0">
                  <a:moveTo>
                    <a:pt x="899" y="330"/>
                  </a:moveTo>
                  <a:cubicBezTo>
                    <a:pt x="1013" y="558"/>
                    <a:pt x="924" y="823"/>
                    <a:pt x="709" y="937"/>
                  </a:cubicBezTo>
                  <a:cubicBezTo>
                    <a:pt x="481" y="1038"/>
                    <a:pt x="216" y="937"/>
                    <a:pt x="102" y="709"/>
                  </a:cubicBezTo>
                  <a:cubicBezTo>
                    <a:pt x="1" y="482"/>
                    <a:pt x="89" y="203"/>
                    <a:pt x="304" y="102"/>
                  </a:cubicBezTo>
                  <a:cubicBezTo>
                    <a:pt x="519" y="1"/>
                    <a:pt x="798" y="102"/>
                    <a:pt x="899" y="330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53;p23">
              <a:extLst>
                <a:ext uri="{FF2B5EF4-FFF2-40B4-BE49-F238E27FC236}">
                  <a16:creationId xmlns:a16="http://schemas.microsoft.com/office/drawing/2014/main" id="{4898332B-15E4-FF15-5AC4-634914CFDCB0}"/>
                </a:ext>
              </a:extLst>
            </p:cNvPr>
            <p:cNvSpPr/>
            <p:nvPr/>
          </p:nvSpPr>
          <p:spPr>
            <a:xfrm rot="1492103">
              <a:off x="3118578" y="4745508"/>
              <a:ext cx="116440" cy="100617"/>
            </a:xfrm>
            <a:custGeom>
              <a:avLst/>
              <a:gdLst/>
              <a:ahLst/>
              <a:cxnLst/>
              <a:rect l="l" t="t" r="r" b="b"/>
              <a:pathLst>
                <a:path w="4658" h="4025" fill="none" extrusionOk="0">
                  <a:moveTo>
                    <a:pt x="1469" y="4012"/>
                  </a:moveTo>
                  <a:lnTo>
                    <a:pt x="4341" y="2633"/>
                  </a:lnTo>
                  <a:cubicBezTo>
                    <a:pt x="4341" y="2633"/>
                    <a:pt x="4657" y="2544"/>
                    <a:pt x="4278" y="1785"/>
                  </a:cubicBezTo>
                  <a:cubicBezTo>
                    <a:pt x="3898" y="1026"/>
                    <a:pt x="3506" y="343"/>
                    <a:pt x="3506" y="343"/>
                  </a:cubicBezTo>
                  <a:cubicBezTo>
                    <a:pt x="3506" y="343"/>
                    <a:pt x="3443" y="1"/>
                    <a:pt x="2873" y="279"/>
                  </a:cubicBezTo>
                  <a:cubicBezTo>
                    <a:pt x="2304" y="545"/>
                    <a:pt x="418" y="1456"/>
                    <a:pt x="418" y="1456"/>
                  </a:cubicBezTo>
                  <a:cubicBezTo>
                    <a:pt x="418" y="1456"/>
                    <a:pt x="1" y="1671"/>
                    <a:pt x="266" y="2152"/>
                  </a:cubicBezTo>
                  <a:cubicBezTo>
                    <a:pt x="532" y="2620"/>
                    <a:pt x="1000" y="3683"/>
                    <a:pt x="1000" y="3683"/>
                  </a:cubicBezTo>
                  <a:cubicBezTo>
                    <a:pt x="1000" y="3683"/>
                    <a:pt x="1203" y="4025"/>
                    <a:pt x="1469" y="4012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54;p23">
              <a:extLst>
                <a:ext uri="{FF2B5EF4-FFF2-40B4-BE49-F238E27FC236}">
                  <a16:creationId xmlns:a16="http://schemas.microsoft.com/office/drawing/2014/main" id="{A2BC9553-DCE2-734F-B106-74706CE1B119}"/>
                </a:ext>
              </a:extLst>
            </p:cNvPr>
            <p:cNvSpPr/>
            <p:nvPr/>
          </p:nvSpPr>
          <p:spPr>
            <a:xfrm rot="1492103">
              <a:off x="3231118" y="4743928"/>
              <a:ext cx="112941" cy="101891"/>
            </a:xfrm>
            <a:custGeom>
              <a:avLst/>
              <a:gdLst/>
              <a:ahLst/>
              <a:cxnLst/>
              <a:rect l="l" t="t" r="r" b="b"/>
              <a:pathLst>
                <a:path w="4518" h="4076" fill="none" extrusionOk="0">
                  <a:moveTo>
                    <a:pt x="1025" y="3569"/>
                  </a:moveTo>
                  <a:lnTo>
                    <a:pt x="177" y="1975"/>
                  </a:lnTo>
                  <a:cubicBezTo>
                    <a:pt x="177" y="1975"/>
                    <a:pt x="0" y="1620"/>
                    <a:pt x="696" y="1291"/>
                  </a:cubicBezTo>
                  <a:cubicBezTo>
                    <a:pt x="1405" y="950"/>
                    <a:pt x="3151" y="114"/>
                    <a:pt x="3151" y="114"/>
                  </a:cubicBezTo>
                  <a:cubicBezTo>
                    <a:pt x="3151" y="114"/>
                    <a:pt x="3594" y="1"/>
                    <a:pt x="3822" y="570"/>
                  </a:cubicBezTo>
                  <a:cubicBezTo>
                    <a:pt x="4062" y="1139"/>
                    <a:pt x="4404" y="1987"/>
                    <a:pt x="4404" y="1987"/>
                  </a:cubicBezTo>
                  <a:cubicBezTo>
                    <a:pt x="4404" y="1987"/>
                    <a:pt x="4518" y="2544"/>
                    <a:pt x="4176" y="2683"/>
                  </a:cubicBezTo>
                  <a:cubicBezTo>
                    <a:pt x="3328" y="3038"/>
                    <a:pt x="1481" y="3974"/>
                    <a:pt x="1481" y="3974"/>
                  </a:cubicBezTo>
                  <a:cubicBezTo>
                    <a:pt x="1481" y="3974"/>
                    <a:pt x="1266" y="4075"/>
                    <a:pt x="1025" y="356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55;p23">
              <a:extLst>
                <a:ext uri="{FF2B5EF4-FFF2-40B4-BE49-F238E27FC236}">
                  <a16:creationId xmlns:a16="http://schemas.microsoft.com/office/drawing/2014/main" id="{2F78A6A6-1381-6861-E8C1-83AA4858F50C}"/>
                </a:ext>
              </a:extLst>
            </p:cNvPr>
            <p:cNvSpPr/>
            <p:nvPr/>
          </p:nvSpPr>
          <p:spPr>
            <a:xfrm rot="1492103">
              <a:off x="3340741" y="4741202"/>
              <a:ext cx="116115" cy="104416"/>
            </a:xfrm>
            <a:custGeom>
              <a:avLst/>
              <a:gdLst/>
              <a:ahLst/>
              <a:cxnLst/>
              <a:rect l="l" t="t" r="r" b="b"/>
              <a:pathLst>
                <a:path w="4645" h="4177" fill="none" extrusionOk="0">
                  <a:moveTo>
                    <a:pt x="165" y="1924"/>
                  </a:moveTo>
                  <a:lnTo>
                    <a:pt x="1013" y="3696"/>
                  </a:lnTo>
                  <a:cubicBezTo>
                    <a:pt x="1013" y="3696"/>
                    <a:pt x="1202" y="4176"/>
                    <a:pt x="1785" y="3911"/>
                  </a:cubicBezTo>
                  <a:cubicBezTo>
                    <a:pt x="2354" y="3658"/>
                    <a:pt x="4290" y="2721"/>
                    <a:pt x="4290" y="2721"/>
                  </a:cubicBezTo>
                  <a:cubicBezTo>
                    <a:pt x="4290" y="2721"/>
                    <a:pt x="4644" y="2607"/>
                    <a:pt x="4163" y="1696"/>
                  </a:cubicBezTo>
                  <a:cubicBezTo>
                    <a:pt x="3695" y="798"/>
                    <a:pt x="3569" y="443"/>
                    <a:pt x="3569" y="443"/>
                  </a:cubicBezTo>
                  <a:cubicBezTo>
                    <a:pt x="3569" y="443"/>
                    <a:pt x="3379" y="1"/>
                    <a:pt x="2544" y="494"/>
                  </a:cubicBezTo>
                  <a:cubicBezTo>
                    <a:pt x="2379" y="583"/>
                    <a:pt x="696" y="1367"/>
                    <a:pt x="696" y="1367"/>
                  </a:cubicBezTo>
                  <a:cubicBezTo>
                    <a:pt x="696" y="1367"/>
                    <a:pt x="0" y="1570"/>
                    <a:pt x="165" y="1924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56;p23">
              <a:extLst>
                <a:ext uri="{FF2B5EF4-FFF2-40B4-BE49-F238E27FC236}">
                  <a16:creationId xmlns:a16="http://schemas.microsoft.com/office/drawing/2014/main" id="{91455E28-604B-7296-24FC-A66B941B481B}"/>
                </a:ext>
              </a:extLst>
            </p:cNvPr>
            <p:cNvSpPr/>
            <p:nvPr/>
          </p:nvSpPr>
          <p:spPr>
            <a:xfrm rot="1492103">
              <a:off x="3468287" y="4744327"/>
              <a:ext cx="166411" cy="111041"/>
            </a:xfrm>
            <a:custGeom>
              <a:avLst/>
              <a:gdLst/>
              <a:ahLst/>
              <a:cxnLst/>
              <a:rect l="l" t="t" r="r" b="b"/>
              <a:pathLst>
                <a:path w="6657" h="4442" fill="none" extrusionOk="0">
                  <a:moveTo>
                    <a:pt x="102" y="2316"/>
                  </a:moveTo>
                  <a:lnTo>
                    <a:pt x="899" y="3973"/>
                  </a:lnTo>
                  <a:cubicBezTo>
                    <a:pt x="899" y="3973"/>
                    <a:pt x="1025" y="4442"/>
                    <a:pt x="1974" y="3986"/>
                  </a:cubicBezTo>
                  <a:cubicBezTo>
                    <a:pt x="2923" y="3530"/>
                    <a:pt x="5859" y="2126"/>
                    <a:pt x="5859" y="2126"/>
                  </a:cubicBezTo>
                  <a:cubicBezTo>
                    <a:pt x="5859" y="2126"/>
                    <a:pt x="6656" y="1885"/>
                    <a:pt x="5821" y="1278"/>
                  </a:cubicBezTo>
                  <a:cubicBezTo>
                    <a:pt x="4973" y="658"/>
                    <a:pt x="4227" y="203"/>
                    <a:pt x="4227" y="203"/>
                  </a:cubicBezTo>
                  <a:cubicBezTo>
                    <a:pt x="4227" y="203"/>
                    <a:pt x="4037" y="0"/>
                    <a:pt x="3328" y="342"/>
                  </a:cubicBezTo>
                  <a:cubicBezTo>
                    <a:pt x="2607" y="683"/>
                    <a:pt x="367" y="1772"/>
                    <a:pt x="367" y="1772"/>
                  </a:cubicBezTo>
                  <a:cubicBezTo>
                    <a:pt x="367" y="1772"/>
                    <a:pt x="0" y="1911"/>
                    <a:pt x="102" y="231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57;p23">
              <a:extLst>
                <a:ext uri="{FF2B5EF4-FFF2-40B4-BE49-F238E27FC236}">
                  <a16:creationId xmlns:a16="http://schemas.microsoft.com/office/drawing/2014/main" id="{31F409BB-4EF1-8C97-9390-3B0109AAEBD3}"/>
                </a:ext>
              </a:extLst>
            </p:cNvPr>
            <p:cNvSpPr/>
            <p:nvPr/>
          </p:nvSpPr>
          <p:spPr>
            <a:xfrm rot="1492103">
              <a:off x="3518613" y="4748448"/>
              <a:ext cx="31647" cy="87668"/>
            </a:xfrm>
            <a:custGeom>
              <a:avLst/>
              <a:gdLst/>
              <a:ahLst/>
              <a:cxnLst/>
              <a:rect l="l" t="t" r="r" b="b"/>
              <a:pathLst>
                <a:path w="1266" h="3507" fill="none" extrusionOk="0">
                  <a:moveTo>
                    <a:pt x="0" y="520"/>
                  </a:moveTo>
                  <a:lnTo>
                    <a:pt x="25" y="3506"/>
                  </a:lnTo>
                  <a:lnTo>
                    <a:pt x="1265" y="2911"/>
                  </a:lnTo>
                  <a:lnTo>
                    <a:pt x="1088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58;p23">
              <a:extLst>
                <a:ext uri="{FF2B5EF4-FFF2-40B4-BE49-F238E27FC236}">
                  <a16:creationId xmlns:a16="http://schemas.microsoft.com/office/drawing/2014/main" id="{050419FE-45B7-F257-6222-BFE7E57AC2B1}"/>
                </a:ext>
              </a:extLst>
            </p:cNvPr>
            <p:cNvSpPr/>
            <p:nvPr/>
          </p:nvSpPr>
          <p:spPr>
            <a:xfrm rot="1492103">
              <a:off x="3276937" y="4753688"/>
              <a:ext cx="16774" cy="81643"/>
            </a:xfrm>
            <a:custGeom>
              <a:avLst/>
              <a:gdLst/>
              <a:ahLst/>
              <a:cxnLst/>
              <a:rect l="l" t="t" r="r" b="b"/>
              <a:pathLst>
                <a:path w="671" h="3266" fill="none" extrusionOk="0">
                  <a:moveTo>
                    <a:pt x="0" y="3266"/>
                  </a:moveTo>
                  <a:lnTo>
                    <a:pt x="228" y="203"/>
                  </a:lnTo>
                  <a:lnTo>
                    <a:pt x="671" y="1"/>
                  </a:lnTo>
                  <a:lnTo>
                    <a:pt x="544" y="310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59;p23">
              <a:extLst>
                <a:ext uri="{FF2B5EF4-FFF2-40B4-BE49-F238E27FC236}">
                  <a16:creationId xmlns:a16="http://schemas.microsoft.com/office/drawing/2014/main" id="{2DF470DE-7D0F-AF0A-41CC-63047F162155}"/>
                </a:ext>
              </a:extLst>
            </p:cNvPr>
            <p:cNvSpPr/>
            <p:nvPr/>
          </p:nvSpPr>
          <p:spPr>
            <a:xfrm rot="1492103">
              <a:off x="3307873" y="4759585"/>
              <a:ext cx="19323" cy="75319"/>
            </a:xfrm>
            <a:custGeom>
              <a:avLst/>
              <a:gdLst/>
              <a:ahLst/>
              <a:cxnLst/>
              <a:rect l="l" t="t" r="r" b="b"/>
              <a:pathLst>
                <a:path w="773" h="3013" fill="none" extrusionOk="0">
                  <a:moveTo>
                    <a:pt x="203" y="3012"/>
                  </a:moveTo>
                  <a:lnTo>
                    <a:pt x="0" y="76"/>
                  </a:lnTo>
                  <a:lnTo>
                    <a:pt x="291" y="0"/>
                  </a:lnTo>
                  <a:lnTo>
                    <a:pt x="772" y="2746"/>
                  </a:ln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532;p23">
            <a:extLst>
              <a:ext uri="{FF2B5EF4-FFF2-40B4-BE49-F238E27FC236}">
                <a16:creationId xmlns:a16="http://schemas.microsoft.com/office/drawing/2014/main" id="{F5F0EB3F-29C9-DC55-CBE8-88D80C5B8A79}"/>
              </a:ext>
            </a:extLst>
          </p:cNvPr>
          <p:cNvGrpSpPr/>
          <p:nvPr/>
        </p:nvGrpSpPr>
        <p:grpSpPr>
          <a:xfrm>
            <a:off x="8197021" y="1971257"/>
            <a:ext cx="339205" cy="282250"/>
            <a:chOff x="2967600" y="4528286"/>
            <a:chExt cx="765827" cy="670678"/>
          </a:xfrm>
        </p:grpSpPr>
        <p:sp>
          <p:nvSpPr>
            <p:cNvPr id="91" name="Google Shape;533;p23">
              <a:extLst>
                <a:ext uri="{FF2B5EF4-FFF2-40B4-BE49-F238E27FC236}">
                  <a16:creationId xmlns:a16="http://schemas.microsoft.com/office/drawing/2014/main" id="{E2A90D9F-256E-444C-E75B-9BA5E2F1F54C}"/>
                </a:ext>
              </a:extLst>
            </p:cNvPr>
            <p:cNvSpPr/>
            <p:nvPr/>
          </p:nvSpPr>
          <p:spPr>
            <a:xfrm rot="1492103">
              <a:off x="3031179" y="4642031"/>
              <a:ext cx="638671" cy="443188"/>
            </a:xfrm>
            <a:custGeom>
              <a:avLst/>
              <a:gdLst/>
              <a:ahLst/>
              <a:cxnLst/>
              <a:rect l="l" t="t" r="r" b="b"/>
              <a:pathLst>
                <a:path w="25549" h="17729" fill="none" extrusionOk="0">
                  <a:moveTo>
                    <a:pt x="3848" y="17728"/>
                  </a:moveTo>
                  <a:lnTo>
                    <a:pt x="1620" y="13059"/>
                  </a:lnTo>
                  <a:cubicBezTo>
                    <a:pt x="1620" y="13059"/>
                    <a:pt x="1" y="9693"/>
                    <a:pt x="1747" y="8503"/>
                  </a:cubicBezTo>
                  <a:cubicBezTo>
                    <a:pt x="3481" y="7314"/>
                    <a:pt x="7112" y="5062"/>
                    <a:pt x="9339" y="3910"/>
                  </a:cubicBezTo>
                  <a:cubicBezTo>
                    <a:pt x="11554" y="2759"/>
                    <a:pt x="16312" y="658"/>
                    <a:pt x="17792" y="329"/>
                  </a:cubicBezTo>
                  <a:cubicBezTo>
                    <a:pt x="19273" y="0"/>
                    <a:pt x="20728" y="607"/>
                    <a:pt x="22778" y="2695"/>
                  </a:cubicBezTo>
                  <a:cubicBezTo>
                    <a:pt x="24840" y="4783"/>
                    <a:pt x="25321" y="5606"/>
                    <a:pt x="25549" y="6783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34;p23">
              <a:extLst>
                <a:ext uri="{FF2B5EF4-FFF2-40B4-BE49-F238E27FC236}">
                  <a16:creationId xmlns:a16="http://schemas.microsoft.com/office/drawing/2014/main" id="{164D09F6-5B22-B2BC-1A59-9B0E27912F58}"/>
                </a:ext>
              </a:extLst>
            </p:cNvPr>
            <p:cNvSpPr/>
            <p:nvPr/>
          </p:nvSpPr>
          <p:spPr>
            <a:xfrm rot="1492103">
              <a:off x="3586323" y="4934014"/>
              <a:ext cx="92367" cy="59170"/>
            </a:xfrm>
            <a:custGeom>
              <a:avLst/>
              <a:gdLst/>
              <a:ahLst/>
              <a:cxnLst/>
              <a:rect l="l" t="t" r="r" b="b"/>
              <a:pathLst>
                <a:path w="3695" h="2367" fill="none" extrusionOk="0">
                  <a:moveTo>
                    <a:pt x="3568" y="355"/>
                  </a:moveTo>
                  <a:cubicBezTo>
                    <a:pt x="3695" y="608"/>
                    <a:pt x="3581" y="911"/>
                    <a:pt x="3341" y="1025"/>
                  </a:cubicBezTo>
                  <a:lnTo>
                    <a:pt x="797" y="2240"/>
                  </a:lnTo>
                  <a:cubicBezTo>
                    <a:pt x="544" y="2367"/>
                    <a:pt x="240" y="2253"/>
                    <a:pt x="127" y="2012"/>
                  </a:cubicBezTo>
                  <a:lnTo>
                    <a:pt x="127" y="2012"/>
                  </a:lnTo>
                  <a:cubicBezTo>
                    <a:pt x="0" y="1759"/>
                    <a:pt x="114" y="1456"/>
                    <a:pt x="354" y="1342"/>
                  </a:cubicBezTo>
                  <a:lnTo>
                    <a:pt x="2898" y="127"/>
                  </a:lnTo>
                  <a:cubicBezTo>
                    <a:pt x="3151" y="0"/>
                    <a:pt x="3455" y="114"/>
                    <a:pt x="356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35;p23">
              <a:extLst>
                <a:ext uri="{FF2B5EF4-FFF2-40B4-BE49-F238E27FC236}">
                  <a16:creationId xmlns:a16="http://schemas.microsoft.com/office/drawing/2014/main" id="{FBFB5001-2B6C-C6EE-977D-D53D95575BFF}"/>
                </a:ext>
              </a:extLst>
            </p:cNvPr>
            <p:cNvSpPr/>
            <p:nvPr/>
          </p:nvSpPr>
          <p:spPr>
            <a:xfrm rot="1492103">
              <a:off x="3033742" y="4956619"/>
              <a:ext cx="79118" cy="52846"/>
            </a:xfrm>
            <a:custGeom>
              <a:avLst/>
              <a:gdLst/>
              <a:ahLst/>
              <a:cxnLst/>
              <a:rect l="l" t="t" r="r" b="b"/>
              <a:pathLst>
                <a:path w="3165" h="2114" fill="none" extrusionOk="0">
                  <a:moveTo>
                    <a:pt x="3038" y="355"/>
                  </a:moveTo>
                  <a:cubicBezTo>
                    <a:pt x="3164" y="608"/>
                    <a:pt x="3051" y="911"/>
                    <a:pt x="2810" y="1025"/>
                  </a:cubicBezTo>
                  <a:lnTo>
                    <a:pt x="785" y="2000"/>
                  </a:lnTo>
                  <a:cubicBezTo>
                    <a:pt x="532" y="2114"/>
                    <a:pt x="241" y="2012"/>
                    <a:pt x="115" y="1759"/>
                  </a:cubicBezTo>
                  <a:lnTo>
                    <a:pt x="115" y="1759"/>
                  </a:lnTo>
                  <a:cubicBezTo>
                    <a:pt x="1" y="1506"/>
                    <a:pt x="102" y="1215"/>
                    <a:pt x="355" y="1089"/>
                  </a:cubicBezTo>
                  <a:lnTo>
                    <a:pt x="2380" y="127"/>
                  </a:lnTo>
                  <a:cubicBezTo>
                    <a:pt x="2620" y="0"/>
                    <a:pt x="2924" y="114"/>
                    <a:pt x="303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36;p23">
              <a:extLst>
                <a:ext uri="{FF2B5EF4-FFF2-40B4-BE49-F238E27FC236}">
                  <a16:creationId xmlns:a16="http://schemas.microsoft.com/office/drawing/2014/main" id="{0CB0AEEB-A6E5-D2DE-0EA3-665C80A85E25}"/>
                </a:ext>
              </a:extLst>
            </p:cNvPr>
            <p:cNvSpPr/>
            <p:nvPr/>
          </p:nvSpPr>
          <p:spPr>
            <a:xfrm rot="1492103">
              <a:off x="3106220" y="4931459"/>
              <a:ext cx="121815" cy="121790"/>
            </a:xfrm>
            <a:custGeom>
              <a:avLst/>
              <a:gdLst/>
              <a:ahLst/>
              <a:cxnLst/>
              <a:rect l="l" t="t" r="r" b="b"/>
              <a:pathLst>
                <a:path w="4873" h="4872" fill="none" extrusionOk="0">
                  <a:moveTo>
                    <a:pt x="4366" y="1518"/>
                  </a:moveTo>
                  <a:cubicBezTo>
                    <a:pt x="4873" y="2581"/>
                    <a:pt x="4430" y="3859"/>
                    <a:pt x="3367" y="4366"/>
                  </a:cubicBezTo>
                  <a:cubicBezTo>
                    <a:pt x="2304" y="4872"/>
                    <a:pt x="1026" y="4429"/>
                    <a:pt x="520" y="3366"/>
                  </a:cubicBezTo>
                  <a:cubicBezTo>
                    <a:pt x="1" y="2290"/>
                    <a:pt x="456" y="1025"/>
                    <a:pt x="1519" y="506"/>
                  </a:cubicBezTo>
                  <a:cubicBezTo>
                    <a:pt x="2582" y="0"/>
                    <a:pt x="3860" y="456"/>
                    <a:pt x="4366" y="1518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37;p23">
              <a:extLst>
                <a:ext uri="{FF2B5EF4-FFF2-40B4-BE49-F238E27FC236}">
                  <a16:creationId xmlns:a16="http://schemas.microsoft.com/office/drawing/2014/main" id="{1D2C4929-3091-152E-0BC6-1ACB86F8EDE4}"/>
                </a:ext>
              </a:extLst>
            </p:cNvPr>
            <p:cNvSpPr/>
            <p:nvPr/>
          </p:nvSpPr>
          <p:spPr>
            <a:xfrm rot="1492103">
              <a:off x="3135638" y="4960928"/>
              <a:ext cx="63295" cy="62970"/>
            </a:xfrm>
            <a:custGeom>
              <a:avLst/>
              <a:gdLst/>
              <a:ahLst/>
              <a:cxnLst/>
              <a:rect l="l" t="t" r="r" b="b"/>
              <a:pathLst>
                <a:path w="2532" h="2519" fill="none" extrusionOk="0">
                  <a:moveTo>
                    <a:pt x="2266" y="785"/>
                  </a:moveTo>
                  <a:cubicBezTo>
                    <a:pt x="2531" y="1329"/>
                    <a:pt x="2291" y="2000"/>
                    <a:pt x="1747" y="2266"/>
                  </a:cubicBezTo>
                  <a:cubicBezTo>
                    <a:pt x="1190" y="2519"/>
                    <a:pt x="532" y="2291"/>
                    <a:pt x="266" y="1734"/>
                  </a:cubicBezTo>
                  <a:cubicBezTo>
                    <a:pt x="1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6" y="78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38;p23">
              <a:extLst>
                <a:ext uri="{FF2B5EF4-FFF2-40B4-BE49-F238E27FC236}">
                  <a16:creationId xmlns:a16="http://schemas.microsoft.com/office/drawing/2014/main" id="{A884A781-DC82-4669-4700-C3F83B951895}"/>
                </a:ext>
              </a:extLst>
            </p:cNvPr>
            <p:cNvSpPr/>
            <p:nvPr/>
          </p:nvSpPr>
          <p:spPr>
            <a:xfrm rot="1492103">
              <a:off x="3161884" y="4987202"/>
              <a:ext cx="10799" cy="10449"/>
            </a:xfrm>
            <a:custGeom>
              <a:avLst/>
              <a:gdLst/>
              <a:ahLst/>
              <a:cxnLst/>
              <a:rect l="l" t="t" r="r" b="b"/>
              <a:pathLst>
                <a:path w="432" h="418" fill="none" extrusionOk="0">
                  <a:moveTo>
                    <a:pt x="381" y="127"/>
                  </a:moveTo>
                  <a:cubicBezTo>
                    <a:pt x="431" y="228"/>
                    <a:pt x="381" y="329"/>
                    <a:pt x="292" y="380"/>
                  </a:cubicBezTo>
                  <a:cubicBezTo>
                    <a:pt x="203" y="418"/>
                    <a:pt x="90" y="380"/>
                    <a:pt x="52" y="291"/>
                  </a:cubicBezTo>
                  <a:cubicBezTo>
                    <a:pt x="1" y="203"/>
                    <a:pt x="39" y="89"/>
                    <a:pt x="140" y="51"/>
                  </a:cubicBezTo>
                  <a:cubicBezTo>
                    <a:pt x="229" y="0"/>
                    <a:pt x="343" y="38"/>
                    <a:pt x="381" y="127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39;p23">
              <a:extLst>
                <a:ext uri="{FF2B5EF4-FFF2-40B4-BE49-F238E27FC236}">
                  <a16:creationId xmlns:a16="http://schemas.microsoft.com/office/drawing/2014/main" id="{76DA0D6E-EB61-54BF-FA77-8A4B80A5DEFA}"/>
                </a:ext>
              </a:extLst>
            </p:cNvPr>
            <p:cNvSpPr/>
            <p:nvPr/>
          </p:nvSpPr>
          <p:spPr>
            <a:xfrm rot="1492103">
              <a:off x="3466021" y="4921760"/>
              <a:ext cx="121790" cy="12179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4353" y="1519"/>
                  </a:moveTo>
                  <a:cubicBezTo>
                    <a:pt x="4872" y="2582"/>
                    <a:pt x="4416" y="3860"/>
                    <a:pt x="3353" y="4366"/>
                  </a:cubicBezTo>
                  <a:cubicBezTo>
                    <a:pt x="2291" y="4872"/>
                    <a:pt x="1013" y="4429"/>
                    <a:pt x="506" y="3366"/>
                  </a:cubicBezTo>
                  <a:cubicBezTo>
                    <a:pt x="0" y="2303"/>
                    <a:pt x="443" y="1025"/>
                    <a:pt x="1506" y="519"/>
                  </a:cubicBezTo>
                  <a:cubicBezTo>
                    <a:pt x="2569" y="0"/>
                    <a:pt x="3847" y="456"/>
                    <a:pt x="4353" y="151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40;p23">
              <a:extLst>
                <a:ext uri="{FF2B5EF4-FFF2-40B4-BE49-F238E27FC236}">
                  <a16:creationId xmlns:a16="http://schemas.microsoft.com/office/drawing/2014/main" id="{123D6338-3B88-9586-3DC8-16EE3A96BE01}"/>
                </a:ext>
              </a:extLst>
            </p:cNvPr>
            <p:cNvSpPr/>
            <p:nvPr/>
          </p:nvSpPr>
          <p:spPr>
            <a:xfrm rot="1492103">
              <a:off x="3495074" y="4951083"/>
              <a:ext cx="63295" cy="63295"/>
            </a:xfrm>
            <a:custGeom>
              <a:avLst/>
              <a:gdLst/>
              <a:ahLst/>
              <a:cxnLst/>
              <a:rect l="l" t="t" r="r" b="b"/>
              <a:pathLst>
                <a:path w="2532" h="2532" fill="none" extrusionOk="0">
                  <a:moveTo>
                    <a:pt x="2265" y="786"/>
                  </a:moveTo>
                  <a:cubicBezTo>
                    <a:pt x="2531" y="1342"/>
                    <a:pt x="2303" y="2000"/>
                    <a:pt x="1747" y="2266"/>
                  </a:cubicBezTo>
                  <a:cubicBezTo>
                    <a:pt x="1190" y="2532"/>
                    <a:pt x="532" y="2291"/>
                    <a:pt x="266" y="1747"/>
                  </a:cubicBezTo>
                  <a:cubicBezTo>
                    <a:pt x="0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5" y="78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41;p23">
              <a:extLst>
                <a:ext uri="{FF2B5EF4-FFF2-40B4-BE49-F238E27FC236}">
                  <a16:creationId xmlns:a16="http://schemas.microsoft.com/office/drawing/2014/main" id="{26DC468F-C978-0C12-9D91-175C3E142510}"/>
                </a:ext>
              </a:extLst>
            </p:cNvPr>
            <p:cNvSpPr/>
            <p:nvPr/>
          </p:nvSpPr>
          <p:spPr>
            <a:xfrm rot="1492103">
              <a:off x="3521700" y="4977434"/>
              <a:ext cx="10449" cy="10449"/>
            </a:xfrm>
            <a:custGeom>
              <a:avLst/>
              <a:gdLst/>
              <a:ahLst/>
              <a:cxnLst/>
              <a:rect l="l" t="t" r="r" b="b"/>
              <a:pathLst>
                <a:path w="418" h="418" fill="none" extrusionOk="0">
                  <a:moveTo>
                    <a:pt x="367" y="139"/>
                  </a:moveTo>
                  <a:cubicBezTo>
                    <a:pt x="418" y="228"/>
                    <a:pt x="380" y="329"/>
                    <a:pt x="291" y="380"/>
                  </a:cubicBezTo>
                  <a:cubicBezTo>
                    <a:pt x="190" y="418"/>
                    <a:pt x="89" y="380"/>
                    <a:pt x="38" y="291"/>
                  </a:cubicBezTo>
                  <a:cubicBezTo>
                    <a:pt x="0" y="203"/>
                    <a:pt x="38" y="89"/>
                    <a:pt x="127" y="51"/>
                  </a:cubicBezTo>
                  <a:cubicBezTo>
                    <a:pt x="215" y="0"/>
                    <a:pt x="329" y="38"/>
                    <a:pt x="367" y="13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42;p23">
              <a:extLst>
                <a:ext uri="{FF2B5EF4-FFF2-40B4-BE49-F238E27FC236}">
                  <a16:creationId xmlns:a16="http://schemas.microsoft.com/office/drawing/2014/main" id="{37A384DB-EF0A-7C81-5F81-BD77196EEB8E}"/>
                </a:ext>
              </a:extLst>
            </p:cNvPr>
            <p:cNvSpPr/>
            <p:nvPr/>
          </p:nvSpPr>
          <p:spPr>
            <a:xfrm rot="1492103">
              <a:off x="3233231" y="4922499"/>
              <a:ext cx="226531" cy="114215"/>
            </a:xfrm>
            <a:custGeom>
              <a:avLst/>
              <a:gdLst/>
              <a:ahLst/>
              <a:cxnLst/>
              <a:rect l="l" t="t" r="r" b="b"/>
              <a:pathLst>
                <a:path w="9062" h="4569" fill="none" extrusionOk="0">
                  <a:moveTo>
                    <a:pt x="1" y="4568"/>
                  </a:moveTo>
                  <a:lnTo>
                    <a:pt x="906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43;p23">
              <a:extLst>
                <a:ext uri="{FF2B5EF4-FFF2-40B4-BE49-F238E27FC236}">
                  <a16:creationId xmlns:a16="http://schemas.microsoft.com/office/drawing/2014/main" id="{B931FD4C-4F57-C1E7-29E8-3C038A72A57F}"/>
                </a:ext>
              </a:extLst>
            </p:cNvPr>
            <p:cNvSpPr/>
            <p:nvPr/>
          </p:nvSpPr>
          <p:spPr>
            <a:xfrm rot="1492103">
              <a:off x="3101594" y="4637243"/>
              <a:ext cx="468486" cy="230306"/>
            </a:xfrm>
            <a:custGeom>
              <a:avLst/>
              <a:gdLst/>
              <a:ahLst/>
              <a:cxnLst/>
              <a:rect l="l" t="t" r="r" b="b"/>
              <a:pathLst>
                <a:path w="18741" h="9213" fill="none" extrusionOk="0">
                  <a:moveTo>
                    <a:pt x="0" y="9212"/>
                  </a:moveTo>
                  <a:lnTo>
                    <a:pt x="1874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44;p23">
              <a:extLst>
                <a:ext uri="{FF2B5EF4-FFF2-40B4-BE49-F238E27FC236}">
                  <a16:creationId xmlns:a16="http://schemas.microsoft.com/office/drawing/2014/main" id="{791D73EF-8736-A054-FCD1-E29ACC336584}"/>
                </a:ext>
              </a:extLst>
            </p:cNvPr>
            <p:cNvSpPr/>
            <p:nvPr/>
          </p:nvSpPr>
          <p:spPr>
            <a:xfrm rot="1492103">
              <a:off x="3405727" y="4761832"/>
              <a:ext cx="97142" cy="202783"/>
            </a:xfrm>
            <a:custGeom>
              <a:avLst/>
              <a:gdLst/>
              <a:ahLst/>
              <a:cxnLst/>
              <a:rect l="l" t="t" r="r" b="b"/>
              <a:pathLst>
                <a:path w="3886" h="8112" fill="none" extrusionOk="0">
                  <a:moveTo>
                    <a:pt x="1" y="1"/>
                  </a:moveTo>
                  <a:cubicBezTo>
                    <a:pt x="1" y="1"/>
                    <a:pt x="3443" y="7504"/>
                    <a:pt x="3885" y="8112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45;p23">
              <a:extLst>
                <a:ext uri="{FF2B5EF4-FFF2-40B4-BE49-F238E27FC236}">
                  <a16:creationId xmlns:a16="http://schemas.microsoft.com/office/drawing/2014/main" id="{C66FDB48-7AB4-F220-CC9F-170C1ACD4418}"/>
                </a:ext>
              </a:extLst>
            </p:cNvPr>
            <p:cNvSpPr/>
            <p:nvPr/>
          </p:nvSpPr>
          <p:spPr>
            <a:xfrm rot="1492103">
              <a:off x="3083492" y="4713707"/>
              <a:ext cx="528906" cy="259078"/>
            </a:xfrm>
            <a:custGeom>
              <a:avLst/>
              <a:gdLst/>
              <a:ahLst/>
              <a:cxnLst/>
              <a:rect l="l" t="t" r="r" b="b"/>
              <a:pathLst>
                <a:path w="21158" h="10364" fill="none" extrusionOk="0">
                  <a:moveTo>
                    <a:pt x="1" y="10364"/>
                  </a:moveTo>
                  <a:lnTo>
                    <a:pt x="21158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46;p23">
              <a:extLst>
                <a:ext uri="{FF2B5EF4-FFF2-40B4-BE49-F238E27FC236}">
                  <a16:creationId xmlns:a16="http://schemas.microsoft.com/office/drawing/2014/main" id="{1B58692D-824F-E4DA-7958-6D398147DFBE}"/>
                </a:ext>
              </a:extLst>
            </p:cNvPr>
            <p:cNvSpPr/>
            <p:nvPr/>
          </p:nvSpPr>
          <p:spPr>
            <a:xfrm rot="1492103">
              <a:off x="3120551" y="4853846"/>
              <a:ext cx="54745" cy="25948"/>
            </a:xfrm>
            <a:custGeom>
              <a:avLst/>
              <a:gdLst/>
              <a:ahLst/>
              <a:cxnLst/>
              <a:rect l="l" t="t" r="r" b="b"/>
              <a:pathLst>
                <a:path w="2190" h="1038" fill="none" extrusionOk="0">
                  <a:moveTo>
                    <a:pt x="0" y="1038"/>
                  </a:moveTo>
                  <a:lnTo>
                    <a:pt x="2189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47;p23">
              <a:extLst>
                <a:ext uri="{FF2B5EF4-FFF2-40B4-BE49-F238E27FC236}">
                  <a16:creationId xmlns:a16="http://schemas.microsoft.com/office/drawing/2014/main" id="{A2F8679F-6B2C-77A9-78ED-9B28CA967D02}"/>
                </a:ext>
              </a:extLst>
            </p:cNvPr>
            <p:cNvSpPr/>
            <p:nvPr/>
          </p:nvSpPr>
          <p:spPr>
            <a:xfrm rot="1492103">
              <a:off x="3120759" y="4862950"/>
              <a:ext cx="54420" cy="26273"/>
            </a:xfrm>
            <a:custGeom>
              <a:avLst/>
              <a:gdLst/>
              <a:ahLst/>
              <a:cxnLst/>
              <a:rect l="l" t="t" r="r" b="b"/>
              <a:pathLst>
                <a:path w="2177" h="1051" fill="none" extrusionOk="0">
                  <a:moveTo>
                    <a:pt x="1" y="1051"/>
                  </a:moveTo>
                  <a:lnTo>
                    <a:pt x="2177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48;p23">
              <a:extLst>
                <a:ext uri="{FF2B5EF4-FFF2-40B4-BE49-F238E27FC236}">
                  <a16:creationId xmlns:a16="http://schemas.microsoft.com/office/drawing/2014/main" id="{E57CB376-FDBD-8D87-E9B6-222732E29B28}"/>
                </a:ext>
              </a:extLst>
            </p:cNvPr>
            <p:cNvSpPr/>
            <p:nvPr/>
          </p:nvSpPr>
          <p:spPr>
            <a:xfrm rot="1492103">
              <a:off x="3120766" y="4872782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0" y="1051"/>
                  </a:moveTo>
                  <a:lnTo>
                    <a:pt x="2189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49;p23">
              <a:extLst>
                <a:ext uri="{FF2B5EF4-FFF2-40B4-BE49-F238E27FC236}">
                  <a16:creationId xmlns:a16="http://schemas.microsoft.com/office/drawing/2014/main" id="{0D982D3E-0D62-3050-E03B-0EDF6FA2BB80}"/>
                </a:ext>
              </a:extLst>
            </p:cNvPr>
            <p:cNvSpPr/>
            <p:nvPr/>
          </p:nvSpPr>
          <p:spPr>
            <a:xfrm rot="1492103">
              <a:off x="3121028" y="4881968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1" y="1051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50;p23">
              <a:extLst>
                <a:ext uri="{FF2B5EF4-FFF2-40B4-BE49-F238E27FC236}">
                  <a16:creationId xmlns:a16="http://schemas.microsoft.com/office/drawing/2014/main" id="{A0CEDC9D-F623-AA38-B27E-8AA48F1AA299}"/>
                </a:ext>
              </a:extLst>
            </p:cNvPr>
            <p:cNvSpPr/>
            <p:nvPr/>
          </p:nvSpPr>
          <p:spPr>
            <a:xfrm rot="1492103">
              <a:off x="3120985" y="4892735"/>
              <a:ext cx="54745" cy="25973"/>
            </a:xfrm>
            <a:custGeom>
              <a:avLst/>
              <a:gdLst/>
              <a:ahLst/>
              <a:cxnLst/>
              <a:rect l="l" t="t" r="r" b="b"/>
              <a:pathLst>
                <a:path w="2190" h="1039" fill="none" extrusionOk="0">
                  <a:moveTo>
                    <a:pt x="1" y="1039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51;p23">
              <a:extLst>
                <a:ext uri="{FF2B5EF4-FFF2-40B4-BE49-F238E27FC236}">
                  <a16:creationId xmlns:a16="http://schemas.microsoft.com/office/drawing/2014/main" id="{2C89A926-4798-3145-DAA3-CC7CC381A688}"/>
                </a:ext>
              </a:extLst>
            </p:cNvPr>
            <p:cNvSpPr/>
            <p:nvPr/>
          </p:nvSpPr>
          <p:spPr>
            <a:xfrm rot="1492103">
              <a:off x="3420507" y="4799371"/>
              <a:ext cx="261303" cy="140788"/>
            </a:xfrm>
            <a:custGeom>
              <a:avLst/>
              <a:gdLst/>
              <a:ahLst/>
              <a:cxnLst/>
              <a:rect l="l" t="t" r="r" b="b"/>
              <a:pathLst>
                <a:path w="10453" h="5632" fill="none" extrusionOk="0">
                  <a:moveTo>
                    <a:pt x="0" y="1"/>
                  </a:moveTo>
                  <a:cubicBezTo>
                    <a:pt x="0" y="1"/>
                    <a:pt x="2658" y="5100"/>
                    <a:pt x="3063" y="5632"/>
                  </a:cubicBezTo>
                  <a:cubicBezTo>
                    <a:pt x="3063" y="5632"/>
                    <a:pt x="6353" y="3911"/>
                    <a:pt x="7011" y="3974"/>
                  </a:cubicBezTo>
                  <a:cubicBezTo>
                    <a:pt x="7656" y="4050"/>
                    <a:pt x="8263" y="4278"/>
                    <a:pt x="8263" y="4278"/>
                  </a:cubicBezTo>
                  <a:lnTo>
                    <a:pt x="10452" y="324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52;p23">
              <a:extLst>
                <a:ext uri="{FF2B5EF4-FFF2-40B4-BE49-F238E27FC236}">
                  <a16:creationId xmlns:a16="http://schemas.microsoft.com/office/drawing/2014/main" id="{B5BD3615-2542-0EE0-15AE-D9AF76F4CB03}"/>
                </a:ext>
              </a:extLst>
            </p:cNvPr>
            <p:cNvSpPr/>
            <p:nvPr/>
          </p:nvSpPr>
          <p:spPr>
            <a:xfrm rot="1492103">
              <a:off x="3630288" y="4899488"/>
              <a:ext cx="25323" cy="25973"/>
            </a:xfrm>
            <a:custGeom>
              <a:avLst/>
              <a:gdLst/>
              <a:ahLst/>
              <a:cxnLst/>
              <a:rect l="l" t="t" r="r" b="b"/>
              <a:pathLst>
                <a:path w="1013" h="1039" fill="none" extrusionOk="0">
                  <a:moveTo>
                    <a:pt x="899" y="330"/>
                  </a:moveTo>
                  <a:cubicBezTo>
                    <a:pt x="1013" y="558"/>
                    <a:pt x="924" y="823"/>
                    <a:pt x="709" y="937"/>
                  </a:cubicBezTo>
                  <a:cubicBezTo>
                    <a:pt x="481" y="1038"/>
                    <a:pt x="216" y="937"/>
                    <a:pt x="102" y="709"/>
                  </a:cubicBezTo>
                  <a:cubicBezTo>
                    <a:pt x="1" y="482"/>
                    <a:pt x="89" y="203"/>
                    <a:pt x="304" y="102"/>
                  </a:cubicBezTo>
                  <a:cubicBezTo>
                    <a:pt x="519" y="1"/>
                    <a:pt x="798" y="102"/>
                    <a:pt x="899" y="330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53;p23">
              <a:extLst>
                <a:ext uri="{FF2B5EF4-FFF2-40B4-BE49-F238E27FC236}">
                  <a16:creationId xmlns:a16="http://schemas.microsoft.com/office/drawing/2014/main" id="{016D4B0A-B8F4-7590-4624-C8F589E6644C}"/>
                </a:ext>
              </a:extLst>
            </p:cNvPr>
            <p:cNvSpPr/>
            <p:nvPr/>
          </p:nvSpPr>
          <p:spPr>
            <a:xfrm rot="1492103">
              <a:off x="3118578" y="4745508"/>
              <a:ext cx="116440" cy="100617"/>
            </a:xfrm>
            <a:custGeom>
              <a:avLst/>
              <a:gdLst/>
              <a:ahLst/>
              <a:cxnLst/>
              <a:rect l="l" t="t" r="r" b="b"/>
              <a:pathLst>
                <a:path w="4658" h="4025" fill="none" extrusionOk="0">
                  <a:moveTo>
                    <a:pt x="1469" y="4012"/>
                  </a:moveTo>
                  <a:lnTo>
                    <a:pt x="4341" y="2633"/>
                  </a:lnTo>
                  <a:cubicBezTo>
                    <a:pt x="4341" y="2633"/>
                    <a:pt x="4657" y="2544"/>
                    <a:pt x="4278" y="1785"/>
                  </a:cubicBezTo>
                  <a:cubicBezTo>
                    <a:pt x="3898" y="1026"/>
                    <a:pt x="3506" y="343"/>
                    <a:pt x="3506" y="343"/>
                  </a:cubicBezTo>
                  <a:cubicBezTo>
                    <a:pt x="3506" y="343"/>
                    <a:pt x="3443" y="1"/>
                    <a:pt x="2873" y="279"/>
                  </a:cubicBezTo>
                  <a:cubicBezTo>
                    <a:pt x="2304" y="545"/>
                    <a:pt x="418" y="1456"/>
                    <a:pt x="418" y="1456"/>
                  </a:cubicBezTo>
                  <a:cubicBezTo>
                    <a:pt x="418" y="1456"/>
                    <a:pt x="1" y="1671"/>
                    <a:pt x="266" y="2152"/>
                  </a:cubicBezTo>
                  <a:cubicBezTo>
                    <a:pt x="532" y="2620"/>
                    <a:pt x="1000" y="3683"/>
                    <a:pt x="1000" y="3683"/>
                  </a:cubicBezTo>
                  <a:cubicBezTo>
                    <a:pt x="1000" y="3683"/>
                    <a:pt x="1203" y="4025"/>
                    <a:pt x="1469" y="4012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54;p23">
              <a:extLst>
                <a:ext uri="{FF2B5EF4-FFF2-40B4-BE49-F238E27FC236}">
                  <a16:creationId xmlns:a16="http://schemas.microsoft.com/office/drawing/2014/main" id="{E55A8AFA-E1FF-10B5-FA9D-FF5488C409AC}"/>
                </a:ext>
              </a:extLst>
            </p:cNvPr>
            <p:cNvSpPr/>
            <p:nvPr/>
          </p:nvSpPr>
          <p:spPr>
            <a:xfrm rot="1492103">
              <a:off x="3231118" y="4743928"/>
              <a:ext cx="112941" cy="101891"/>
            </a:xfrm>
            <a:custGeom>
              <a:avLst/>
              <a:gdLst/>
              <a:ahLst/>
              <a:cxnLst/>
              <a:rect l="l" t="t" r="r" b="b"/>
              <a:pathLst>
                <a:path w="4518" h="4076" fill="none" extrusionOk="0">
                  <a:moveTo>
                    <a:pt x="1025" y="3569"/>
                  </a:moveTo>
                  <a:lnTo>
                    <a:pt x="177" y="1975"/>
                  </a:lnTo>
                  <a:cubicBezTo>
                    <a:pt x="177" y="1975"/>
                    <a:pt x="0" y="1620"/>
                    <a:pt x="696" y="1291"/>
                  </a:cubicBezTo>
                  <a:cubicBezTo>
                    <a:pt x="1405" y="950"/>
                    <a:pt x="3151" y="114"/>
                    <a:pt x="3151" y="114"/>
                  </a:cubicBezTo>
                  <a:cubicBezTo>
                    <a:pt x="3151" y="114"/>
                    <a:pt x="3594" y="1"/>
                    <a:pt x="3822" y="570"/>
                  </a:cubicBezTo>
                  <a:cubicBezTo>
                    <a:pt x="4062" y="1139"/>
                    <a:pt x="4404" y="1987"/>
                    <a:pt x="4404" y="1987"/>
                  </a:cubicBezTo>
                  <a:cubicBezTo>
                    <a:pt x="4404" y="1987"/>
                    <a:pt x="4518" y="2544"/>
                    <a:pt x="4176" y="2683"/>
                  </a:cubicBezTo>
                  <a:cubicBezTo>
                    <a:pt x="3328" y="3038"/>
                    <a:pt x="1481" y="3974"/>
                    <a:pt x="1481" y="3974"/>
                  </a:cubicBezTo>
                  <a:cubicBezTo>
                    <a:pt x="1481" y="3974"/>
                    <a:pt x="1266" y="4075"/>
                    <a:pt x="1025" y="356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55;p23">
              <a:extLst>
                <a:ext uri="{FF2B5EF4-FFF2-40B4-BE49-F238E27FC236}">
                  <a16:creationId xmlns:a16="http://schemas.microsoft.com/office/drawing/2014/main" id="{F0CB0D36-0785-4C77-70B7-FC2A3414EFDB}"/>
                </a:ext>
              </a:extLst>
            </p:cNvPr>
            <p:cNvSpPr/>
            <p:nvPr/>
          </p:nvSpPr>
          <p:spPr>
            <a:xfrm rot="1492103">
              <a:off x="3340741" y="4741202"/>
              <a:ext cx="116115" cy="104416"/>
            </a:xfrm>
            <a:custGeom>
              <a:avLst/>
              <a:gdLst/>
              <a:ahLst/>
              <a:cxnLst/>
              <a:rect l="l" t="t" r="r" b="b"/>
              <a:pathLst>
                <a:path w="4645" h="4177" fill="none" extrusionOk="0">
                  <a:moveTo>
                    <a:pt x="165" y="1924"/>
                  </a:moveTo>
                  <a:lnTo>
                    <a:pt x="1013" y="3696"/>
                  </a:lnTo>
                  <a:cubicBezTo>
                    <a:pt x="1013" y="3696"/>
                    <a:pt x="1202" y="4176"/>
                    <a:pt x="1785" y="3911"/>
                  </a:cubicBezTo>
                  <a:cubicBezTo>
                    <a:pt x="2354" y="3658"/>
                    <a:pt x="4290" y="2721"/>
                    <a:pt x="4290" y="2721"/>
                  </a:cubicBezTo>
                  <a:cubicBezTo>
                    <a:pt x="4290" y="2721"/>
                    <a:pt x="4644" y="2607"/>
                    <a:pt x="4163" y="1696"/>
                  </a:cubicBezTo>
                  <a:cubicBezTo>
                    <a:pt x="3695" y="798"/>
                    <a:pt x="3569" y="443"/>
                    <a:pt x="3569" y="443"/>
                  </a:cubicBezTo>
                  <a:cubicBezTo>
                    <a:pt x="3569" y="443"/>
                    <a:pt x="3379" y="1"/>
                    <a:pt x="2544" y="494"/>
                  </a:cubicBezTo>
                  <a:cubicBezTo>
                    <a:pt x="2379" y="583"/>
                    <a:pt x="696" y="1367"/>
                    <a:pt x="696" y="1367"/>
                  </a:cubicBezTo>
                  <a:cubicBezTo>
                    <a:pt x="696" y="1367"/>
                    <a:pt x="0" y="1570"/>
                    <a:pt x="165" y="1924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56;p23">
              <a:extLst>
                <a:ext uri="{FF2B5EF4-FFF2-40B4-BE49-F238E27FC236}">
                  <a16:creationId xmlns:a16="http://schemas.microsoft.com/office/drawing/2014/main" id="{4377C93B-6DFB-02D1-FBCE-6B4430F0988F}"/>
                </a:ext>
              </a:extLst>
            </p:cNvPr>
            <p:cNvSpPr/>
            <p:nvPr/>
          </p:nvSpPr>
          <p:spPr>
            <a:xfrm rot="1492103">
              <a:off x="3468287" y="4744327"/>
              <a:ext cx="166411" cy="111041"/>
            </a:xfrm>
            <a:custGeom>
              <a:avLst/>
              <a:gdLst/>
              <a:ahLst/>
              <a:cxnLst/>
              <a:rect l="l" t="t" r="r" b="b"/>
              <a:pathLst>
                <a:path w="6657" h="4442" fill="none" extrusionOk="0">
                  <a:moveTo>
                    <a:pt x="102" y="2316"/>
                  </a:moveTo>
                  <a:lnTo>
                    <a:pt x="899" y="3973"/>
                  </a:lnTo>
                  <a:cubicBezTo>
                    <a:pt x="899" y="3973"/>
                    <a:pt x="1025" y="4442"/>
                    <a:pt x="1974" y="3986"/>
                  </a:cubicBezTo>
                  <a:cubicBezTo>
                    <a:pt x="2923" y="3530"/>
                    <a:pt x="5859" y="2126"/>
                    <a:pt x="5859" y="2126"/>
                  </a:cubicBezTo>
                  <a:cubicBezTo>
                    <a:pt x="5859" y="2126"/>
                    <a:pt x="6656" y="1885"/>
                    <a:pt x="5821" y="1278"/>
                  </a:cubicBezTo>
                  <a:cubicBezTo>
                    <a:pt x="4973" y="658"/>
                    <a:pt x="4227" y="203"/>
                    <a:pt x="4227" y="203"/>
                  </a:cubicBezTo>
                  <a:cubicBezTo>
                    <a:pt x="4227" y="203"/>
                    <a:pt x="4037" y="0"/>
                    <a:pt x="3328" y="342"/>
                  </a:cubicBezTo>
                  <a:cubicBezTo>
                    <a:pt x="2607" y="683"/>
                    <a:pt x="367" y="1772"/>
                    <a:pt x="367" y="1772"/>
                  </a:cubicBezTo>
                  <a:cubicBezTo>
                    <a:pt x="367" y="1772"/>
                    <a:pt x="0" y="1911"/>
                    <a:pt x="102" y="231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57;p23">
              <a:extLst>
                <a:ext uri="{FF2B5EF4-FFF2-40B4-BE49-F238E27FC236}">
                  <a16:creationId xmlns:a16="http://schemas.microsoft.com/office/drawing/2014/main" id="{1A934A98-7431-B923-0D18-57A167C1D406}"/>
                </a:ext>
              </a:extLst>
            </p:cNvPr>
            <p:cNvSpPr/>
            <p:nvPr/>
          </p:nvSpPr>
          <p:spPr>
            <a:xfrm rot="1492103">
              <a:off x="3518613" y="4748448"/>
              <a:ext cx="31647" cy="87668"/>
            </a:xfrm>
            <a:custGeom>
              <a:avLst/>
              <a:gdLst/>
              <a:ahLst/>
              <a:cxnLst/>
              <a:rect l="l" t="t" r="r" b="b"/>
              <a:pathLst>
                <a:path w="1266" h="3507" fill="none" extrusionOk="0">
                  <a:moveTo>
                    <a:pt x="0" y="520"/>
                  </a:moveTo>
                  <a:lnTo>
                    <a:pt x="25" y="3506"/>
                  </a:lnTo>
                  <a:lnTo>
                    <a:pt x="1265" y="2911"/>
                  </a:lnTo>
                  <a:lnTo>
                    <a:pt x="1088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58;p23">
              <a:extLst>
                <a:ext uri="{FF2B5EF4-FFF2-40B4-BE49-F238E27FC236}">
                  <a16:creationId xmlns:a16="http://schemas.microsoft.com/office/drawing/2014/main" id="{FD3B5B98-1CD6-72A4-5899-1355956F7A2C}"/>
                </a:ext>
              </a:extLst>
            </p:cNvPr>
            <p:cNvSpPr/>
            <p:nvPr/>
          </p:nvSpPr>
          <p:spPr>
            <a:xfrm rot="1492103">
              <a:off x="3276937" y="4753688"/>
              <a:ext cx="16774" cy="81643"/>
            </a:xfrm>
            <a:custGeom>
              <a:avLst/>
              <a:gdLst/>
              <a:ahLst/>
              <a:cxnLst/>
              <a:rect l="l" t="t" r="r" b="b"/>
              <a:pathLst>
                <a:path w="671" h="3266" fill="none" extrusionOk="0">
                  <a:moveTo>
                    <a:pt x="0" y="3266"/>
                  </a:moveTo>
                  <a:lnTo>
                    <a:pt x="228" y="203"/>
                  </a:lnTo>
                  <a:lnTo>
                    <a:pt x="671" y="1"/>
                  </a:lnTo>
                  <a:lnTo>
                    <a:pt x="544" y="310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59;p23">
              <a:extLst>
                <a:ext uri="{FF2B5EF4-FFF2-40B4-BE49-F238E27FC236}">
                  <a16:creationId xmlns:a16="http://schemas.microsoft.com/office/drawing/2014/main" id="{CC00A39C-05F5-DFC7-1E70-E9604A2CD828}"/>
                </a:ext>
              </a:extLst>
            </p:cNvPr>
            <p:cNvSpPr/>
            <p:nvPr/>
          </p:nvSpPr>
          <p:spPr>
            <a:xfrm rot="1492103">
              <a:off x="3307873" y="4759585"/>
              <a:ext cx="19323" cy="75319"/>
            </a:xfrm>
            <a:custGeom>
              <a:avLst/>
              <a:gdLst/>
              <a:ahLst/>
              <a:cxnLst/>
              <a:rect l="l" t="t" r="r" b="b"/>
              <a:pathLst>
                <a:path w="773" h="3013" fill="none" extrusionOk="0">
                  <a:moveTo>
                    <a:pt x="203" y="3012"/>
                  </a:moveTo>
                  <a:lnTo>
                    <a:pt x="0" y="76"/>
                  </a:lnTo>
                  <a:lnTo>
                    <a:pt x="291" y="0"/>
                  </a:lnTo>
                  <a:lnTo>
                    <a:pt x="772" y="2746"/>
                  </a:ln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532;p23">
            <a:extLst>
              <a:ext uri="{FF2B5EF4-FFF2-40B4-BE49-F238E27FC236}">
                <a16:creationId xmlns:a16="http://schemas.microsoft.com/office/drawing/2014/main" id="{377B424A-FE9D-B1F1-9D91-668743175DCE}"/>
              </a:ext>
            </a:extLst>
          </p:cNvPr>
          <p:cNvGrpSpPr/>
          <p:nvPr/>
        </p:nvGrpSpPr>
        <p:grpSpPr>
          <a:xfrm>
            <a:off x="4496001" y="3680135"/>
            <a:ext cx="339205" cy="282250"/>
            <a:chOff x="2967600" y="4528286"/>
            <a:chExt cx="765827" cy="670678"/>
          </a:xfrm>
        </p:grpSpPr>
        <p:sp>
          <p:nvSpPr>
            <p:cNvPr id="119" name="Google Shape;533;p23">
              <a:extLst>
                <a:ext uri="{FF2B5EF4-FFF2-40B4-BE49-F238E27FC236}">
                  <a16:creationId xmlns:a16="http://schemas.microsoft.com/office/drawing/2014/main" id="{7545F74A-514C-C9D9-261E-80C77F54543B}"/>
                </a:ext>
              </a:extLst>
            </p:cNvPr>
            <p:cNvSpPr/>
            <p:nvPr/>
          </p:nvSpPr>
          <p:spPr>
            <a:xfrm rot="1492103">
              <a:off x="3031179" y="4642031"/>
              <a:ext cx="638671" cy="443188"/>
            </a:xfrm>
            <a:custGeom>
              <a:avLst/>
              <a:gdLst/>
              <a:ahLst/>
              <a:cxnLst/>
              <a:rect l="l" t="t" r="r" b="b"/>
              <a:pathLst>
                <a:path w="25549" h="17729" fill="none" extrusionOk="0">
                  <a:moveTo>
                    <a:pt x="3848" y="17728"/>
                  </a:moveTo>
                  <a:lnTo>
                    <a:pt x="1620" y="13059"/>
                  </a:lnTo>
                  <a:cubicBezTo>
                    <a:pt x="1620" y="13059"/>
                    <a:pt x="1" y="9693"/>
                    <a:pt x="1747" y="8503"/>
                  </a:cubicBezTo>
                  <a:cubicBezTo>
                    <a:pt x="3481" y="7314"/>
                    <a:pt x="7112" y="5062"/>
                    <a:pt x="9339" y="3910"/>
                  </a:cubicBezTo>
                  <a:cubicBezTo>
                    <a:pt x="11554" y="2759"/>
                    <a:pt x="16312" y="658"/>
                    <a:pt x="17792" y="329"/>
                  </a:cubicBezTo>
                  <a:cubicBezTo>
                    <a:pt x="19273" y="0"/>
                    <a:pt x="20728" y="607"/>
                    <a:pt x="22778" y="2695"/>
                  </a:cubicBezTo>
                  <a:cubicBezTo>
                    <a:pt x="24840" y="4783"/>
                    <a:pt x="25321" y="5606"/>
                    <a:pt x="25549" y="6783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34;p23">
              <a:extLst>
                <a:ext uri="{FF2B5EF4-FFF2-40B4-BE49-F238E27FC236}">
                  <a16:creationId xmlns:a16="http://schemas.microsoft.com/office/drawing/2014/main" id="{BAC5FCF8-21A9-E78B-0F2E-F1E27B0DFE05}"/>
                </a:ext>
              </a:extLst>
            </p:cNvPr>
            <p:cNvSpPr/>
            <p:nvPr/>
          </p:nvSpPr>
          <p:spPr>
            <a:xfrm rot="1492103">
              <a:off x="3586323" y="4934014"/>
              <a:ext cx="92367" cy="59170"/>
            </a:xfrm>
            <a:custGeom>
              <a:avLst/>
              <a:gdLst/>
              <a:ahLst/>
              <a:cxnLst/>
              <a:rect l="l" t="t" r="r" b="b"/>
              <a:pathLst>
                <a:path w="3695" h="2367" fill="none" extrusionOk="0">
                  <a:moveTo>
                    <a:pt x="3568" y="355"/>
                  </a:moveTo>
                  <a:cubicBezTo>
                    <a:pt x="3695" y="608"/>
                    <a:pt x="3581" y="911"/>
                    <a:pt x="3341" y="1025"/>
                  </a:cubicBezTo>
                  <a:lnTo>
                    <a:pt x="797" y="2240"/>
                  </a:lnTo>
                  <a:cubicBezTo>
                    <a:pt x="544" y="2367"/>
                    <a:pt x="240" y="2253"/>
                    <a:pt x="127" y="2012"/>
                  </a:cubicBezTo>
                  <a:lnTo>
                    <a:pt x="127" y="2012"/>
                  </a:lnTo>
                  <a:cubicBezTo>
                    <a:pt x="0" y="1759"/>
                    <a:pt x="114" y="1456"/>
                    <a:pt x="354" y="1342"/>
                  </a:cubicBezTo>
                  <a:lnTo>
                    <a:pt x="2898" y="127"/>
                  </a:lnTo>
                  <a:cubicBezTo>
                    <a:pt x="3151" y="0"/>
                    <a:pt x="3455" y="114"/>
                    <a:pt x="356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35;p23">
              <a:extLst>
                <a:ext uri="{FF2B5EF4-FFF2-40B4-BE49-F238E27FC236}">
                  <a16:creationId xmlns:a16="http://schemas.microsoft.com/office/drawing/2014/main" id="{31E07A3B-347E-508F-EAD2-DA2DE0F56F27}"/>
                </a:ext>
              </a:extLst>
            </p:cNvPr>
            <p:cNvSpPr/>
            <p:nvPr/>
          </p:nvSpPr>
          <p:spPr>
            <a:xfrm rot="1492103">
              <a:off x="3033742" y="4956619"/>
              <a:ext cx="79118" cy="52846"/>
            </a:xfrm>
            <a:custGeom>
              <a:avLst/>
              <a:gdLst/>
              <a:ahLst/>
              <a:cxnLst/>
              <a:rect l="l" t="t" r="r" b="b"/>
              <a:pathLst>
                <a:path w="3165" h="2114" fill="none" extrusionOk="0">
                  <a:moveTo>
                    <a:pt x="3038" y="355"/>
                  </a:moveTo>
                  <a:cubicBezTo>
                    <a:pt x="3164" y="608"/>
                    <a:pt x="3051" y="911"/>
                    <a:pt x="2810" y="1025"/>
                  </a:cubicBezTo>
                  <a:lnTo>
                    <a:pt x="785" y="2000"/>
                  </a:lnTo>
                  <a:cubicBezTo>
                    <a:pt x="532" y="2114"/>
                    <a:pt x="241" y="2012"/>
                    <a:pt x="115" y="1759"/>
                  </a:cubicBezTo>
                  <a:lnTo>
                    <a:pt x="115" y="1759"/>
                  </a:lnTo>
                  <a:cubicBezTo>
                    <a:pt x="1" y="1506"/>
                    <a:pt x="102" y="1215"/>
                    <a:pt x="355" y="1089"/>
                  </a:cubicBezTo>
                  <a:lnTo>
                    <a:pt x="2380" y="127"/>
                  </a:lnTo>
                  <a:cubicBezTo>
                    <a:pt x="2620" y="0"/>
                    <a:pt x="2924" y="114"/>
                    <a:pt x="303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36;p23">
              <a:extLst>
                <a:ext uri="{FF2B5EF4-FFF2-40B4-BE49-F238E27FC236}">
                  <a16:creationId xmlns:a16="http://schemas.microsoft.com/office/drawing/2014/main" id="{67BB85D2-8938-D955-7AF6-DDDC2E3562BA}"/>
                </a:ext>
              </a:extLst>
            </p:cNvPr>
            <p:cNvSpPr/>
            <p:nvPr/>
          </p:nvSpPr>
          <p:spPr>
            <a:xfrm rot="1492103">
              <a:off x="3106220" y="4931459"/>
              <a:ext cx="121815" cy="121790"/>
            </a:xfrm>
            <a:custGeom>
              <a:avLst/>
              <a:gdLst/>
              <a:ahLst/>
              <a:cxnLst/>
              <a:rect l="l" t="t" r="r" b="b"/>
              <a:pathLst>
                <a:path w="4873" h="4872" fill="none" extrusionOk="0">
                  <a:moveTo>
                    <a:pt x="4366" y="1518"/>
                  </a:moveTo>
                  <a:cubicBezTo>
                    <a:pt x="4873" y="2581"/>
                    <a:pt x="4430" y="3859"/>
                    <a:pt x="3367" y="4366"/>
                  </a:cubicBezTo>
                  <a:cubicBezTo>
                    <a:pt x="2304" y="4872"/>
                    <a:pt x="1026" y="4429"/>
                    <a:pt x="520" y="3366"/>
                  </a:cubicBezTo>
                  <a:cubicBezTo>
                    <a:pt x="1" y="2290"/>
                    <a:pt x="456" y="1025"/>
                    <a:pt x="1519" y="506"/>
                  </a:cubicBezTo>
                  <a:cubicBezTo>
                    <a:pt x="2582" y="0"/>
                    <a:pt x="3860" y="456"/>
                    <a:pt x="4366" y="1518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37;p23">
              <a:extLst>
                <a:ext uri="{FF2B5EF4-FFF2-40B4-BE49-F238E27FC236}">
                  <a16:creationId xmlns:a16="http://schemas.microsoft.com/office/drawing/2014/main" id="{84DDB6A5-FC71-1CAA-0ED3-BC8F7988244C}"/>
                </a:ext>
              </a:extLst>
            </p:cNvPr>
            <p:cNvSpPr/>
            <p:nvPr/>
          </p:nvSpPr>
          <p:spPr>
            <a:xfrm rot="1492103">
              <a:off x="3135638" y="4960928"/>
              <a:ext cx="63295" cy="62970"/>
            </a:xfrm>
            <a:custGeom>
              <a:avLst/>
              <a:gdLst/>
              <a:ahLst/>
              <a:cxnLst/>
              <a:rect l="l" t="t" r="r" b="b"/>
              <a:pathLst>
                <a:path w="2532" h="2519" fill="none" extrusionOk="0">
                  <a:moveTo>
                    <a:pt x="2266" y="785"/>
                  </a:moveTo>
                  <a:cubicBezTo>
                    <a:pt x="2531" y="1329"/>
                    <a:pt x="2291" y="2000"/>
                    <a:pt x="1747" y="2266"/>
                  </a:cubicBezTo>
                  <a:cubicBezTo>
                    <a:pt x="1190" y="2519"/>
                    <a:pt x="532" y="2291"/>
                    <a:pt x="266" y="1734"/>
                  </a:cubicBezTo>
                  <a:cubicBezTo>
                    <a:pt x="1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6" y="78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38;p23">
              <a:extLst>
                <a:ext uri="{FF2B5EF4-FFF2-40B4-BE49-F238E27FC236}">
                  <a16:creationId xmlns:a16="http://schemas.microsoft.com/office/drawing/2014/main" id="{B5D360C0-F2A2-8044-38C4-BC5DD83E49D9}"/>
                </a:ext>
              </a:extLst>
            </p:cNvPr>
            <p:cNvSpPr/>
            <p:nvPr/>
          </p:nvSpPr>
          <p:spPr>
            <a:xfrm rot="1492103">
              <a:off x="3161884" y="4987202"/>
              <a:ext cx="10799" cy="10449"/>
            </a:xfrm>
            <a:custGeom>
              <a:avLst/>
              <a:gdLst/>
              <a:ahLst/>
              <a:cxnLst/>
              <a:rect l="l" t="t" r="r" b="b"/>
              <a:pathLst>
                <a:path w="432" h="418" fill="none" extrusionOk="0">
                  <a:moveTo>
                    <a:pt x="381" y="127"/>
                  </a:moveTo>
                  <a:cubicBezTo>
                    <a:pt x="431" y="228"/>
                    <a:pt x="381" y="329"/>
                    <a:pt x="292" y="380"/>
                  </a:cubicBezTo>
                  <a:cubicBezTo>
                    <a:pt x="203" y="418"/>
                    <a:pt x="90" y="380"/>
                    <a:pt x="52" y="291"/>
                  </a:cubicBezTo>
                  <a:cubicBezTo>
                    <a:pt x="1" y="203"/>
                    <a:pt x="39" y="89"/>
                    <a:pt x="140" y="51"/>
                  </a:cubicBezTo>
                  <a:cubicBezTo>
                    <a:pt x="229" y="0"/>
                    <a:pt x="343" y="38"/>
                    <a:pt x="381" y="127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39;p23">
              <a:extLst>
                <a:ext uri="{FF2B5EF4-FFF2-40B4-BE49-F238E27FC236}">
                  <a16:creationId xmlns:a16="http://schemas.microsoft.com/office/drawing/2014/main" id="{E00718CE-0F7F-BDF3-4244-EA1316153FF1}"/>
                </a:ext>
              </a:extLst>
            </p:cNvPr>
            <p:cNvSpPr/>
            <p:nvPr/>
          </p:nvSpPr>
          <p:spPr>
            <a:xfrm rot="1492103">
              <a:off x="3466021" y="4921760"/>
              <a:ext cx="121790" cy="12179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4353" y="1519"/>
                  </a:moveTo>
                  <a:cubicBezTo>
                    <a:pt x="4872" y="2582"/>
                    <a:pt x="4416" y="3860"/>
                    <a:pt x="3353" y="4366"/>
                  </a:cubicBezTo>
                  <a:cubicBezTo>
                    <a:pt x="2291" y="4872"/>
                    <a:pt x="1013" y="4429"/>
                    <a:pt x="506" y="3366"/>
                  </a:cubicBezTo>
                  <a:cubicBezTo>
                    <a:pt x="0" y="2303"/>
                    <a:pt x="443" y="1025"/>
                    <a:pt x="1506" y="519"/>
                  </a:cubicBezTo>
                  <a:cubicBezTo>
                    <a:pt x="2569" y="0"/>
                    <a:pt x="3847" y="456"/>
                    <a:pt x="4353" y="151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40;p23">
              <a:extLst>
                <a:ext uri="{FF2B5EF4-FFF2-40B4-BE49-F238E27FC236}">
                  <a16:creationId xmlns:a16="http://schemas.microsoft.com/office/drawing/2014/main" id="{2F25BC32-39EC-8DAB-94FB-9C528DE119AB}"/>
                </a:ext>
              </a:extLst>
            </p:cNvPr>
            <p:cNvSpPr/>
            <p:nvPr/>
          </p:nvSpPr>
          <p:spPr>
            <a:xfrm rot="1492103">
              <a:off x="3495074" y="4951083"/>
              <a:ext cx="63295" cy="63295"/>
            </a:xfrm>
            <a:custGeom>
              <a:avLst/>
              <a:gdLst/>
              <a:ahLst/>
              <a:cxnLst/>
              <a:rect l="l" t="t" r="r" b="b"/>
              <a:pathLst>
                <a:path w="2532" h="2532" fill="none" extrusionOk="0">
                  <a:moveTo>
                    <a:pt x="2265" y="786"/>
                  </a:moveTo>
                  <a:cubicBezTo>
                    <a:pt x="2531" y="1342"/>
                    <a:pt x="2303" y="2000"/>
                    <a:pt x="1747" y="2266"/>
                  </a:cubicBezTo>
                  <a:cubicBezTo>
                    <a:pt x="1190" y="2532"/>
                    <a:pt x="532" y="2291"/>
                    <a:pt x="266" y="1747"/>
                  </a:cubicBezTo>
                  <a:cubicBezTo>
                    <a:pt x="0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5" y="78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41;p23">
              <a:extLst>
                <a:ext uri="{FF2B5EF4-FFF2-40B4-BE49-F238E27FC236}">
                  <a16:creationId xmlns:a16="http://schemas.microsoft.com/office/drawing/2014/main" id="{D8FF4874-46D7-C120-8746-ECC40DAF27E1}"/>
                </a:ext>
              </a:extLst>
            </p:cNvPr>
            <p:cNvSpPr/>
            <p:nvPr/>
          </p:nvSpPr>
          <p:spPr>
            <a:xfrm rot="1492103">
              <a:off x="3521700" y="4977434"/>
              <a:ext cx="10449" cy="10449"/>
            </a:xfrm>
            <a:custGeom>
              <a:avLst/>
              <a:gdLst/>
              <a:ahLst/>
              <a:cxnLst/>
              <a:rect l="l" t="t" r="r" b="b"/>
              <a:pathLst>
                <a:path w="418" h="418" fill="none" extrusionOk="0">
                  <a:moveTo>
                    <a:pt x="367" y="139"/>
                  </a:moveTo>
                  <a:cubicBezTo>
                    <a:pt x="418" y="228"/>
                    <a:pt x="380" y="329"/>
                    <a:pt x="291" y="380"/>
                  </a:cubicBezTo>
                  <a:cubicBezTo>
                    <a:pt x="190" y="418"/>
                    <a:pt x="89" y="380"/>
                    <a:pt x="38" y="291"/>
                  </a:cubicBezTo>
                  <a:cubicBezTo>
                    <a:pt x="0" y="203"/>
                    <a:pt x="38" y="89"/>
                    <a:pt x="127" y="51"/>
                  </a:cubicBezTo>
                  <a:cubicBezTo>
                    <a:pt x="215" y="0"/>
                    <a:pt x="329" y="38"/>
                    <a:pt x="367" y="13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42;p23">
              <a:extLst>
                <a:ext uri="{FF2B5EF4-FFF2-40B4-BE49-F238E27FC236}">
                  <a16:creationId xmlns:a16="http://schemas.microsoft.com/office/drawing/2014/main" id="{1D72BAFC-57EB-0F3D-9590-786D7EB58EAF}"/>
                </a:ext>
              </a:extLst>
            </p:cNvPr>
            <p:cNvSpPr/>
            <p:nvPr/>
          </p:nvSpPr>
          <p:spPr>
            <a:xfrm rot="1492103">
              <a:off x="3233231" y="4922499"/>
              <a:ext cx="226531" cy="114215"/>
            </a:xfrm>
            <a:custGeom>
              <a:avLst/>
              <a:gdLst/>
              <a:ahLst/>
              <a:cxnLst/>
              <a:rect l="l" t="t" r="r" b="b"/>
              <a:pathLst>
                <a:path w="9062" h="4569" fill="none" extrusionOk="0">
                  <a:moveTo>
                    <a:pt x="1" y="4568"/>
                  </a:moveTo>
                  <a:lnTo>
                    <a:pt x="906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43;p23">
              <a:extLst>
                <a:ext uri="{FF2B5EF4-FFF2-40B4-BE49-F238E27FC236}">
                  <a16:creationId xmlns:a16="http://schemas.microsoft.com/office/drawing/2014/main" id="{36C6E3D4-2C1B-8A9D-2CA5-1BE2D9F37DB0}"/>
                </a:ext>
              </a:extLst>
            </p:cNvPr>
            <p:cNvSpPr/>
            <p:nvPr/>
          </p:nvSpPr>
          <p:spPr>
            <a:xfrm rot="1492103">
              <a:off x="3101594" y="4637243"/>
              <a:ext cx="468486" cy="230306"/>
            </a:xfrm>
            <a:custGeom>
              <a:avLst/>
              <a:gdLst/>
              <a:ahLst/>
              <a:cxnLst/>
              <a:rect l="l" t="t" r="r" b="b"/>
              <a:pathLst>
                <a:path w="18741" h="9213" fill="none" extrusionOk="0">
                  <a:moveTo>
                    <a:pt x="0" y="9212"/>
                  </a:moveTo>
                  <a:lnTo>
                    <a:pt x="1874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44;p23">
              <a:extLst>
                <a:ext uri="{FF2B5EF4-FFF2-40B4-BE49-F238E27FC236}">
                  <a16:creationId xmlns:a16="http://schemas.microsoft.com/office/drawing/2014/main" id="{D4C60F72-930E-A4AD-3543-09A94FF7D59C}"/>
                </a:ext>
              </a:extLst>
            </p:cNvPr>
            <p:cNvSpPr/>
            <p:nvPr/>
          </p:nvSpPr>
          <p:spPr>
            <a:xfrm rot="1492103">
              <a:off x="3405727" y="4761832"/>
              <a:ext cx="97142" cy="202783"/>
            </a:xfrm>
            <a:custGeom>
              <a:avLst/>
              <a:gdLst/>
              <a:ahLst/>
              <a:cxnLst/>
              <a:rect l="l" t="t" r="r" b="b"/>
              <a:pathLst>
                <a:path w="3886" h="8112" fill="none" extrusionOk="0">
                  <a:moveTo>
                    <a:pt x="1" y="1"/>
                  </a:moveTo>
                  <a:cubicBezTo>
                    <a:pt x="1" y="1"/>
                    <a:pt x="3443" y="7504"/>
                    <a:pt x="3885" y="8112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545;p23">
              <a:extLst>
                <a:ext uri="{FF2B5EF4-FFF2-40B4-BE49-F238E27FC236}">
                  <a16:creationId xmlns:a16="http://schemas.microsoft.com/office/drawing/2014/main" id="{3346B8E1-AFEA-4E17-3349-DD6EC2989CE6}"/>
                </a:ext>
              </a:extLst>
            </p:cNvPr>
            <p:cNvSpPr/>
            <p:nvPr/>
          </p:nvSpPr>
          <p:spPr>
            <a:xfrm rot="1492103">
              <a:off x="3083492" y="4713707"/>
              <a:ext cx="528906" cy="259078"/>
            </a:xfrm>
            <a:custGeom>
              <a:avLst/>
              <a:gdLst/>
              <a:ahLst/>
              <a:cxnLst/>
              <a:rect l="l" t="t" r="r" b="b"/>
              <a:pathLst>
                <a:path w="21158" h="10364" fill="none" extrusionOk="0">
                  <a:moveTo>
                    <a:pt x="1" y="10364"/>
                  </a:moveTo>
                  <a:lnTo>
                    <a:pt x="21158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546;p23">
              <a:extLst>
                <a:ext uri="{FF2B5EF4-FFF2-40B4-BE49-F238E27FC236}">
                  <a16:creationId xmlns:a16="http://schemas.microsoft.com/office/drawing/2014/main" id="{4E32D2AE-8892-5F4A-7EE3-E0041963B21D}"/>
                </a:ext>
              </a:extLst>
            </p:cNvPr>
            <p:cNvSpPr/>
            <p:nvPr/>
          </p:nvSpPr>
          <p:spPr>
            <a:xfrm rot="1492103">
              <a:off x="3120551" y="4853846"/>
              <a:ext cx="54745" cy="25948"/>
            </a:xfrm>
            <a:custGeom>
              <a:avLst/>
              <a:gdLst/>
              <a:ahLst/>
              <a:cxnLst/>
              <a:rect l="l" t="t" r="r" b="b"/>
              <a:pathLst>
                <a:path w="2190" h="1038" fill="none" extrusionOk="0">
                  <a:moveTo>
                    <a:pt x="0" y="1038"/>
                  </a:moveTo>
                  <a:lnTo>
                    <a:pt x="2189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547;p23">
              <a:extLst>
                <a:ext uri="{FF2B5EF4-FFF2-40B4-BE49-F238E27FC236}">
                  <a16:creationId xmlns:a16="http://schemas.microsoft.com/office/drawing/2014/main" id="{4C8DF464-1333-C5F3-A20B-2A49B53D1555}"/>
                </a:ext>
              </a:extLst>
            </p:cNvPr>
            <p:cNvSpPr/>
            <p:nvPr/>
          </p:nvSpPr>
          <p:spPr>
            <a:xfrm rot="1492103">
              <a:off x="3120759" y="4862950"/>
              <a:ext cx="54420" cy="26273"/>
            </a:xfrm>
            <a:custGeom>
              <a:avLst/>
              <a:gdLst/>
              <a:ahLst/>
              <a:cxnLst/>
              <a:rect l="l" t="t" r="r" b="b"/>
              <a:pathLst>
                <a:path w="2177" h="1051" fill="none" extrusionOk="0">
                  <a:moveTo>
                    <a:pt x="1" y="1051"/>
                  </a:moveTo>
                  <a:lnTo>
                    <a:pt x="2177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548;p23">
              <a:extLst>
                <a:ext uri="{FF2B5EF4-FFF2-40B4-BE49-F238E27FC236}">
                  <a16:creationId xmlns:a16="http://schemas.microsoft.com/office/drawing/2014/main" id="{DA7BDA38-3972-A409-815D-3E2B6AB3EE09}"/>
                </a:ext>
              </a:extLst>
            </p:cNvPr>
            <p:cNvSpPr/>
            <p:nvPr/>
          </p:nvSpPr>
          <p:spPr>
            <a:xfrm rot="1492103">
              <a:off x="3120766" y="4872782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0" y="1051"/>
                  </a:moveTo>
                  <a:lnTo>
                    <a:pt x="2189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549;p23">
              <a:extLst>
                <a:ext uri="{FF2B5EF4-FFF2-40B4-BE49-F238E27FC236}">
                  <a16:creationId xmlns:a16="http://schemas.microsoft.com/office/drawing/2014/main" id="{FF3A3B4E-61F7-5018-D4C5-7A7EF38EBDF1}"/>
                </a:ext>
              </a:extLst>
            </p:cNvPr>
            <p:cNvSpPr/>
            <p:nvPr/>
          </p:nvSpPr>
          <p:spPr>
            <a:xfrm rot="1492103">
              <a:off x="3121028" y="4881968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1" y="1051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550;p23">
              <a:extLst>
                <a:ext uri="{FF2B5EF4-FFF2-40B4-BE49-F238E27FC236}">
                  <a16:creationId xmlns:a16="http://schemas.microsoft.com/office/drawing/2014/main" id="{54A04CD2-03FB-C3D7-625B-EB9FC33DFA2C}"/>
                </a:ext>
              </a:extLst>
            </p:cNvPr>
            <p:cNvSpPr/>
            <p:nvPr/>
          </p:nvSpPr>
          <p:spPr>
            <a:xfrm rot="1492103">
              <a:off x="3120985" y="4892735"/>
              <a:ext cx="54745" cy="25973"/>
            </a:xfrm>
            <a:custGeom>
              <a:avLst/>
              <a:gdLst/>
              <a:ahLst/>
              <a:cxnLst/>
              <a:rect l="l" t="t" r="r" b="b"/>
              <a:pathLst>
                <a:path w="2190" h="1039" fill="none" extrusionOk="0">
                  <a:moveTo>
                    <a:pt x="1" y="1039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551;p23">
              <a:extLst>
                <a:ext uri="{FF2B5EF4-FFF2-40B4-BE49-F238E27FC236}">
                  <a16:creationId xmlns:a16="http://schemas.microsoft.com/office/drawing/2014/main" id="{DFE62D91-6D26-F3EA-FA7B-C7F2948389E5}"/>
                </a:ext>
              </a:extLst>
            </p:cNvPr>
            <p:cNvSpPr/>
            <p:nvPr/>
          </p:nvSpPr>
          <p:spPr>
            <a:xfrm rot="1492103">
              <a:off x="3420507" y="4799371"/>
              <a:ext cx="261303" cy="140788"/>
            </a:xfrm>
            <a:custGeom>
              <a:avLst/>
              <a:gdLst/>
              <a:ahLst/>
              <a:cxnLst/>
              <a:rect l="l" t="t" r="r" b="b"/>
              <a:pathLst>
                <a:path w="10453" h="5632" fill="none" extrusionOk="0">
                  <a:moveTo>
                    <a:pt x="0" y="1"/>
                  </a:moveTo>
                  <a:cubicBezTo>
                    <a:pt x="0" y="1"/>
                    <a:pt x="2658" y="5100"/>
                    <a:pt x="3063" y="5632"/>
                  </a:cubicBezTo>
                  <a:cubicBezTo>
                    <a:pt x="3063" y="5632"/>
                    <a:pt x="6353" y="3911"/>
                    <a:pt x="7011" y="3974"/>
                  </a:cubicBezTo>
                  <a:cubicBezTo>
                    <a:pt x="7656" y="4050"/>
                    <a:pt x="8263" y="4278"/>
                    <a:pt x="8263" y="4278"/>
                  </a:cubicBezTo>
                  <a:lnTo>
                    <a:pt x="10452" y="324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552;p23">
              <a:extLst>
                <a:ext uri="{FF2B5EF4-FFF2-40B4-BE49-F238E27FC236}">
                  <a16:creationId xmlns:a16="http://schemas.microsoft.com/office/drawing/2014/main" id="{5BFE8D4C-F040-CFD4-0A0F-AA88727B8EF5}"/>
                </a:ext>
              </a:extLst>
            </p:cNvPr>
            <p:cNvSpPr/>
            <p:nvPr/>
          </p:nvSpPr>
          <p:spPr>
            <a:xfrm rot="1492103">
              <a:off x="3630288" y="4899488"/>
              <a:ext cx="25323" cy="25973"/>
            </a:xfrm>
            <a:custGeom>
              <a:avLst/>
              <a:gdLst/>
              <a:ahLst/>
              <a:cxnLst/>
              <a:rect l="l" t="t" r="r" b="b"/>
              <a:pathLst>
                <a:path w="1013" h="1039" fill="none" extrusionOk="0">
                  <a:moveTo>
                    <a:pt x="899" y="330"/>
                  </a:moveTo>
                  <a:cubicBezTo>
                    <a:pt x="1013" y="558"/>
                    <a:pt x="924" y="823"/>
                    <a:pt x="709" y="937"/>
                  </a:cubicBezTo>
                  <a:cubicBezTo>
                    <a:pt x="481" y="1038"/>
                    <a:pt x="216" y="937"/>
                    <a:pt x="102" y="709"/>
                  </a:cubicBezTo>
                  <a:cubicBezTo>
                    <a:pt x="1" y="482"/>
                    <a:pt x="89" y="203"/>
                    <a:pt x="304" y="102"/>
                  </a:cubicBezTo>
                  <a:cubicBezTo>
                    <a:pt x="519" y="1"/>
                    <a:pt x="798" y="102"/>
                    <a:pt x="899" y="330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553;p23">
              <a:extLst>
                <a:ext uri="{FF2B5EF4-FFF2-40B4-BE49-F238E27FC236}">
                  <a16:creationId xmlns:a16="http://schemas.microsoft.com/office/drawing/2014/main" id="{3AB8AF8F-CA68-7E1A-7949-2E1384974FD3}"/>
                </a:ext>
              </a:extLst>
            </p:cNvPr>
            <p:cNvSpPr/>
            <p:nvPr/>
          </p:nvSpPr>
          <p:spPr>
            <a:xfrm rot="1492103">
              <a:off x="3118578" y="4745508"/>
              <a:ext cx="116440" cy="100617"/>
            </a:xfrm>
            <a:custGeom>
              <a:avLst/>
              <a:gdLst/>
              <a:ahLst/>
              <a:cxnLst/>
              <a:rect l="l" t="t" r="r" b="b"/>
              <a:pathLst>
                <a:path w="4658" h="4025" fill="none" extrusionOk="0">
                  <a:moveTo>
                    <a:pt x="1469" y="4012"/>
                  </a:moveTo>
                  <a:lnTo>
                    <a:pt x="4341" y="2633"/>
                  </a:lnTo>
                  <a:cubicBezTo>
                    <a:pt x="4341" y="2633"/>
                    <a:pt x="4657" y="2544"/>
                    <a:pt x="4278" y="1785"/>
                  </a:cubicBezTo>
                  <a:cubicBezTo>
                    <a:pt x="3898" y="1026"/>
                    <a:pt x="3506" y="343"/>
                    <a:pt x="3506" y="343"/>
                  </a:cubicBezTo>
                  <a:cubicBezTo>
                    <a:pt x="3506" y="343"/>
                    <a:pt x="3443" y="1"/>
                    <a:pt x="2873" y="279"/>
                  </a:cubicBezTo>
                  <a:cubicBezTo>
                    <a:pt x="2304" y="545"/>
                    <a:pt x="418" y="1456"/>
                    <a:pt x="418" y="1456"/>
                  </a:cubicBezTo>
                  <a:cubicBezTo>
                    <a:pt x="418" y="1456"/>
                    <a:pt x="1" y="1671"/>
                    <a:pt x="266" y="2152"/>
                  </a:cubicBezTo>
                  <a:cubicBezTo>
                    <a:pt x="532" y="2620"/>
                    <a:pt x="1000" y="3683"/>
                    <a:pt x="1000" y="3683"/>
                  </a:cubicBezTo>
                  <a:cubicBezTo>
                    <a:pt x="1000" y="3683"/>
                    <a:pt x="1203" y="4025"/>
                    <a:pt x="1469" y="4012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554;p23">
              <a:extLst>
                <a:ext uri="{FF2B5EF4-FFF2-40B4-BE49-F238E27FC236}">
                  <a16:creationId xmlns:a16="http://schemas.microsoft.com/office/drawing/2014/main" id="{9876BB0C-924F-D860-23E6-50C032ABEDD0}"/>
                </a:ext>
              </a:extLst>
            </p:cNvPr>
            <p:cNvSpPr/>
            <p:nvPr/>
          </p:nvSpPr>
          <p:spPr>
            <a:xfrm rot="1492103">
              <a:off x="3231118" y="4743928"/>
              <a:ext cx="112941" cy="101891"/>
            </a:xfrm>
            <a:custGeom>
              <a:avLst/>
              <a:gdLst/>
              <a:ahLst/>
              <a:cxnLst/>
              <a:rect l="l" t="t" r="r" b="b"/>
              <a:pathLst>
                <a:path w="4518" h="4076" fill="none" extrusionOk="0">
                  <a:moveTo>
                    <a:pt x="1025" y="3569"/>
                  </a:moveTo>
                  <a:lnTo>
                    <a:pt x="177" y="1975"/>
                  </a:lnTo>
                  <a:cubicBezTo>
                    <a:pt x="177" y="1975"/>
                    <a:pt x="0" y="1620"/>
                    <a:pt x="696" y="1291"/>
                  </a:cubicBezTo>
                  <a:cubicBezTo>
                    <a:pt x="1405" y="950"/>
                    <a:pt x="3151" y="114"/>
                    <a:pt x="3151" y="114"/>
                  </a:cubicBezTo>
                  <a:cubicBezTo>
                    <a:pt x="3151" y="114"/>
                    <a:pt x="3594" y="1"/>
                    <a:pt x="3822" y="570"/>
                  </a:cubicBezTo>
                  <a:cubicBezTo>
                    <a:pt x="4062" y="1139"/>
                    <a:pt x="4404" y="1987"/>
                    <a:pt x="4404" y="1987"/>
                  </a:cubicBezTo>
                  <a:cubicBezTo>
                    <a:pt x="4404" y="1987"/>
                    <a:pt x="4518" y="2544"/>
                    <a:pt x="4176" y="2683"/>
                  </a:cubicBezTo>
                  <a:cubicBezTo>
                    <a:pt x="3328" y="3038"/>
                    <a:pt x="1481" y="3974"/>
                    <a:pt x="1481" y="3974"/>
                  </a:cubicBezTo>
                  <a:cubicBezTo>
                    <a:pt x="1481" y="3974"/>
                    <a:pt x="1266" y="4075"/>
                    <a:pt x="1025" y="356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555;p23">
              <a:extLst>
                <a:ext uri="{FF2B5EF4-FFF2-40B4-BE49-F238E27FC236}">
                  <a16:creationId xmlns:a16="http://schemas.microsoft.com/office/drawing/2014/main" id="{3E0DB2DE-9593-080A-8C91-8CB18D6135FD}"/>
                </a:ext>
              </a:extLst>
            </p:cNvPr>
            <p:cNvSpPr/>
            <p:nvPr/>
          </p:nvSpPr>
          <p:spPr>
            <a:xfrm rot="1492103">
              <a:off x="3340741" y="4741202"/>
              <a:ext cx="116115" cy="104416"/>
            </a:xfrm>
            <a:custGeom>
              <a:avLst/>
              <a:gdLst/>
              <a:ahLst/>
              <a:cxnLst/>
              <a:rect l="l" t="t" r="r" b="b"/>
              <a:pathLst>
                <a:path w="4645" h="4177" fill="none" extrusionOk="0">
                  <a:moveTo>
                    <a:pt x="165" y="1924"/>
                  </a:moveTo>
                  <a:lnTo>
                    <a:pt x="1013" y="3696"/>
                  </a:lnTo>
                  <a:cubicBezTo>
                    <a:pt x="1013" y="3696"/>
                    <a:pt x="1202" y="4176"/>
                    <a:pt x="1785" y="3911"/>
                  </a:cubicBezTo>
                  <a:cubicBezTo>
                    <a:pt x="2354" y="3658"/>
                    <a:pt x="4290" y="2721"/>
                    <a:pt x="4290" y="2721"/>
                  </a:cubicBezTo>
                  <a:cubicBezTo>
                    <a:pt x="4290" y="2721"/>
                    <a:pt x="4644" y="2607"/>
                    <a:pt x="4163" y="1696"/>
                  </a:cubicBezTo>
                  <a:cubicBezTo>
                    <a:pt x="3695" y="798"/>
                    <a:pt x="3569" y="443"/>
                    <a:pt x="3569" y="443"/>
                  </a:cubicBezTo>
                  <a:cubicBezTo>
                    <a:pt x="3569" y="443"/>
                    <a:pt x="3379" y="1"/>
                    <a:pt x="2544" y="494"/>
                  </a:cubicBezTo>
                  <a:cubicBezTo>
                    <a:pt x="2379" y="583"/>
                    <a:pt x="696" y="1367"/>
                    <a:pt x="696" y="1367"/>
                  </a:cubicBezTo>
                  <a:cubicBezTo>
                    <a:pt x="696" y="1367"/>
                    <a:pt x="0" y="1570"/>
                    <a:pt x="165" y="1924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556;p23">
              <a:extLst>
                <a:ext uri="{FF2B5EF4-FFF2-40B4-BE49-F238E27FC236}">
                  <a16:creationId xmlns:a16="http://schemas.microsoft.com/office/drawing/2014/main" id="{4BDBF422-AD39-6458-C1EB-E7F4BC135A3F}"/>
                </a:ext>
              </a:extLst>
            </p:cNvPr>
            <p:cNvSpPr/>
            <p:nvPr/>
          </p:nvSpPr>
          <p:spPr>
            <a:xfrm rot="1492103">
              <a:off x="3468287" y="4744327"/>
              <a:ext cx="166411" cy="111041"/>
            </a:xfrm>
            <a:custGeom>
              <a:avLst/>
              <a:gdLst/>
              <a:ahLst/>
              <a:cxnLst/>
              <a:rect l="l" t="t" r="r" b="b"/>
              <a:pathLst>
                <a:path w="6657" h="4442" fill="none" extrusionOk="0">
                  <a:moveTo>
                    <a:pt x="102" y="2316"/>
                  </a:moveTo>
                  <a:lnTo>
                    <a:pt x="899" y="3973"/>
                  </a:lnTo>
                  <a:cubicBezTo>
                    <a:pt x="899" y="3973"/>
                    <a:pt x="1025" y="4442"/>
                    <a:pt x="1974" y="3986"/>
                  </a:cubicBezTo>
                  <a:cubicBezTo>
                    <a:pt x="2923" y="3530"/>
                    <a:pt x="5859" y="2126"/>
                    <a:pt x="5859" y="2126"/>
                  </a:cubicBezTo>
                  <a:cubicBezTo>
                    <a:pt x="5859" y="2126"/>
                    <a:pt x="6656" y="1885"/>
                    <a:pt x="5821" y="1278"/>
                  </a:cubicBezTo>
                  <a:cubicBezTo>
                    <a:pt x="4973" y="658"/>
                    <a:pt x="4227" y="203"/>
                    <a:pt x="4227" y="203"/>
                  </a:cubicBezTo>
                  <a:cubicBezTo>
                    <a:pt x="4227" y="203"/>
                    <a:pt x="4037" y="0"/>
                    <a:pt x="3328" y="342"/>
                  </a:cubicBezTo>
                  <a:cubicBezTo>
                    <a:pt x="2607" y="683"/>
                    <a:pt x="367" y="1772"/>
                    <a:pt x="367" y="1772"/>
                  </a:cubicBezTo>
                  <a:cubicBezTo>
                    <a:pt x="367" y="1772"/>
                    <a:pt x="0" y="1911"/>
                    <a:pt x="102" y="231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557;p23">
              <a:extLst>
                <a:ext uri="{FF2B5EF4-FFF2-40B4-BE49-F238E27FC236}">
                  <a16:creationId xmlns:a16="http://schemas.microsoft.com/office/drawing/2014/main" id="{035733CC-4015-96D5-9897-24610366B3C4}"/>
                </a:ext>
              </a:extLst>
            </p:cNvPr>
            <p:cNvSpPr/>
            <p:nvPr/>
          </p:nvSpPr>
          <p:spPr>
            <a:xfrm rot="1492103">
              <a:off x="3518613" y="4748448"/>
              <a:ext cx="31647" cy="87668"/>
            </a:xfrm>
            <a:custGeom>
              <a:avLst/>
              <a:gdLst/>
              <a:ahLst/>
              <a:cxnLst/>
              <a:rect l="l" t="t" r="r" b="b"/>
              <a:pathLst>
                <a:path w="1266" h="3507" fill="none" extrusionOk="0">
                  <a:moveTo>
                    <a:pt x="0" y="520"/>
                  </a:moveTo>
                  <a:lnTo>
                    <a:pt x="25" y="3506"/>
                  </a:lnTo>
                  <a:lnTo>
                    <a:pt x="1265" y="2911"/>
                  </a:lnTo>
                  <a:lnTo>
                    <a:pt x="1088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558;p23">
              <a:extLst>
                <a:ext uri="{FF2B5EF4-FFF2-40B4-BE49-F238E27FC236}">
                  <a16:creationId xmlns:a16="http://schemas.microsoft.com/office/drawing/2014/main" id="{E69CAB41-D97A-EE41-D08F-E3192C8E1496}"/>
                </a:ext>
              </a:extLst>
            </p:cNvPr>
            <p:cNvSpPr/>
            <p:nvPr/>
          </p:nvSpPr>
          <p:spPr>
            <a:xfrm rot="1492103">
              <a:off x="3276937" y="4753688"/>
              <a:ext cx="16774" cy="81643"/>
            </a:xfrm>
            <a:custGeom>
              <a:avLst/>
              <a:gdLst/>
              <a:ahLst/>
              <a:cxnLst/>
              <a:rect l="l" t="t" r="r" b="b"/>
              <a:pathLst>
                <a:path w="671" h="3266" fill="none" extrusionOk="0">
                  <a:moveTo>
                    <a:pt x="0" y="3266"/>
                  </a:moveTo>
                  <a:lnTo>
                    <a:pt x="228" y="203"/>
                  </a:lnTo>
                  <a:lnTo>
                    <a:pt x="671" y="1"/>
                  </a:lnTo>
                  <a:lnTo>
                    <a:pt x="544" y="310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559;p23">
              <a:extLst>
                <a:ext uri="{FF2B5EF4-FFF2-40B4-BE49-F238E27FC236}">
                  <a16:creationId xmlns:a16="http://schemas.microsoft.com/office/drawing/2014/main" id="{C5FDFFED-E009-5BB1-E332-C406072B74B1}"/>
                </a:ext>
              </a:extLst>
            </p:cNvPr>
            <p:cNvSpPr/>
            <p:nvPr/>
          </p:nvSpPr>
          <p:spPr>
            <a:xfrm rot="1492103">
              <a:off x="3307873" y="4759585"/>
              <a:ext cx="19323" cy="75319"/>
            </a:xfrm>
            <a:custGeom>
              <a:avLst/>
              <a:gdLst/>
              <a:ahLst/>
              <a:cxnLst/>
              <a:rect l="l" t="t" r="r" b="b"/>
              <a:pathLst>
                <a:path w="773" h="3013" fill="none" extrusionOk="0">
                  <a:moveTo>
                    <a:pt x="203" y="3012"/>
                  </a:moveTo>
                  <a:lnTo>
                    <a:pt x="0" y="76"/>
                  </a:lnTo>
                  <a:lnTo>
                    <a:pt x="291" y="0"/>
                  </a:lnTo>
                  <a:lnTo>
                    <a:pt x="772" y="2746"/>
                  </a:ln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11576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0"/>
          <p:cNvSpPr txBox="1">
            <a:spLocks noGrp="1"/>
          </p:cNvSpPr>
          <p:nvPr>
            <p:ph type="title"/>
          </p:nvPr>
        </p:nvSpPr>
        <p:spPr>
          <a:xfrm>
            <a:off x="457200" y="3836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PT" dirty="0"/>
              <a:t>2</a:t>
            </a:r>
            <a:r>
              <a:rPr lang="pt-PT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.1. – Formalização do problema</a:t>
            </a:r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PT" sz="2000" dirty="0">
                <a:solidFill>
                  <a:schemeClr val="bg1">
                    <a:lumMod val="50000"/>
                  </a:schemeClr>
                </a:solidFill>
              </a:rPr>
              <a:t>– problema de restrição</a:t>
            </a:r>
            <a:endParaRPr sz="20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81" name="Google Shape;281;p20"/>
          <p:cNvSpPr txBox="1">
            <a:spLocks noGrp="1"/>
          </p:cNvSpPr>
          <p:nvPr>
            <p:ph type="title"/>
          </p:nvPr>
        </p:nvSpPr>
        <p:spPr>
          <a:xfrm>
            <a:off x="8024400" y="1647050"/>
            <a:ext cx="2043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</a:rPr>
              <a:t>!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287" name="Google Shape;287;p20"/>
          <p:cNvSpPr txBox="1">
            <a:spLocks noGrp="1"/>
          </p:cNvSpPr>
          <p:nvPr>
            <p:ph type="title"/>
          </p:nvPr>
        </p:nvSpPr>
        <p:spPr>
          <a:xfrm>
            <a:off x="457200" y="1732171"/>
            <a:ext cx="3205241" cy="24824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pt-PT" sz="1200" dirty="0">
                <a:latin typeface="Roboto"/>
                <a:ea typeface="Roboto"/>
              </a:rPr>
            </a:br>
            <a:endParaRPr sz="1200" dirty="0">
              <a:latin typeface="Roboto"/>
              <a:ea typeface="Roboto"/>
              <a:sym typeface="Roboto"/>
            </a:endParaRPr>
          </a:p>
        </p:txBody>
      </p:sp>
      <p:sp>
        <p:nvSpPr>
          <p:cNvPr id="290" name="Google Shape;290;p20"/>
          <p:cNvSpPr txBox="1">
            <a:spLocks noGrp="1"/>
          </p:cNvSpPr>
          <p:nvPr>
            <p:ph type="title"/>
          </p:nvPr>
        </p:nvSpPr>
        <p:spPr>
          <a:xfrm>
            <a:off x="8024388" y="2143250"/>
            <a:ext cx="2043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</a:rPr>
              <a:t>!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52" name="Google Shape;560;p23">
            <a:extLst>
              <a:ext uri="{FF2B5EF4-FFF2-40B4-BE49-F238E27FC236}">
                <a16:creationId xmlns:a16="http://schemas.microsoft.com/office/drawing/2014/main" id="{FE9E5E2F-C5B3-03BD-AF1D-150A6416E50F}"/>
              </a:ext>
            </a:extLst>
          </p:cNvPr>
          <p:cNvSpPr/>
          <p:nvPr/>
        </p:nvSpPr>
        <p:spPr>
          <a:xfrm>
            <a:off x="4174836" y="1803775"/>
            <a:ext cx="4668930" cy="1932160"/>
          </a:xfrm>
          <a:custGeom>
            <a:avLst/>
            <a:gdLst/>
            <a:ahLst/>
            <a:cxnLst/>
            <a:rect l="l" t="t" r="r" b="b"/>
            <a:pathLst>
              <a:path w="310596" h="87579" extrusionOk="0">
                <a:moveTo>
                  <a:pt x="0" y="87579"/>
                </a:moveTo>
                <a:lnTo>
                  <a:pt x="28565" y="81367"/>
                </a:lnTo>
                <a:lnTo>
                  <a:pt x="57841" y="74963"/>
                </a:lnTo>
                <a:lnTo>
                  <a:pt x="77648" y="13103"/>
                </a:lnTo>
                <a:lnTo>
                  <a:pt x="122748" y="64906"/>
                </a:lnTo>
                <a:lnTo>
                  <a:pt x="152001" y="16759"/>
                </a:lnTo>
                <a:lnTo>
                  <a:pt x="189178" y="0"/>
                </a:lnTo>
                <a:lnTo>
                  <a:pt x="218432" y="76486"/>
                </a:lnTo>
                <a:lnTo>
                  <a:pt x="249210" y="57288"/>
                </a:lnTo>
                <a:lnTo>
                  <a:pt x="310596" y="1571"/>
                </a:lnTo>
              </a:path>
            </a:pathLst>
          </a:custGeom>
          <a:noFill/>
          <a:ln w="9525" cap="flat" cmpd="sng">
            <a:solidFill>
              <a:srgbClr val="DADADA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3" name="Google Shape;561;p23">
            <a:extLst>
              <a:ext uri="{FF2B5EF4-FFF2-40B4-BE49-F238E27FC236}">
                <a16:creationId xmlns:a16="http://schemas.microsoft.com/office/drawing/2014/main" id="{8D542F03-8CAC-CE65-E097-EA25BD0DD999}"/>
              </a:ext>
            </a:extLst>
          </p:cNvPr>
          <p:cNvSpPr/>
          <p:nvPr/>
        </p:nvSpPr>
        <p:spPr>
          <a:xfrm>
            <a:off x="4119036" y="3680135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EC9B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64;p23">
            <a:extLst>
              <a:ext uri="{FF2B5EF4-FFF2-40B4-BE49-F238E27FC236}">
                <a16:creationId xmlns:a16="http://schemas.microsoft.com/office/drawing/2014/main" id="{CE041EA6-108E-101B-9736-655B21291A94}"/>
              </a:ext>
            </a:extLst>
          </p:cNvPr>
          <p:cNvSpPr/>
          <p:nvPr/>
        </p:nvSpPr>
        <p:spPr>
          <a:xfrm>
            <a:off x="4979845" y="3397855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62;p23">
            <a:extLst>
              <a:ext uri="{FF2B5EF4-FFF2-40B4-BE49-F238E27FC236}">
                <a16:creationId xmlns:a16="http://schemas.microsoft.com/office/drawing/2014/main" id="{7D37C22F-5F4D-1B55-6D7F-7A394E6004A7}"/>
              </a:ext>
            </a:extLst>
          </p:cNvPr>
          <p:cNvSpPr/>
          <p:nvPr/>
        </p:nvSpPr>
        <p:spPr>
          <a:xfrm>
            <a:off x="5290154" y="2087450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3;p23">
            <a:extLst>
              <a:ext uri="{FF2B5EF4-FFF2-40B4-BE49-F238E27FC236}">
                <a16:creationId xmlns:a16="http://schemas.microsoft.com/office/drawing/2014/main" id="{A2F946BC-4A2D-DEF1-E69B-BAFFCCCCAF54}"/>
              </a:ext>
            </a:extLst>
          </p:cNvPr>
          <p:cNvSpPr/>
          <p:nvPr/>
        </p:nvSpPr>
        <p:spPr>
          <a:xfrm>
            <a:off x="5963331" y="3167586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29346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65;p23">
            <a:extLst>
              <a:ext uri="{FF2B5EF4-FFF2-40B4-BE49-F238E27FC236}">
                <a16:creationId xmlns:a16="http://schemas.microsoft.com/office/drawing/2014/main" id="{3ED7D9CF-9A0F-39A4-E467-4DEBC08C2308}"/>
              </a:ext>
            </a:extLst>
          </p:cNvPr>
          <p:cNvSpPr/>
          <p:nvPr/>
        </p:nvSpPr>
        <p:spPr>
          <a:xfrm>
            <a:off x="6410526" y="2093277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EC9B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66;p23">
            <a:extLst>
              <a:ext uri="{FF2B5EF4-FFF2-40B4-BE49-F238E27FC236}">
                <a16:creationId xmlns:a16="http://schemas.microsoft.com/office/drawing/2014/main" id="{96D34BD8-C97A-CBAD-E1B6-061D85CFD08E}"/>
              </a:ext>
            </a:extLst>
          </p:cNvPr>
          <p:cNvSpPr/>
          <p:nvPr/>
        </p:nvSpPr>
        <p:spPr>
          <a:xfrm>
            <a:off x="6949535" y="1778368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29346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67;p23">
            <a:extLst>
              <a:ext uri="{FF2B5EF4-FFF2-40B4-BE49-F238E27FC236}">
                <a16:creationId xmlns:a16="http://schemas.microsoft.com/office/drawing/2014/main" id="{F89A8E1E-1CAD-49EB-5189-FB9C6332835E}"/>
              </a:ext>
            </a:extLst>
          </p:cNvPr>
          <p:cNvSpPr/>
          <p:nvPr/>
        </p:nvSpPr>
        <p:spPr>
          <a:xfrm>
            <a:off x="7408128" y="3425008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568;p23">
            <a:extLst>
              <a:ext uri="{FF2B5EF4-FFF2-40B4-BE49-F238E27FC236}">
                <a16:creationId xmlns:a16="http://schemas.microsoft.com/office/drawing/2014/main" id="{DB836CF4-0A71-72AB-2493-DFFF88644BED}"/>
              </a:ext>
            </a:extLst>
          </p:cNvPr>
          <p:cNvSpPr/>
          <p:nvPr/>
        </p:nvSpPr>
        <p:spPr>
          <a:xfrm>
            <a:off x="7850017" y="3044976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EC9B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569;p23">
            <a:extLst>
              <a:ext uri="{FF2B5EF4-FFF2-40B4-BE49-F238E27FC236}">
                <a16:creationId xmlns:a16="http://schemas.microsoft.com/office/drawing/2014/main" id="{63278635-0B23-3500-90FF-A515A2C8B766}"/>
              </a:ext>
            </a:extLst>
          </p:cNvPr>
          <p:cNvSpPr/>
          <p:nvPr/>
        </p:nvSpPr>
        <p:spPr>
          <a:xfrm>
            <a:off x="8764823" y="1831132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532;p23">
            <a:extLst>
              <a:ext uri="{FF2B5EF4-FFF2-40B4-BE49-F238E27FC236}">
                <a16:creationId xmlns:a16="http://schemas.microsoft.com/office/drawing/2014/main" id="{F9F269C4-9C07-AAFB-2DC8-AE54B6956451}"/>
              </a:ext>
            </a:extLst>
          </p:cNvPr>
          <p:cNvGrpSpPr/>
          <p:nvPr/>
        </p:nvGrpSpPr>
        <p:grpSpPr>
          <a:xfrm>
            <a:off x="6296723" y="2688156"/>
            <a:ext cx="339205" cy="282250"/>
            <a:chOff x="2967600" y="4528286"/>
            <a:chExt cx="765827" cy="670678"/>
          </a:xfrm>
        </p:grpSpPr>
        <p:sp>
          <p:nvSpPr>
            <p:cNvPr id="63" name="Google Shape;533;p23">
              <a:extLst>
                <a:ext uri="{FF2B5EF4-FFF2-40B4-BE49-F238E27FC236}">
                  <a16:creationId xmlns:a16="http://schemas.microsoft.com/office/drawing/2014/main" id="{79F5348B-EAF7-F081-8326-4982864871C6}"/>
                </a:ext>
              </a:extLst>
            </p:cNvPr>
            <p:cNvSpPr/>
            <p:nvPr/>
          </p:nvSpPr>
          <p:spPr>
            <a:xfrm rot="1492103">
              <a:off x="3031179" y="4642031"/>
              <a:ext cx="638671" cy="443188"/>
            </a:xfrm>
            <a:custGeom>
              <a:avLst/>
              <a:gdLst/>
              <a:ahLst/>
              <a:cxnLst/>
              <a:rect l="l" t="t" r="r" b="b"/>
              <a:pathLst>
                <a:path w="25549" h="17729" fill="none" extrusionOk="0">
                  <a:moveTo>
                    <a:pt x="3848" y="17728"/>
                  </a:moveTo>
                  <a:lnTo>
                    <a:pt x="1620" y="13059"/>
                  </a:lnTo>
                  <a:cubicBezTo>
                    <a:pt x="1620" y="13059"/>
                    <a:pt x="1" y="9693"/>
                    <a:pt x="1747" y="8503"/>
                  </a:cubicBezTo>
                  <a:cubicBezTo>
                    <a:pt x="3481" y="7314"/>
                    <a:pt x="7112" y="5062"/>
                    <a:pt x="9339" y="3910"/>
                  </a:cubicBezTo>
                  <a:cubicBezTo>
                    <a:pt x="11554" y="2759"/>
                    <a:pt x="16312" y="658"/>
                    <a:pt x="17792" y="329"/>
                  </a:cubicBezTo>
                  <a:cubicBezTo>
                    <a:pt x="19273" y="0"/>
                    <a:pt x="20728" y="607"/>
                    <a:pt x="22778" y="2695"/>
                  </a:cubicBezTo>
                  <a:cubicBezTo>
                    <a:pt x="24840" y="4783"/>
                    <a:pt x="25321" y="5606"/>
                    <a:pt x="25549" y="6783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34;p23">
              <a:extLst>
                <a:ext uri="{FF2B5EF4-FFF2-40B4-BE49-F238E27FC236}">
                  <a16:creationId xmlns:a16="http://schemas.microsoft.com/office/drawing/2014/main" id="{30BF0696-85B2-D8A7-8532-725A346D594C}"/>
                </a:ext>
              </a:extLst>
            </p:cNvPr>
            <p:cNvSpPr/>
            <p:nvPr/>
          </p:nvSpPr>
          <p:spPr>
            <a:xfrm rot="1492103">
              <a:off x="3586323" y="4934014"/>
              <a:ext cx="92367" cy="59170"/>
            </a:xfrm>
            <a:custGeom>
              <a:avLst/>
              <a:gdLst/>
              <a:ahLst/>
              <a:cxnLst/>
              <a:rect l="l" t="t" r="r" b="b"/>
              <a:pathLst>
                <a:path w="3695" h="2367" fill="none" extrusionOk="0">
                  <a:moveTo>
                    <a:pt x="3568" y="355"/>
                  </a:moveTo>
                  <a:cubicBezTo>
                    <a:pt x="3695" y="608"/>
                    <a:pt x="3581" y="911"/>
                    <a:pt x="3341" y="1025"/>
                  </a:cubicBezTo>
                  <a:lnTo>
                    <a:pt x="797" y="2240"/>
                  </a:lnTo>
                  <a:cubicBezTo>
                    <a:pt x="544" y="2367"/>
                    <a:pt x="240" y="2253"/>
                    <a:pt x="127" y="2012"/>
                  </a:cubicBezTo>
                  <a:lnTo>
                    <a:pt x="127" y="2012"/>
                  </a:lnTo>
                  <a:cubicBezTo>
                    <a:pt x="0" y="1759"/>
                    <a:pt x="114" y="1456"/>
                    <a:pt x="354" y="1342"/>
                  </a:cubicBezTo>
                  <a:lnTo>
                    <a:pt x="2898" y="127"/>
                  </a:lnTo>
                  <a:cubicBezTo>
                    <a:pt x="3151" y="0"/>
                    <a:pt x="3455" y="114"/>
                    <a:pt x="356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35;p23">
              <a:extLst>
                <a:ext uri="{FF2B5EF4-FFF2-40B4-BE49-F238E27FC236}">
                  <a16:creationId xmlns:a16="http://schemas.microsoft.com/office/drawing/2014/main" id="{66151DF9-AA7B-D201-EA64-DE1320A5B497}"/>
                </a:ext>
              </a:extLst>
            </p:cNvPr>
            <p:cNvSpPr/>
            <p:nvPr/>
          </p:nvSpPr>
          <p:spPr>
            <a:xfrm rot="1492103">
              <a:off x="3033742" y="4956619"/>
              <a:ext cx="79118" cy="52846"/>
            </a:xfrm>
            <a:custGeom>
              <a:avLst/>
              <a:gdLst/>
              <a:ahLst/>
              <a:cxnLst/>
              <a:rect l="l" t="t" r="r" b="b"/>
              <a:pathLst>
                <a:path w="3165" h="2114" fill="none" extrusionOk="0">
                  <a:moveTo>
                    <a:pt x="3038" y="355"/>
                  </a:moveTo>
                  <a:cubicBezTo>
                    <a:pt x="3164" y="608"/>
                    <a:pt x="3051" y="911"/>
                    <a:pt x="2810" y="1025"/>
                  </a:cubicBezTo>
                  <a:lnTo>
                    <a:pt x="785" y="2000"/>
                  </a:lnTo>
                  <a:cubicBezTo>
                    <a:pt x="532" y="2114"/>
                    <a:pt x="241" y="2012"/>
                    <a:pt x="115" y="1759"/>
                  </a:cubicBezTo>
                  <a:lnTo>
                    <a:pt x="115" y="1759"/>
                  </a:lnTo>
                  <a:cubicBezTo>
                    <a:pt x="1" y="1506"/>
                    <a:pt x="102" y="1215"/>
                    <a:pt x="355" y="1089"/>
                  </a:cubicBezTo>
                  <a:lnTo>
                    <a:pt x="2380" y="127"/>
                  </a:lnTo>
                  <a:cubicBezTo>
                    <a:pt x="2620" y="0"/>
                    <a:pt x="2924" y="114"/>
                    <a:pt x="303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36;p23">
              <a:extLst>
                <a:ext uri="{FF2B5EF4-FFF2-40B4-BE49-F238E27FC236}">
                  <a16:creationId xmlns:a16="http://schemas.microsoft.com/office/drawing/2014/main" id="{33F5091E-3151-DD72-4EB9-DA34392B3BB6}"/>
                </a:ext>
              </a:extLst>
            </p:cNvPr>
            <p:cNvSpPr/>
            <p:nvPr/>
          </p:nvSpPr>
          <p:spPr>
            <a:xfrm rot="1492103">
              <a:off x="3106220" y="4931459"/>
              <a:ext cx="121815" cy="121790"/>
            </a:xfrm>
            <a:custGeom>
              <a:avLst/>
              <a:gdLst/>
              <a:ahLst/>
              <a:cxnLst/>
              <a:rect l="l" t="t" r="r" b="b"/>
              <a:pathLst>
                <a:path w="4873" h="4872" fill="none" extrusionOk="0">
                  <a:moveTo>
                    <a:pt x="4366" y="1518"/>
                  </a:moveTo>
                  <a:cubicBezTo>
                    <a:pt x="4873" y="2581"/>
                    <a:pt x="4430" y="3859"/>
                    <a:pt x="3367" y="4366"/>
                  </a:cubicBezTo>
                  <a:cubicBezTo>
                    <a:pt x="2304" y="4872"/>
                    <a:pt x="1026" y="4429"/>
                    <a:pt x="520" y="3366"/>
                  </a:cubicBezTo>
                  <a:cubicBezTo>
                    <a:pt x="1" y="2290"/>
                    <a:pt x="456" y="1025"/>
                    <a:pt x="1519" y="506"/>
                  </a:cubicBezTo>
                  <a:cubicBezTo>
                    <a:pt x="2582" y="0"/>
                    <a:pt x="3860" y="456"/>
                    <a:pt x="4366" y="1518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37;p23">
              <a:extLst>
                <a:ext uri="{FF2B5EF4-FFF2-40B4-BE49-F238E27FC236}">
                  <a16:creationId xmlns:a16="http://schemas.microsoft.com/office/drawing/2014/main" id="{21084F79-9750-B927-E665-DDB0C42979C3}"/>
                </a:ext>
              </a:extLst>
            </p:cNvPr>
            <p:cNvSpPr/>
            <p:nvPr/>
          </p:nvSpPr>
          <p:spPr>
            <a:xfrm rot="1492103">
              <a:off x="3135638" y="4960928"/>
              <a:ext cx="63295" cy="62970"/>
            </a:xfrm>
            <a:custGeom>
              <a:avLst/>
              <a:gdLst/>
              <a:ahLst/>
              <a:cxnLst/>
              <a:rect l="l" t="t" r="r" b="b"/>
              <a:pathLst>
                <a:path w="2532" h="2519" fill="none" extrusionOk="0">
                  <a:moveTo>
                    <a:pt x="2266" y="785"/>
                  </a:moveTo>
                  <a:cubicBezTo>
                    <a:pt x="2531" y="1329"/>
                    <a:pt x="2291" y="2000"/>
                    <a:pt x="1747" y="2266"/>
                  </a:cubicBezTo>
                  <a:cubicBezTo>
                    <a:pt x="1190" y="2519"/>
                    <a:pt x="532" y="2291"/>
                    <a:pt x="266" y="1734"/>
                  </a:cubicBezTo>
                  <a:cubicBezTo>
                    <a:pt x="1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6" y="78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38;p23">
              <a:extLst>
                <a:ext uri="{FF2B5EF4-FFF2-40B4-BE49-F238E27FC236}">
                  <a16:creationId xmlns:a16="http://schemas.microsoft.com/office/drawing/2014/main" id="{2C3A30ED-90F8-6233-3600-E12BABAE91EA}"/>
                </a:ext>
              </a:extLst>
            </p:cNvPr>
            <p:cNvSpPr/>
            <p:nvPr/>
          </p:nvSpPr>
          <p:spPr>
            <a:xfrm rot="1492103">
              <a:off x="3161884" y="4987202"/>
              <a:ext cx="10799" cy="10449"/>
            </a:xfrm>
            <a:custGeom>
              <a:avLst/>
              <a:gdLst/>
              <a:ahLst/>
              <a:cxnLst/>
              <a:rect l="l" t="t" r="r" b="b"/>
              <a:pathLst>
                <a:path w="432" h="418" fill="none" extrusionOk="0">
                  <a:moveTo>
                    <a:pt x="381" y="127"/>
                  </a:moveTo>
                  <a:cubicBezTo>
                    <a:pt x="431" y="228"/>
                    <a:pt x="381" y="329"/>
                    <a:pt x="292" y="380"/>
                  </a:cubicBezTo>
                  <a:cubicBezTo>
                    <a:pt x="203" y="418"/>
                    <a:pt x="90" y="380"/>
                    <a:pt x="52" y="291"/>
                  </a:cubicBezTo>
                  <a:cubicBezTo>
                    <a:pt x="1" y="203"/>
                    <a:pt x="39" y="89"/>
                    <a:pt x="140" y="51"/>
                  </a:cubicBezTo>
                  <a:cubicBezTo>
                    <a:pt x="229" y="0"/>
                    <a:pt x="343" y="38"/>
                    <a:pt x="381" y="127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39;p23">
              <a:extLst>
                <a:ext uri="{FF2B5EF4-FFF2-40B4-BE49-F238E27FC236}">
                  <a16:creationId xmlns:a16="http://schemas.microsoft.com/office/drawing/2014/main" id="{DED5C77B-9CF8-6E30-4DAB-07E39FD777FF}"/>
                </a:ext>
              </a:extLst>
            </p:cNvPr>
            <p:cNvSpPr/>
            <p:nvPr/>
          </p:nvSpPr>
          <p:spPr>
            <a:xfrm rot="1492103">
              <a:off x="3466021" y="4921760"/>
              <a:ext cx="121790" cy="12179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4353" y="1519"/>
                  </a:moveTo>
                  <a:cubicBezTo>
                    <a:pt x="4872" y="2582"/>
                    <a:pt x="4416" y="3860"/>
                    <a:pt x="3353" y="4366"/>
                  </a:cubicBezTo>
                  <a:cubicBezTo>
                    <a:pt x="2291" y="4872"/>
                    <a:pt x="1013" y="4429"/>
                    <a:pt x="506" y="3366"/>
                  </a:cubicBezTo>
                  <a:cubicBezTo>
                    <a:pt x="0" y="2303"/>
                    <a:pt x="443" y="1025"/>
                    <a:pt x="1506" y="519"/>
                  </a:cubicBezTo>
                  <a:cubicBezTo>
                    <a:pt x="2569" y="0"/>
                    <a:pt x="3847" y="456"/>
                    <a:pt x="4353" y="151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40;p23">
              <a:extLst>
                <a:ext uri="{FF2B5EF4-FFF2-40B4-BE49-F238E27FC236}">
                  <a16:creationId xmlns:a16="http://schemas.microsoft.com/office/drawing/2014/main" id="{A66CA58F-1E97-215F-6D36-8B55A988511A}"/>
                </a:ext>
              </a:extLst>
            </p:cNvPr>
            <p:cNvSpPr/>
            <p:nvPr/>
          </p:nvSpPr>
          <p:spPr>
            <a:xfrm rot="1492103">
              <a:off x="3495074" y="4951083"/>
              <a:ext cx="63295" cy="63295"/>
            </a:xfrm>
            <a:custGeom>
              <a:avLst/>
              <a:gdLst/>
              <a:ahLst/>
              <a:cxnLst/>
              <a:rect l="l" t="t" r="r" b="b"/>
              <a:pathLst>
                <a:path w="2532" h="2532" fill="none" extrusionOk="0">
                  <a:moveTo>
                    <a:pt x="2265" y="786"/>
                  </a:moveTo>
                  <a:cubicBezTo>
                    <a:pt x="2531" y="1342"/>
                    <a:pt x="2303" y="2000"/>
                    <a:pt x="1747" y="2266"/>
                  </a:cubicBezTo>
                  <a:cubicBezTo>
                    <a:pt x="1190" y="2532"/>
                    <a:pt x="532" y="2291"/>
                    <a:pt x="266" y="1747"/>
                  </a:cubicBezTo>
                  <a:cubicBezTo>
                    <a:pt x="0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5" y="78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41;p23">
              <a:extLst>
                <a:ext uri="{FF2B5EF4-FFF2-40B4-BE49-F238E27FC236}">
                  <a16:creationId xmlns:a16="http://schemas.microsoft.com/office/drawing/2014/main" id="{F8AD03C4-85D5-1A28-BDE4-BA2C7893373E}"/>
                </a:ext>
              </a:extLst>
            </p:cNvPr>
            <p:cNvSpPr/>
            <p:nvPr/>
          </p:nvSpPr>
          <p:spPr>
            <a:xfrm rot="1492103">
              <a:off x="3521700" y="4977434"/>
              <a:ext cx="10449" cy="10449"/>
            </a:xfrm>
            <a:custGeom>
              <a:avLst/>
              <a:gdLst/>
              <a:ahLst/>
              <a:cxnLst/>
              <a:rect l="l" t="t" r="r" b="b"/>
              <a:pathLst>
                <a:path w="418" h="418" fill="none" extrusionOk="0">
                  <a:moveTo>
                    <a:pt x="367" y="139"/>
                  </a:moveTo>
                  <a:cubicBezTo>
                    <a:pt x="418" y="228"/>
                    <a:pt x="380" y="329"/>
                    <a:pt x="291" y="380"/>
                  </a:cubicBezTo>
                  <a:cubicBezTo>
                    <a:pt x="190" y="418"/>
                    <a:pt x="89" y="380"/>
                    <a:pt x="38" y="291"/>
                  </a:cubicBezTo>
                  <a:cubicBezTo>
                    <a:pt x="0" y="203"/>
                    <a:pt x="38" y="89"/>
                    <a:pt x="127" y="51"/>
                  </a:cubicBezTo>
                  <a:cubicBezTo>
                    <a:pt x="215" y="0"/>
                    <a:pt x="329" y="38"/>
                    <a:pt x="367" y="13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42;p23">
              <a:extLst>
                <a:ext uri="{FF2B5EF4-FFF2-40B4-BE49-F238E27FC236}">
                  <a16:creationId xmlns:a16="http://schemas.microsoft.com/office/drawing/2014/main" id="{83CF64A4-A61A-C696-6EA8-3D94D0B34F4E}"/>
                </a:ext>
              </a:extLst>
            </p:cNvPr>
            <p:cNvSpPr/>
            <p:nvPr/>
          </p:nvSpPr>
          <p:spPr>
            <a:xfrm rot="1492103">
              <a:off x="3233231" y="4922499"/>
              <a:ext cx="226531" cy="114215"/>
            </a:xfrm>
            <a:custGeom>
              <a:avLst/>
              <a:gdLst/>
              <a:ahLst/>
              <a:cxnLst/>
              <a:rect l="l" t="t" r="r" b="b"/>
              <a:pathLst>
                <a:path w="9062" h="4569" fill="none" extrusionOk="0">
                  <a:moveTo>
                    <a:pt x="1" y="4568"/>
                  </a:moveTo>
                  <a:lnTo>
                    <a:pt x="906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43;p23">
              <a:extLst>
                <a:ext uri="{FF2B5EF4-FFF2-40B4-BE49-F238E27FC236}">
                  <a16:creationId xmlns:a16="http://schemas.microsoft.com/office/drawing/2014/main" id="{0D587D2D-F1AE-D85C-1221-6680A770F7E0}"/>
                </a:ext>
              </a:extLst>
            </p:cNvPr>
            <p:cNvSpPr/>
            <p:nvPr/>
          </p:nvSpPr>
          <p:spPr>
            <a:xfrm rot="1492103">
              <a:off x="3101594" y="4637243"/>
              <a:ext cx="468486" cy="230306"/>
            </a:xfrm>
            <a:custGeom>
              <a:avLst/>
              <a:gdLst/>
              <a:ahLst/>
              <a:cxnLst/>
              <a:rect l="l" t="t" r="r" b="b"/>
              <a:pathLst>
                <a:path w="18741" h="9213" fill="none" extrusionOk="0">
                  <a:moveTo>
                    <a:pt x="0" y="9212"/>
                  </a:moveTo>
                  <a:lnTo>
                    <a:pt x="1874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44;p23">
              <a:extLst>
                <a:ext uri="{FF2B5EF4-FFF2-40B4-BE49-F238E27FC236}">
                  <a16:creationId xmlns:a16="http://schemas.microsoft.com/office/drawing/2014/main" id="{18771FEA-E4EB-0EA5-246C-61D6B9D68721}"/>
                </a:ext>
              </a:extLst>
            </p:cNvPr>
            <p:cNvSpPr/>
            <p:nvPr/>
          </p:nvSpPr>
          <p:spPr>
            <a:xfrm rot="1492103">
              <a:off x="3405727" y="4761832"/>
              <a:ext cx="97142" cy="202783"/>
            </a:xfrm>
            <a:custGeom>
              <a:avLst/>
              <a:gdLst/>
              <a:ahLst/>
              <a:cxnLst/>
              <a:rect l="l" t="t" r="r" b="b"/>
              <a:pathLst>
                <a:path w="3886" h="8112" fill="none" extrusionOk="0">
                  <a:moveTo>
                    <a:pt x="1" y="1"/>
                  </a:moveTo>
                  <a:cubicBezTo>
                    <a:pt x="1" y="1"/>
                    <a:pt x="3443" y="7504"/>
                    <a:pt x="3885" y="8112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45;p23">
              <a:extLst>
                <a:ext uri="{FF2B5EF4-FFF2-40B4-BE49-F238E27FC236}">
                  <a16:creationId xmlns:a16="http://schemas.microsoft.com/office/drawing/2014/main" id="{5C5D0A1A-1848-C2CE-92CE-A30B3C047E64}"/>
                </a:ext>
              </a:extLst>
            </p:cNvPr>
            <p:cNvSpPr/>
            <p:nvPr/>
          </p:nvSpPr>
          <p:spPr>
            <a:xfrm rot="1492103">
              <a:off x="3083492" y="4713707"/>
              <a:ext cx="528906" cy="259078"/>
            </a:xfrm>
            <a:custGeom>
              <a:avLst/>
              <a:gdLst/>
              <a:ahLst/>
              <a:cxnLst/>
              <a:rect l="l" t="t" r="r" b="b"/>
              <a:pathLst>
                <a:path w="21158" h="10364" fill="none" extrusionOk="0">
                  <a:moveTo>
                    <a:pt x="1" y="10364"/>
                  </a:moveTo>
                  <a:lnTo>
                    <a:pt x="21158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46;p23">
              <a:extLst>
                <a:ext uri="{FF2B5EF4-FFF2-40B4-BE49-F238E27FC236}">
                  <a16:creationId xmlns:a16="http://schemas.microsoft.com/office/drawing/2014/main" id="{E3F32ED5-EC65-C3B1-5340-28CE7A21CC0D}"/>
                </a:ext>
              </a:extLst>
            </p:cNvPr>
            <p:cNvSpPr/>
            <p:nvPr/>
          </p:nvSpPr>
          <p:spPr>
            <a:xfrm rot="1492103">
              <a:off x="3120551" y="4853846"/>
              <a:ext cx="54745" cy="25948"/>
            </a:xfrm>
            <a:custGeom>
              <a:avLst/>
              <a:gdLst/>
              <a:ahLst/>
              <a:cxnLst/>
              <a:rect l="l" t="t" r="r" b="b"/>
              <a:pathLst>
                <a:path w="2190" h="1038" fill="none" extrusionOk="0">
                  <a:moveTo>
                    <a:pt x="0" y="1038"/>
                  </a:moveTo>
                  <a:lnTo>
                    <a:pt x="2189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47;p23">
              <a:extLst>
                <a:ext uri="{FF2B5EF4-FFF2-40B4-BE49-F238E27FC236}">
                  <a16:creationId xmlns:a16="http://schemas.microsoft.com/office/drawing/2014/main" id="{74D442FF-15B5-300E-3194-3BAAAD069C72}"/>
                </a:ext>
              </a:extLst>
            </p:cNvPr>
            <p:cNvSpPr/>
            <p:nvPr/>
          </p:nvSpPr>
          <p:spPr>
            <a:xfrm rot="1492103">
              <a:off x="3120759" y="4862950"/>
              <a:ext cx="54420" cy="26273"/>
            </a:xfrm>
            <a:custGeom>
              <a:avLst/>
              <a:gdLst/>
              <a:ahLst/>
              <a:cxnLst/>
              <a:rect l="l" t="t" r="r" b="b"/>
              <a:pathLst>
                <a:path w="2177" h="1051" fill="none" extrusionOk="0">
                  <a:moveTo>
                    <a:pt x="1" y="1051"/>
                  </a:moveTo>
                  <a:lnTo>
                    <a:pt x="2177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48;p23">
              <a:extLst>
                <a:ext uri="{FF2B5EF4-FFF2-40B4-BE49-F238E27FC236}">
                  <a16:creationId xmlns:a16="http://schemas.microsoft.com/office/drawing/2014/main" id="{60EAB51E-1871-6A47-D124-D19569A76FC6}"/>
                </a:ext>
              </a:extLst>
            </p:cNvPr>
            <p:cNvSpPr/>
            <p:nvPr/>
          </p:nvSpPr>
          <p:spPr>
            <a:xfrm rot="1492103">
              <a:off x="3120766" y="4872782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0" y="1051"/>
                  </a:moveTo>
                  <a:lnTo>
                    <a:pt x="2189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49;p23">
              <a:extLst>
                <a:ext uri="{FF2B5EF4-FFF2-40B4-BE49-F238E27FC236}">
                  <a16:creationId xmlns:a16="http://schemas.microsoft.com/office/drawing/2014/main" id="{F8D32B6F-8FCB-CAFA-1CF9-958C0A593768}"/>
                </a:ext>
              </a:extLst>
            </p:cNvPr>
            <p:cNvSpPr/>
            <p:nvPr/>
          </p:nvSpPr>
          <p:spPr>
            <a:xfrm rot="1492103">
              <a:off x="3121028" y="4881968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1" y="1051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50;p23">
              <a:extLst>
                <a:ext uri="{FF2B5EF4-FFF2-40B4-BE49-F238E27FC236}">
                  <a16:creationId xmlns:a16="http://schemas.microsoft.com/office/drawing/2014/main" id="{571276E3-E062-3680-7DEE-FF07D8543220}"/>
                </a:ext>
              </a:extLst>
            </p:cNvPr>
            <p:cNvSpPr/>
            <p:nvPr/>
          </p:nvSpPr>
          <p:spPr>
            <a:xfrm rot="1492103">
              <a:off x="3120985" y="4892735"/>
              <a:ext cx="54745" cy="25973"/>
            </a:xfrm>
            <a:custGeom>
              <a:avLst/>
              <a:gdLst/>
              <a:ahLst/>
              <a:cxnLst/>
              <a:rect l="l" t="t" r="r" b="b"/>
              <a:pathLst>
                <a:path w="2190" h="1039" fill="none" extrusionOk="0">
                  <a:moveTo>
                    <a:pt x="1" y="1039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51;p23">
              <a:extLst>
                <a:ext uri="{FF2B5EF4-FFF2-40B4-BE49-F238E27FC236}">
                  <a16:creationId xmlns:a16="http://schemas.microsoft.com/office/drawing/2014/main" id="{132A7D3D-A82B-FFC6-FCF6-1BEAB7EEA6A0}"/>
                </a:ext>
              </a:extLst>
            </p:cNvPr>
            <p:cNvSpPr/>
            <p:nvPr/>
          </p:nvSpPr>
          <p:spPr>
            <a:xfrm rot="1492103">
              <a:off x="3420507" y="4799371"/>
              <a:ext cx="261303" cy="140788"/>
            </a:xfrm>
            <a:custGeom>
              <a:avLst/>
              <a:gdLst/>
              <a:ahLst/>
              <a:cxnLst/>
              <a:rect l="l" t="t" r="r" b="b"/>
              <a:pathLst>
                <a:path w="10453" h="5632" fill="none" extrusionOk="0">
                  <a:moveTo>
                    <a:pt x="0" y="1"/>
                  </a:moveTo>
                  <a:cubicBezTo>
                    <a:pt x="0" y="1"/>
                    <a:pt x="2658" y="5100"/>
                    <a:pt x="3063" y="5632"/>
                  </a:cubicBezTo>
                  <a:cubicBezTo>
                    <a:pt x="3063" y="5632"/>
                    <a:pt x="6353" y="3911"/>
                    <a:pt x="7011" y="3974"/>
                  </a:cubicBezTo>
                  <a:cubicBezTo>
                    <a:pt x="7656" y="4050"/>
                    <a:pt x="8263" y="4278"/>
                    <a:pt x="8263" y="4278"/>
                  </a:cubicBezTo>
                  <a:lnTo>
                    <a:pt x="10452" y="324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52;p23">
              <a:extLst>
                <a:ext uri="{FF2B5EF4-FFF2-40B4-BE49-F238E27FC236}">
                  <a16:creationId xmlns:a16="http://schemas.microsoft.com/office/drawing/2014/main" id="{B895555B-DFCF-F740-45F0-A353611C88AE}"/>
                </a:ext>
              </a:extLst>
            </p:cNvPr>
            <p:cNvSpPr/>
            <p:nvPr/>
          </p:nvSpPr>
          <p:spPr>
            <a:xfrm rot="1492103">
              <a:off x="3630288" y="4899488"/>
              <a:ext cx="25323" cy="25973"/>
            </a:xfrm>
            <a:custGeom>
              <a:avLst/>
              <a:gdLst/>
              <a:ahLst/>
              <a:cxnLst/>
              <a:rect l="l" t="t" r="r" b="b"/>
              <a:pathLst>
                <a:path w="1013" h="1039" fill="none" extrusionOk="0">
                  <a:moveTo>
                    <a:pt x="899" y="330"/>
                  </a:moveTo>
                  <a:cubicBezTo>
                    <a:pt x="1013" y="558"/>
                    <a:pt x="924" y="823"/>
                    <a:pt x="709" y="937"/>
                  </a:cubicBezTo>
                  <a:cubicBezTo>
                    <a:pt x="481" y="1038"/>
                    <a:pt x="216" y="937"/>
                    <a:pt x="102" y="709"/>
                  </a:cubicBezTo>
                  <a:cubicBezTo>
                    <a:pt x="1" y="482"/>
                    <a:pt x="89" y="203"/>
                    <a:pt x="304" y="102"/>
                  </a:cubicBezTo>
                  <a:cubicBezTo>
                    <a:pt x="519" y="1"/>
                    <a:pt x="798" y="102"/>
                    <a:pt x="899" y="330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53;p23">
              <a:extLst>
                <a:ext uri="{FF2B5EF4-FFF2-40B4-BE49-F238E27FC236}">
                  <a16:creationId xmlns:a16="http://schemas.microsoft.com/office/drawing/2014/main" id="{4898332B-15E4-FF15-5AC4-634914CFDCB0}"/>
                </a:ext>
              </a:extLst>
            </p:cNvPr>
            <p:cNvSpPr/>
            <p:nvPr/>
          </p:nvSpPr>
          <p:spPr>
            <a:xfrm rot="1492103">
              <a:off x="3118578" y="4745508"/>
              <a:ext cx="116440" cy="100617"/>
            </a:xfrm>
            <a:custGeom>
              <a:avLst/>
              <a:gdLst/>
              <a:ahLst/>
              <a:cxnLst/>
              <a:rect l="l" t="t" r="r" b="b"/>
              <a:pathLst>
                <a:path w="4658" h="4025" fill="none" extrusionOk="0">
                  <a:moveTo>
                    <a:pt x="1469" y="4012"/>
                  </a:moveTo>
                  <a:lnTo>
                    <a:pt x="4341" y="2633"/>
                  </a:lnTo>
                  <a:cubicBezTo>
                    <a:pt x="4341" y="2633"/>
                    <a:pt x="4657" y="2544"/>
                    <a:pt x="4278" y="1785"/>
                  </a:cubicBezTo>
                  <a:cubicBezTo>
                    <a:pt x="3898" y="1026"/>
                    <a:pt x="3506" y="343"/>
                    <a:pt x="3506" y="343"/>
                  </a:cubicBezTo>
                  <a:cubicBezTo>
                    <a:pt x="3506" y="343"/>
                    <a:pt x="3443" y="1"/>
                    <a:pt x="2873" y="279"/>
                  </a:cubicBezTo>
                  <a:cubicBezTo>
                    <a:pt x="2304" y="545"/>
                    <a:pt x="418" y="1456"/>
                    <a:pt x="418" y="1456"/>
                  </a:cubicBezTo>
                  <a:cubicBezTo>
                    <a:pt x="418" y="1456"/>
                    <a:pt x="1" y="1671"/>
                    <a:pt x="266" y="2152"/>
                  </a:cubicBezTo>
                  <a:cubicBezTo>
                    <a:pt x="532" y="2620"/>
                    <a:pt x="1000" y="3683"/>
                    <a:pt x="1000" y="3683"/>
                  </a:cubicBezTo>
                  <a:cubicBezTo>
                    <a:pt x="1000" y="3683"/>
                    <a:pt x="1203" y="4025"/>
                    <a:pt x="1469" y="4012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54;p23">
              <a:extLst>
                <a:ext uri="{FF2B5EF4-FFF2-40B4-BE49-F238E27FC236}">
                  <a16:creationId xmlns:a16="http://schemas.microsoft.com/office/drawing/2014/main" id="{A2BC9553-DCE2-734F-B106-74706CE1B119}"/>
                </a:ext>
              </a:extLst>
            </p:cNvPr>
            <p:cNvSpPr/>
            <p:nvPr/>
          </p:nvSpPr>
          <p:spPr>
            <a:xfrm rot="1492103">
              <a:off x="3231118" y="4743928"/>
              <a:ext cx="112941" cy="101891"/>
            </a:xfrm>
            <a:custGeom>
              <a:avLst/>
              <a:gdLst/>
              <a:ahLst/>
              <a:cxnLst/>
              <a:rect l="l" t="t" r="r" b="b"/>
              <a:pathLst>
                <a:path w="4518" h="4076" fill="none" extrusionOk="0">
                  <a:moveTo>
                    <a:pt x="1025" y="3569"/>
                  </a:moveTo>
                  <a:lnTo>
                    <a:pt x="177" y="1975"/>
                  </a:lnTo>
                  <a:cubicBezTo>
                    <a:pt x="177" y="1975"/>
                    <a:pt x="0" y="1620"/>
                    <a:pt x="696" y="1291"/>
                  </a:cubicBezTo>
                  <a:cubicBezTo>
                    <a:pt x="1405" y="950"/>
                    <a:pt x="3151" y="114"/>
                    <a:pt x="3151" y="114"/>
                  </a:cubicBezTo>
                  <a:cubicBezTo>
                    <a:pt x="3151" y="114"/>
                    <a:pt x="3594" y="1"/>
                    <a:pt x="3822" y="570"/>
                  </a:cubicBezTo>
                  <a:cubicBezTo>
                    <a:pt x="4062" y="1139"/>
                    <a:pt x="4404" y="1987"/>
                    <a:pt x="4404" y="1987"/>
                  </a:cubicBezTo>
                  <a:cubicBezTo>
                    <a:pt x="4404" y="1987"/>
                    <a:pt x="4518" y="2544"/>
                    <a:pt x="4176" y="2683"/>
                  </a:cubicBezTo>
                  <a:cubicBezTo>
                    <a:pt x="3328" y="3038"/>
                    <a:pt x="1481" y="3974"/>
                    <a:pt x="1481" y="3974"/>
                  </a:cubicBezTo>
                  <a:cubicBezTo>
                    <a:pt x="1481" y="3974"/>
                    <a:pt x="1266" y="4075"/>
                    <a:pt x="1025" y="356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55;p23">
              <a:extLst>
                <a:ext uri="{FF2B5EF4-FFF2-40B4-BE49-F238E27FC236}">
                  <a16:creationId xmlns:a16="http://schemas.microsoft.com/office/drawing/2014/main" id="{2F78A6A6-1381-6861-E8C1-83AA4858F50C}"/>
                </a:ext>
              </a:extLst>
            </p:cNvPr>
            <p:cNvSpPr/>
            <p:nvPr/>
          </p:nvSpPr>
          <p:spPr>
            <a:xfrm rot="1492103">
              <a:off x="3340741" y="4741202"/>
              <a:ext cx="116115" cy="104416"/>
            </a:xfrm>
            <a:custGeom>
              <a:avLst/>
              <a:gdLst/>
              <a:ahLst/>
              <a:cxnLst/>
              <a:rect l="l" t="t" r="r" b="b"/>
              <a:pathLst>
                <a:path w="4645" h="4177" fill="none" extrusionOk="0">
                  <a:moveTo>
                    <a:pt x="165" y="1924"/>
                  </a:moveTo>
                  <a:lnTo>
                    <a:pt x="1013" y="3696"/>
                  </a:lnTo>
                  <a:cubicBezTo>
                    <a:pt x="1013" y="3696"/>
                    <a:pt x="1202" y="4176"/>
                    <a:pt x="1785" y="3911"/>
                  </a:cubicBezTo>
                  <a:cubicBezTo>
                    <a:pt x="2354" y="3658"/>
                    <a:pt x="4290" y="2721"/>
                    <a:pt x="4290" y="2721"/>
                  </a:cubicBezTo>
                  <a:cubicBezTo>
                    <a:pt x="4290" y="2721"/>
                    <a:pt x="4644" y="2607"/>
                    <a:pt x="4163" y="1696"/>
                  </a:cubicBezTo>
                  <a:cubicBezTo>
                    <a:pt x="3695" y="798"/>
                    <a:pt x="3569" y="443"/>
                    <a:pt x="3569" y="443"/>
                  </a:cubicBezTo>
                  <a:cubicBezTo>
                    <a:pt x="3569" y="443"/>
                    <a:pt x="3379" y="1"/>
                    <a:pt x="2544" y="494"/>
                  </a:cubicBezTo>
                  <a:cubicBezTo>
                    <a:pt x="2379" y="583"/>
                    <a:pt x="696" y="1367"/>
                    <a:pt x="696" y="1367"/>
                  </a:cubicBezTo>
                  <a:cubicBezTo>
                    <a:pt x="696" y="1367"/>
                    <a:pt x="0" y="1570"/>
                    <a:pt x="165" y="1924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56;p23">
              <a:extLst>
                <a:ext uri="{FF2B5EF4-FFF2-40B4-BE49-F238E27FC236}">
                  <a16:creationId xmlns:a16="http://schemas.microsoft.com/office/drawing/2014/main" id="{91455E28-604B-7296-24FC-A66B941B481B}"/>
                </a:ext>
              </a:extLst>
            </p:cNvPr>
            <p:cNvSpPr/>
            <p:nvPr/>
          </p:nvSpPr>
          <p:spPr>
            <a:xfrm rot="1492103">
              <a:off x="3468287" y="4744327"/>
              <a:ext cx="166411" cy="111041"/>
            </a:xfrm>
            <a:custGeom>
              <a:avLst/>
              <a:gdLst/>
              <a:ahLst/>
              <a:cxnLst/>
              <a:rect l="l" t="t" r="r" b="b"/>
              <a:pathLst>
                <a:path w="6657" h="4442" fill="none" extrusionOk="0">
                  <a:moveTo>
                    <a:pt x="102" y="2316"/>
                  </a:moveTo>
                  <a:lnTo>
                    <a:pt x="899" y="3973"/>
                  </a:lnTo>
                  <a:cubicBezTo>
                    <a:pt x="899" y="3973"/>
                    <a:pt x="1025" y="4442"/>
                    <a:pt x="1974" y="3986"/>
                  </a:cubicBezTo>
                  <a:cubicBezTo>
                    <a:pt x="2923" y="3530"/>
                    <a:pt x="5859" y="2126"/>
                    <a:pt x="5859" y="2126"/>
                  </a:cubicBezTo>
                  <a:cubicBezTo>
                    <a:pt x="5859" y="2126"/>
                    <a:pt x="6656" y="1885"/>
                    <a:pt x="5821" y="1278"/>
                  </a:cubicBezTo>
                  <a:cubicBezTo>
                    <a:pt x="4973" y="658"/>
                    <a:pt x="4227" y="203"/>
                    <a:pt x="4227" y="203"/>
                  </a:cubicBezTo>
                  <a:cubicBezTo>
                    <a:pt x="4227" y="203"/>
                    <a:pt x="4037" y="0"/>
                    <a:pt x="3328" y="342"/>
                  </a:cubicBezTo>
                  <a:cubicBezTo>
                    <a:pt x="2607" y="683"/>
                    <a:pt x="367" y="1772"/>
                    <a:pt x="367" y="1772"/>
                  </a:cubicBezTo>
                  <a:cubicBezTo>
                    <a:pt x="367" y="1772"/>
                    <a:pt x="0" y="1911"/>
                    <a:pt x="102" y="231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57;p23">
              <a:extLst>
                <a:ext uri="{FF2B5EF4-FFF2-40B4-BE49-F238E27FC236}">
                  <a16:creationId xmlns:a16="http://schemas.microsoft.com/office/drawing/2014/main" id="{31F409BB-4EF1-8C97-9390-3B0109AAEBD3}"/>
                </a:ext>
              </a:extLst>
            </p:cNvPr>
            <p:cNvSpPr/>
            <p:nvPr/>
          </p:nvSpPr>
          <p:spPr>
            <a:xfrm rot="1492103">
              <a:off x="3518613" y="4748448"/>
              <a:ext cx="31647" cy="87668"/>
            </a:xfrm>
            <a:custGeom>
              <a:avLst/>
              <a:gdLst/>
              <a:ahLst/>
              <a:cxnLst/>
              <a:rect l="l" t="t" r="r" b="b"/>
              <a:pathLst>
                <a:path w="1266" h="3507" fill="none" extrusionOk="0">
                  <a:moveTo>
                    <a:pt x="0" y="520"/>
                  </a:moveTo>
                  <a:lnTo>
                    <a:pt x="25" y="3506"/>
                  </a:lnTo>
                  <a:lnTo>
                    <a:pt x="1265" y="2911"/>
                  </a:lnTo>
                  <a:lnTo>
                    <a:pt x="1088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58;p23">
              <a:extLst>
                <a:ext uri="{FF2B5EF4-FFF2-40B4-BE49-F238E27FC236}">
                  <a16:creationId xmlns:a16="http://schemas.microsoft.com/office/drawing/2014/main" id="{050419FE-45B7-F257-6222-BFE7E57AC2B1}"/>
                </a:ext>
              </a:extLst>
            </p:cNvPr>
            <p:cNvSpPr/>
            <p:nvPr/>
          </p:nvSpPr>
          <p:spPr>
            <a:xfrm rot="1492103">
              <a:off x="3276937" y="4753688"/>
              <a:ext cx="16774" cy="81643"/>
            </a:xfrm>
            <a:custGeom>
              <a:avLst/>
              <a:gdLst/>
              <a:ahLst/>
              <a:cxnLst/>
              <a:rect l="l" t="t" r="r" b="b"/>
              <a:pathLst>
                <a:path w="671" h="3266" fill="none" extrusionOk="0">
                  <a:moveTo>
                    <a:pt x="0" y="3266"/>
                  </a:moveTo>
                  <a:lnTo>
                    <a:pt x="228" y="203"/>
                  </a:lnTo>
                  <a:lnTo>
                    <a:pt x="671" y="1"/>
                  </a:lnTo>
                  <a:lnTo>
                    <a:pt x="544" y="310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59;p23">
              <a:extLst>
                <a:ext uri="{FF2B5EF4-FFF2-40B4-BE49-F238E27FC236}">
                  <a16:creationId xmlns:a16="http://schemas.microsoft.com/office/drawing/2014/main" id="{2DF470DE-7D0F-AF0A-41CC-63047F162155}"/>
                </a:ext>
              </a:extLst>
            </p:cNvPr>
            <p:cNvSpPr/>
            <p:nvPr/>
          </p:nvSpPr>
          <p:spPr>
            <a:xfrm rot="1492103">
              <a:off x="3307873" y="4759585"/>
              <a:ext cx="19323" cy="75319"/>
            </a:xfrm>
            <a:custGeom>
              <a:avLst/>
              <a:gdLst/>
              <a:ahLst/>
              <a:cxnLst/>
              <a:rect l="l" t="t" r="r" b="b"/>
              <a:pathLst>
                <a:path w="773" h="3013" fill="none" extrusionOk="0">
                  <a:moveTo>
                    <a:pt x="203" y="3012"/>
                  </a:moveTo>
                  <a:lnTo>
                    <a:pt x="0" y="76"/>
                  </a:lnTo>
                  <a:lnTo>
                    <a:pt x="291" y="0"/>
                  </a:lnTo>
                  <a:lnTo>
                    <a:pt x="772" y="2746"/>
                  </a:ln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532;p23">
            <a:extLst>
              <a:ext uri="{FF2B5EF4-FFF2-40B4-BE49-F238E27FC236}">
                <a16:creationId xmlns:a16="http://schemas.microsoft.com/office/drawing/2014/main" id="{F5F0EB3F-29C9-DC55-CBE8-88D80C5B8A79}"/>
              </a:ext>
            </a:extLst>
          </p:cNvPr>
          <p:cNvGrpSpPr/>
          <p:nvPr/>
        </p:nvGrpSpPr>
        <p:grpSpPr>
          <a:xfrm>
            <a:off x="8197021" y="1971257"/>
            <a:ext cx="339205" cy="282250"/>
            <a:chOff x="2967600" y="4528286"/>
            <a:chExt cx="765827" cy="670678"/>
          </a:xfrm>
        </p:grpSpPr>
        <p:sp>
          <p:nvSpPr>
            <p:cNvPr id="91" name="Google Shape;533;p23">
              <a:extLst>
                <a:ext uri="{FF2B5EF4-FFF2-40B4-BE49-F238E27FC236}">
                  <a16:creationId xmlns:a16="http://schemas.microsoft.com/office/drawing/2014/main" id="{E2A90D9F-256E-444C-E75B-9BA5E2F1F54C}"/>
                </a:ext>
              </a:extLst>
            </p:cNvPr>
            <p:cNvSpPr/>
            <p:nvPr/>
          </p:nvSpPr>
          <p:spPr>
            <a:xfrm rot="1492103">
              <a:off x="3031179" y="4642031"/>
              <a:ext cx="638671" cy="443188"/>
            </a:xfrm>
            <a:custGeom>
              <a:avLst/>
              <a:gdLst/>
              <a:ahLst/>
              <a:cxnLst/>
              <a:rect l="l" t="t" r="r" b="b"/>
              <a:pathLst>
                <a:path w="25549" h="17729" fill="none" extrusionOk="0">
                  <a:moveTo>
                    <a:pt x="3848" y="17728"/>
                  </a:moveTo>
                  <a:lnTo>
                    <a:pt x="1620" y="13059"/>
                  </a:lnTo>
                  <a:cubicBezTo>
                    <a:pt x="1620" y="13059"/>
                    <a:pt x="1" y="9693"/>
                    <a:pt x="1747" y="8503"/>
                  </a:cubicBezTo>
                  <a:cubicBezTo>
                    <a:pt x="3481" y="7314"/>
                    <a:pt x="7112" y="5062"/>
                    <a:pt x="9339" y="3910"/>
                  </a:cubicBezTo>
                  <a:cubicBezTo>
                    <a:pt x="11554" y="2759"/>
                    <a:pt x="16312" y="658"/>
                    <a:pt x="17792" y="329"/>
                  </a:cubicBezTo>
                  <a:cubicBezTo>
                    <a:pt x="19273" y="0"/>
                    <a:pt x="20728" y="607"/>
                    <a:pt x="22778" y="2695"/>
                  </a:cubicBezTo>
                  <a:cubicBezTo>
                    <a:pt x="24840" y="4783"/>
                    <a:pt x="25321" y="5606"/>
                    <a:pt x="25549" y="6783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34;p23">
              <a:extLst>
                <a:ext uri="{FF2B5EF4-FFF2-40B4-BE49-F238E27FC236}">
                  <a16:creationId xmlns:a16="http://schemas.microsoft.com/office/drawing/2014/main" id="{164D09F6-5B22-B2BC-1A59-9B0E27912F58}"/>
                </a:ext>
              </a:extLst>
            </p:cNvPr>
            <p:cNvSpPr/>
            <p:nvPr/>
          </p:nvSpPr>
          <p:spPr>
            <a:xfrm rot="1492103">
              <a:off x="3586323" y="4934014"/>
              <a:ext cx="92367" cy="59170"/>
            </a:xfrm>
            <a:custGeom>
              <a:avLst/>
              <a:gdLst/>
              <a:ahLst/>
              <a:cxnLst/>
              <a:rect l="l" t="t" r="r" b="b"/>
              <a:pathLst>
                <a:path w="3695" h="2367" fill="none" extrusionOk="0">
                  <a:moveTo>
                    <a:pt x="3568" y="355"/>
                  </a:moveTo>
                  <a:cubicBezTo>
                    <a:pt x="3695" y="608"/>
                    <a:pt x="3581" y="911"/>
                    <a:pt x="3341" y="1025"/>
                  </a:cubicBezTo>
                  <a:lnTo>
                    <a:pt x="797" y="2240"/>
                  </a:lnTo>
                  <a:cubicBezTo>
                    <a:pt x="544" y="2367"/>
                    <a:pt x="240" y="2253"/>
                    <a:pt x="127" y="2012"/>
                  </a:cubicBezTo>
                  <a:lnTo>
                    <a:pt x="127" y="2012"/>
                  </a:lnTo>
                  <a:cubicBezTo>
                    <a:pt x="0" y="1759"/>
                    <a:pt x="114" y="1456"/>
                    <a:pt x="354" y="1342"/>
                  </a:cubicBezTo>
                  <a:lnTo>
                    <a:pt x="2898" y="127"/>
                  </a:lnTo>
                  <a:cubicBezTo>
                    <a:pt x="3151" y="0"/>
                    <a:pt x="3455" y="114"/>
                    <a:pt x="356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35;p23">
              <a:extLst>
                <a:ext uri="{FF2B5EF4-FFF2-40B4-BE49-F238E27FC236}">
                  <a16:creationId xmlns:a16="http://schemas.microsoft.com/office/drawing/2014/main" id="{FBFB5001-2B6C-C6EE-977D-D53D95575BFF}"/>
                </a:ext>
              </a:extLst>
            </p:cNvPr>
            <p:cNvSpPr/>
            <p:nvPr/>
          </p:nvSpPr>
          <p:spPr>
            <a:xfrm rot="1492103">
              <a:off x="3033742" y="4956619"/>
              <a:ext cx="79118" cy="52846"/>
            </a:xfrm>
            <a:custGeom>
              <a:avLst/>
              <a:gdLst/>
              <a:ahLst/>
              <a:cxnLst/>
              <a:rect l="l" t="t" r="r" b="b"/>
              <a:pathLst>
                <a:path w="3165" h="2114" fill="none" extrusionOk="0">
                  <a:moveTo>
                    <a:pt x="3038" y="355"/>
                  </a:moveTo>
                  <a:cubicBezTo>
                    <a:pt x="3164" y="608"/>
                    <a:pt x="3051" y="911"/>
                    <a:pt x="2810" y="1025"/>
                  </a:cubicBezTo>
                  <a:lnTo>
                    <a:pt x="785" y="2000"/>
                  </a:lnTo>
                  <a:cubicBezTo>
                    <a:pt x="532" y="2114"/>
                    <a:pt x="241" y="2012"/>
                    <a:pt x="115" y="1759"/>
                  </a:cubicBezTo>
                  <a:lnTo>
                    <a:pt x="115" y="1759"/>
                  </a:lnTo>
                  <a:cubicBezTo>
                    <a:pt x="1" y="1506"/>
                    <a:pt x="102" y="1215"/>
                    <a:pt x="355" y="1089"/>
                  </a:cubicBezTo>
                  <a:lnTo>
                    <a:pt x="2380" y="127"/>
                  </a:lnTo>
                  <a:cubicBezTo>
                    <a:pt x="2620" y="0"/>
                    <a:pt x="2924" y="114"/>
                    <a:pt x="303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36;p23">
              <a:extLst>
                <a:ext uri="{FF2B5EF4-FFF2-40B4-BE49-F238E27FC236}">
                  <a16:creationId xmlns:a16="http://schemas.microsoft.com/office/drawing/2014/main" id="{0CB0AEEB-A6E5-D2DE-0EA3-665C80A85E25}"/>
                </a:ext>
              </a:extLst>
            </p:cNvPr>
            <p:cNvSpPr/>
            <p:nvPr/>
          </p:nvSpPr>
          <p:spPr>
            <a:xfrm rot="1492103">
              <a:off x="3106220" y="4931459"/>
              <a:ext cx="121815" cy="121790"/>
            </a:xfrm>
            <a:custGeom>
              <a:avLst/>
              <a:gdLst/>
              <a:ahLst/>
              <a:cxnLst/>
              <a:rect l="l" t="t" r="r" b="b"/>
              <a:pathLst>
                <a:path w="4873" h="4872" fill="none" extrusionOk="0">
                  <a:moveTo>
                    <a:pt x="4366" y="1518"/>
                  </a:moveTo>
                  <a:cubicBezTo>
                    <a:pt x="4873" y="2581"/>
                    <a:pt x="4430" y="3859"/>
                    <a:pt x="3367" y="4366"/>
                  </a:cubicBezTo>
                  <a:cubicBezTo>
                    <a:pt x="2304" y="4872"/>
                    <a:pt x="1026" y="4429"/>
                    <a:pt x="520" y="3366"/>
                  </a:cubicBezTo>
                  <a:cubicBezTo>
                    <a:pt x="1" y="2290"/>
                    <a:pt x="456" y="1025"/>
                    <a:pt x="1519" y="506"/>
                  </a:cubicBezTo>
                  <a:cubicBezTo>
                    <a:pt x="2582" y="0"/>
                    <a:pt x="3860" y="456"/>
                    <a:pt x="4366" y="1518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37;p23">
              <a:extLst>
                <a:ext uri="{FF2B5EF4-FFF2-40B4-BE49-F238E27FC236}">
                  <a16:creationId xmlns:a16="http://schemas.microsoft.com/office/drawing/2014/main" id="{1D2C4929-3091-152E-0BC6-1ACB86F8EDE4}"/>
                </a:ext>
              </a:extLst>
            </p:cNvPr>
            <p:cNvSpPr/>
            <p:nvPr/>
          </p:nvSpPr>
          <p:spPr>
            <a:xfrm rot="1492103">
              <a:off x="3135638" y="4960928"/>
              <a:ext cx="63295" cy="62970"/>
            </a:xfrm>
            <a:custGeom>
              <a:avLst/>
              <a:gdLst/>
              <a:ahLst/>
              <a:cxnLst/>
              <a:rect l="l" t="t" r="r" b="b"/>
              <a:pathLst>
                <a:path w="2532" h="2519" fill="none" extrusionOk="0">
                  <a:moveTo>
                    <a:pt x="2266" y="785"/>
                  </a:moveTo>
                  <a:cubicBezTo>
                    <a:pt x="2531" y="1329"/>
                    <a:pt x="2291" y="2000"/>
                    <a:pt x="1747" y="2266"/>
                  </a:cubicBezTo>
                  <a:cubicBezTo>
                    <a:pt x="1190" y="2519"/>
                    <a:pt x="532" y="2291"/>
                    <a:pt x="266" y="1734"/>
                  </a:cubicBezTo>
                  <a:cubicBezTo>
                    <a:pt x="1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6" y="78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38;p23">
              <a:extLst>
                <a:ext uri="{FF2B5EF4-FFF2-40B4-BE49-F238E27FC236}">
                  <a16:creationId xmlns:a16="http://schemas.microsoft.com/office/drawing/2014/main" id="{A884A781-DC82-4669-4700-C3F83B951895}"/>
                </a:ext>
              </a:extLst>
            </p:cNvPr>
            <p:cNvSpPr/>
            <p:nvPr/>
          </p:nvSpPr>
          <p:spPr>
            <a:xfrm rot="1492103">
              <a:off x="3161884" y="4987202"/>
              <a:ext cx="10799" cy="10449"/>
            </a:xfrm>
            <a:custGeom>
              <a:avLst/>
              <a:gdLst/>
              <a:ahLst/>
              <a:cxnLst/>
              <a:rect l="l" t="t" r="r" b="b"/>
              <a:pathLst>
                <a:path w="432" h="418" fill="none" extrusionOk="0">
                  <a:moveTo>
                    <a:pt x="381" y="127"/>
                  </a:moveTo>
                  <a:cubicBezTo>
                    <a:pt x="431" y="228"/>
                    <a:pt x="381" y="329"/>
                    <a:pt x="292" y="380"/>
                  </a:cubicBezTo>
                  <a:cubicBezTo>
                    <a:pt x="203" y="418"/>
                    <a:pt x="90" y="380"/>
                    <a:pt x="52" y="291"/>
                  </a:cubicBezTo>
                  <a:cubicBezTo>
                    <a:pt x="1" y="203"/>
                    <a:pt x="39" y="89"/>
                    <a:pt x="140" y="51"/>
                  </a:cubicBezTo>
                  <a:cubicBezTo>
                    <a:pt x="229" y="0"/>
                    <a:pt x="343" y="38"/>
                    <a:pt x="381" y="127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39;p23">
              <a:extLst>
                <a:ext uri="{FF2B5EF4-FFF2-40B4-BE49-F238E27FC236}">
                  <a16:creationId xmlns:a16="http://schemas.microsoft.com/office/drawing/2014/main" id="{76DA0D6E-EB61-54BF-FA77-8A4B80A5DEFA}"/>
                </a:ext>
              </a:extLst>
            </p:cNvPr>
            <p:cNvSpPr/>
            <p:nvPr/>
          </p:nvSpPr>
          <p:spPr>
            <a:xfrm rot="1492103">
              <a:off x="3466021" y="4921760"/>
              <a:ext cx="121790" cy="12179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4353" y="1519"/>
                  </a:moveTo>
                  <a:cubicBezTo>
                    <a:pt x="4872" y="2582"/>
                    <a:pt x="4416" y="3860"/>
                    <a:pt x="3353" y="4366"/>
                  </a:cubicBezTo>
                  <a:cubicBezTo>
                    <a:pt x="2291" y="4872"/>
                    <a:pt x="1013" y="4429"/>
                    <a:pt x="506" y="3366"/>
                  </a:cubicBezTo>
                  <a:cubicBezTo>
                    <a:pt x="0" y="2303"/>
                    <a:pt x="443" y="1025"/>
                    <a:pt x="1506" y="519"/>
                  </a:cubicBezTo>
                  <a:cubicBezTo>
                    <a:pt x="2569" y="0"/>
                    <a:pt x="3847" y="456"/>
                    <a:pt x="4353" y="151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40;p23">
              <a:extLst>
                <a:ext uri="{FF2B5EF4-FFF2-40B4-BE49-F238E27FC236}">
                  <a16:creationId xmlns:a16="http://schemas.microsoft.com/office/drawing/2014/main" id="{123D6338-3B88-9586-3DC8-16EE3A96BE01}"/>
                </a:ext>
              </a:extLst>
            </p:cNvPr>
            <p:cNvSpPr/>
            <p:nvPr/>
          </p:nvSpPr>
          <p:spPr>
            <a:xfrm rot="1492103">
              <a:off x="3495074" y="4951083"/>
              <a:ext cx="63295" cy="63295"/>
            </a:xfrm>
            <a:custGeom>
              <a:avLst/>
              <a:gdLst/>
              <a:ahLst/>
              <a:cxnLst/>
              <a:rect l="l" t="t" r="r" b="b"/>
              <a:pathLst>
                <a:path w="2532" h="2532" fill="none" extrusionOk="0">
                  <a:moveTo>
                    <a:pt x="2265" y="786"/>
                  </a:moveTo>
                  <a:cubicBezTo>
                    <a:pt x="2531" y="1342"/>
                    <a:pt x="2303" y="2000"/>
                    <a:pt x="1747" y="2266"/>
                  </a:cubicBezTo>
                  <a:cubicBezTo>
                    <a:pt x="1190" y="2532"/>
                    <a:pt x="532" y="2291"/>
                    <a:pt x="266" y="1747"/>
                  </a:cubicBezTo>
                  <a:cubicBezTo>
                    <a:pt x="0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5" y="78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41;p23">
              <a:extLst>
                <a:ext uri="{FF2B5EF4-FFF2-40B4-BE49-F238E27FC236}">
                  <a16:creationId xmlns:a16="http://schemas.microsoft.com/office/drawing/2014/main" id="{26DC468F-C978-0C12-9D91-175C3E142510}"/>
                </a:ext>
              </a:extLst>
            </p:cNvPr>
            <p:cNvSpPr/>
            <p:nvPr/>
          </p:nvSpPr>
          <p:spPr>
            <a:xfrm rot="1492103">
              <a:off x="3521700" y="4977434"/>
              <a:ext cx="10449" cy="10449"/>
            </a:xfrm>
            <a:custGeom>
              <a:avLst/>
              <a:gdLst/>
              <a:ahLst/>
              <a:cxnLst/>
              <a:rect l="l" t="t" r="r" b="b"/>
              <a:pathLst>
                <a:path w="418" h="418" fill="none" extrusionOk="0">
                  <a:moveTo>
                    <a:pt x="367" y="139"/>
                  </a:moveTo>
                  <a:cubicBezTo>
                    <a:pt x="418" y="228"/>
                    <a:pt x="380" y="329"/>
                    <a:pt x="291" y="380"/>
                  </a:cubicBezTo>
                  <a:cubicBezTo>
                    <a:pt x="190" y="418"/>
                    <a:pt x="89" y="380"/>
                    <a:pt x="38" y="291"/>
                  </a:cubicBezTo>
                  <a:cubicBezTo>
                    <a:pt x="0" y="203"/>
                    <a:pt x="38" y="89"/>
                    <a:pt x="127" y="51"/>
                  </a:cubicBezTo>
                  <a:cubicBezTo>
                    <a:pt x="215" y="0"/>
                    <a:pt x="329" y="38"/>
                    <a:pt x="367" y="13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42;p23">
              <a:extLst>
                <a:ext uri="{FF2B5EF4-FFF2-40B4-BE49-F238E27FC236}">
                  <a16:creationId xmlns:a16="http://schemas.microsoft.com/office/drawing/2014/main" id="{37A384DB-EF0A-7C81-5F81-BD77196EEB8E}"/>
                </a:ext>
              </a:extLst>
            </p:cNvPr>
            <p:cNvSpPr/>
            <p:nvPr/>
          </p:nvSpPr>
          <p:spPr>
            <a:xfrm rot="1492103">
              <a:off x="3233231" y="4922499"/>
              <a:ext cx="226531" cy="114215"/>
            </a:xfrm>
            <a:custGeom>
              <a:avLst/>
              <a:gdLst/>
              <a:ahLst/>
              <a:cxnLst/>
              <a:rect l="l" t="t" r="r" b="b"/>
              <a:pathLst>
                <a:path w="9062" h="4569" fill="none" extrusionOk="0">
                  <a:moveTo>
                    <a:pt x="1" y="4568"/>
                  </a:moveTo>
                  <a:lnTo>
                    <a:pt x="906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43;p23">
              <a:extLst>
                <a:ext uri="{FF2B5EF4-FFF2-40B4-BE49-F238E27FC236}">
                  <a16:creationId xmlns:a16="http://schemas.microsoft.com/office/drawing/2014/main" id="{B931FD4C-4F57-C1E7-29E8-3C038A72A57F}"/>
                </a:ext>
              </a:extLst>
            </p:cNvPr>
            <p:cNvSpPr/>
            <p:nvPr/>
          </p:nvSpPr>
          <p:spPr>
            <a:xfrm rot="1492103">
              <a:off x="3101594" y="4637243"/>
              <a:ext cx="468486" cy="230306"/>
            </a:xfrm>
            <a:custGeom>
              <a:avLst/>
              <a:gdLst/>
              <a:ahLst/>
              <a:cxnLst/>
              <a:rect l="l" t="t" r="r" b="b"/>
              <a:pathLst>
                <a:path w="18741" h="9213" fill="none" extrusionOk="0">
                  <a:moveTo>
                    <a:pt x="0" y="9212"/>
                  </a:moveTo>
                  <a:lnTo>
                    <a:pt x="1874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44;p23">
              <a:extLst>
                <a:ext uri="{FF2B5EF4-FFF2-40B4-BE49-F238E27FC236}">
                  <a16:creationId xmlns:a16="http://schemas.microsoft.com/office/drawing/2014/main" id="{791D73EF-8736-A054-FCD1-E29ACC336584}"/>
                </a:ext>
              </a:extLst>
            </p:cNvPr>
            <p:cNvSpPr/>
            <p:nvPr/>
          </p:nvSpPr>
          <p:spPr>
            <a:xfrm rot="1492103">
              <a:off x="3405727" y="4761832"/>
              <a:ext cx="97142" cy="202783"/>
            </a:xfrm>
            <a:custGeom>
              <a:avLst/>
              <a:gdLst/>
              <a:ahLst/>
              <a:cxnLst/>
              <a:rect l="l" t="t" r="r" b="b"/>
              <a:pathLst>
                <a:path w="3886" h="8112" fill="none" extrusionOk="0">
                  <a:moveTo>
                    <a:pt x="1" y="1"/>
                  </a:moveTo>
                  <a:cubicBezTo>
                    <a:pt x="1" y="1"/>
                    <a:pt x="3443" y="7504"/>
                    <a:pt x="3885" y="8112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45;p23">
              <a:extLst>
                <a:ext uri="{FF2B5EF4-FFF2-40B4-BE49-F238E27FC236}">
                  <a16:creationId xmlns:a16="http://schemas.microsoft.com/office/drawing/2014/main" id="{C66FDB48-7AB4-F220-CC9F-170C1ACD4418}"/>
                </a:ext>
              </a:extLst>
            </p:cNvPr>
            <p:cNvSpPr/>
            <p:nvPr/>
          </p:nvSpPr>
          <p:spPr>
            <a:xfrm rot="1492103">
              <a:off x="3083492" y="4713707"/>
              <a:ext cx="528906" cy="259078"/>
            </a:xfrm>
            <a:custGeom>
              <a:avLst/>
              <a:gdLst/>
              <a:ahLst/>
              <a:cxnLst/>
              <a:rect l="l" t="t" r="r" b="b"/>
              <a:pathLst>
                <a:path w="21158" h="10364" fill="none" extrusionOk="0">
                  <a:moveTo>
                    <a:pt x="1" y="10364"/>
                  </a:moveTo>
                  <a:lnTo>
                    <a:pt x="21158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46;p23">
              <a:extLst>
                <a:ext uri="{FF2B5EF4-FFF2-40B4-BE49-F238E27FC236}">
                  <a16:creationId xmlns:a16="http://schemas.microsoft.com/office/drawing/2014/main" id="{1B58692D-824F-E4DA-7958-6D398147DFBE}"/>
                </a:ext>
              </a:extLst>
            </p:cNvPr>
            <p:cNvSpPr/>
            <p:nvPr/>
          </p:nvSpPr>
          <p:spPr>
            <a:xfrm rot="1492103">
              <a:off x="3120551" y="4853846"/>
              <a:ext cx="54745" cy="25948"/>
            </a:xfrm>
            <a:custGeom>
              <a:avLst/>
              <a:gdLst/>
              <a:ahLst/>
              <a:cxnLst/>
              <a:rect l="l" t="t" r="r" b="b"/>
              <a:pathLst>
                <a:path w="2190" h="1038" fill="none" extrusionOk="0">
                  <a:moveTo>
                    <a:pt x="0" y="1038"/>
                  </a:moveTo>
                  <a:lnTo>
                    <a:pt x="2189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47;p23">
              <a:extLst>
                <a:ext uri="{FF2B5EF4-FFF2-40B4-BE49-F238E27FC236}">
                  <a16:creationId xmlns:a16="http://schemas.microsoft.com/office/drawing/2014/main" id="{A2F8679F-6B2C-77A9-78ED-9B28CA967D02}"/>
                </a:ext>
              </a:extLst>
            </p:cNvPr>
            <p:cNvSpPr/>
            <p:nvPr/>
          </p:nvSpPr>
          <p:spPr>
            <a:xfrm rot="1492103">
              <a:off x="3120759" y="4862950"/>
              <a:ext cx="54420" cy="26273"/>
            </a:xfrm>
            <a:custGeom>
              <a:avLst/>
              <a:gdLst/>
              <a:ahLst/>
              <a:cxnLst/>
              <a:rect l="l" t="t" r="r" b="b"/>
              <a:pathLst>
                <a:path w="2177" h="1051" fill="none" extrusionOk="0">
                  <a:moveTo>
                    <a:pt x="1" y="1051"/>
                  </a:moveTo>
                  <a:lnTo>
                    <a:pt x="2177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48;p23">
              <a:extLst>
                <a:ext uri="{FF2B5EF4-FFF2-40B4-BE49-F238E27FC236}">
                  <a16:creationId xmlns:a16="http://schemas.microsoft.com/office/drawing/2014/main" id="{E57CB376-FDBD-8D87-E9B6-222732E29B28}"/>
                </a:ext>
              </a:extLst>
            </p:cNvPr>
            <p:cNvSpPr/>
            <p:nvPr/>
          </p:nvSpPr>
          <p:spPr>
            <a:xfrm rot="1492103">
              <a:off x="3120766" y="4872782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0" y="1051"/>
                  </a:moveTo>
                  <a:lnTo>
                    <a:pt x="2189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49;p23">
              <a:extLst>
                <a:ext uri="{FF2B5EF4-FFF2-40B4-BE49-F238E27FC236}">
                  <a16:creationId xmlns:a16="http://schemas.microsoft.com/office/drawing/2014/main" id="{0D982D3E-0D62-3050-E03B-0EDF6FA2BB80}"/>
                </a:ext>
              </a:extLst>
            </p:cNvPr>
            <p:cNvSpPr/>
            <p:nvPr/>
          </p:nvSpPr>
          <p:spPr>
            <a:xfrm rot="1492103">
              <a:off x="3121028" y="4881968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1" y="1051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50;p23">
              <a:extLst>
                <a:ext uri="{FF2B5EF4-FFF2-40B4-BE49-F238E27FC236}">
                  <a16:creationId xmlns:a16="http://schemas.microsoft.com/office/drawing/2014/main" id="{A0CEDC9D-F623-AA38-B27E-8AA48F1AA299}"/>
                </a:ext>
              </a:extLst>
            </p:cNvPr>
            <p:cNvSpPr/>
            <p:nvPr/>
          </p:nvSpPr>
          <p:spPr>
            <a:xfrm rot="1492103">
              <a:off x="3120985" y="4892735"/>
              <a:ext cx="54745" cy="25973"/>
            </a:xfrm>
            <a:custGeom>
              <a:avLst/>
              <a:gdLst/>
              <a:ahLst/>
              <a:cxnLst/>
              <a:rect l="l" t="t" r="r" b="b"/>
              <a:pathLst>
                <a:path w="2190" h="1039" fill="none" extrusionOk="0">
                  <a:moveTo>
                    <a:pt x="1" y="1039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51;p23">
              <a:extLst>
                <a:ext uri="{FF2B5EF4-FFF2-40B4-BE49-F238E27FC236}">
                  <a16:creationId xmlns:a16="http://schemas.microsoft.com/office/drawing/2014/main" id="{2C89A926-4798-3145-DAA3-CC7CC381A688}"/>
                </a:ext>
              </a:extLst>
            </p:cNvPr>
            <p:cNvSpPr/>
            <p:nvPr/>
          </p:nvSpPr>
          <p:spPr>
            <a:xfrm rot="1492103">
              <a:off x="3420507" y="4799371"/>
              <a:ext cx="261303" cy="140788"/>
            </a:xfrm>
            <a:custGeom>
              <a:avLst/>
              <a:gdLst/>
              <a:ahLst/>
              <a:cxnLst/>
              <a:rect l="l" t="t" r="r" b="b"/>
              <a:pathLst>
                <a:path w="10453" h="5632" fill="none" extrusionOk="0">
                  <a:moveTo>
                    <a:pt x="0" y="1"/>
                  </a:moveTo>
                  <a:cubicBezTo>
                    <a:pt x="0" y="1"/>
                    <a:pt x="2658" y="5100"/>
                    <a:pt x="3063" y="5632"/>
                  </a:cubicBezTo>
                  <a:cubicBezTo>
                    <a:pt x="3063" y="5632"/>
                    <a:pt x="6353" y="3911"/>
                    <a:pt x="7011" y="3974"/>
                  </a:cubicBezTo>
                  <a:cubicBezTo>
                    <a:pt x="7656" y="4050"/>
                    <a:pt x="8263" y="4278"/>
                    <a:pt x="8263" y="4278"/>
                  </a:cubicBezTo>
                  <a:lnTo>
                    <a:pt x="10452" y="324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52;p23">
              <a:extLst>
                <a:ext uri="{FF2B5EF4-FFF2-40B4-BE49-F238E27FC236}">
                  <a16:creationId xmlns:a16="http://schemas.microsoft.com/office/drawing/2014/main" id="{B5BD3615-2542-0EE0-15AE-D9AF76F4CB03}"/>
                </a:ext>
              </a:extLst>
            </p:cNvPr>
            <p:cNvSpPr/>
            <p:nvPr/>
          </p:nvSpPr>
          <p:spPr>
            <a:xfrm rot="1492103">
              <a:off x="3630288" y="4899488"/>
              <a:ext cx="25323" cy="25973"/>
            </a:xfrm>
            <a:custGeom>
              <a:avLst/>
              <a:gdLst/>
              <a:ahLst/>
              <a:cxnLst/>
              <a:rect l="l" t="t" r="r" b="b"/>
              <a:pathLst>
                <a:path w="1013" h="1039" fill="none" extrusionOk="0">
                  <a:moveTo>
                    <a:pt x="899" y="330"/>
                  </a:moveTo>
                  <a:cubicBezTo>
                    <a:pt x="1013" y="558"/>
                    <a:pt x="924" y="823"/>
                    <a:pt x="709" y="937"/>
                  </a:cubicBezTo>
                  <a:cubicBezTo>
                    <a:pt x="481" y="1038"/>
                    <a:pt x="216" y="937"/>
                    <a:pt x="102" y="709"/>
                  </a:cubicBezTo>
                  <a:cubicBezTo>
                    <a:pt x="1" y="482"/>
                    <a:pt x="89" y="203"/>
                    <a:pt x="304" y="102"/>
                  </a:cubicBezTo>
                  <a:cubicBezTo>
                    <a:pt x="519" y="1"/>
                    <a:pt x="798" y="102"/>
                    <a:pt x="899" y="330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53;p23">
              <a:extLst>
                <a:ext uri="{FF2B5EF4-FFF2-40B4-BE49-F238E27FC236}">
                  <a16:creationId xmlns:a16="http://schemas.microsoft.com/office/drawing/2014/main" id="{016D4B0A-B8F4-7590-4624-C8F589E6644C}"/>
                </a:ext>
              </a:extLst>
            </p:cNvPr>
            <p:cNvSpPr/>
            <p:nvPr/>
          </p:nvSpPr>
          <p:spPr>
            <a:xfrm rot="1492103">
              <a:off x="3118578" y="4745508"/>
              <a:ext cx="116440" cy="100617"/>
            </a:xfrm>
            <a:custGeom>
              <a:avLst/>
              <a:gdLst/>
              <a:ahLst/>
              <a:cxnLst/>
              <a:rect l="l" t="t" r="r" b="b"/>
              <a:pathLst>
                <a:path w="4658" h="4025" fill="none" extrusionOk="0">
                  <a:moveTo>
                    <a:pt x="1469" y="4012"/>
                  </a:moveTo>
                  <a:lnTo>
                    <a:pt x="4341" y="2633"/>
                  </a:lnTo>
                  <a:cubicBezTo>
                    <a:pt x="4341" y="2633"/>
                    <a:pt x="4657" y="2544"/>
                    <a:pt x="4278" y="1785"/>
                  </a:cubicBezTo>
                  <a:cubicBezTo>
                    <a:pt x="3898" y="1026"/>
                    <a:pt x="3506" y="343"/>
                    <a:pt x="3506" y="343"/>
                  </a:cubicBezTo>
                  <a:cubicBezTo>
                    <a:pt x="3506" y="343"/>
                    <a:pt x="3443" y="1"/>
                    <a:pt x="2873" y="279"/>
                  </a:cubicBezTo>
                  <a:cubicBezTo>
                    <a:pt x="2304" y="545"/>
                    <a:pt x="418" y="1456"/>
                    <a:pt x="418" y="1456"/>
                  </a:cubicBezTo>
                  <a:cubicBezTo>
                    <a:pt x="418" y="1456"/>
                    <a:pt x="1" y="1671"/>
                    <a:pt x="266" y="2152"/>
                  </a:cubicBezTo>
                  <a:cubicBezTo>
                    <a:pt x="532" y="2620"/>
                    <a:pt x="1000" y="3683"/>
                    <a:pt x="1000" y="3683"/>
                  </a:cubicBezTo>
                  <a:cubicBezTo>
                    <a:pt x="1000" y="3683"/>
                    <a:pt x="1203" y="4025"/>
                    <a:pt x="1469" y="4012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54;p23">
              <a:extLst>
                <a:ext uri="{FF2B5EF4-FFF2-40B4-BE49-F238E27FC236}">
                  <a16:creationId xmlns:a16="http://schemas.microsoft.com/office/drawing/2014/main" id="{E55A8AFA-E1FF-10B5-FA9D-FF5488C409AC}"/>
                </a:ext>
              </a:extLst>
            </p:cNvPr>
            <p:cNvSpPr/>
            <p:nvPr/>
          </p:nvSpPr>
          <p:spPr>
            <a:xfrm rot="1492103">
              <a:off x="3231118" y="4743928"/>
              <a:ext cx="112941" cy="101891"/>
            </a:xfrm>
            <a:custGeom>
              <a:avLst/>
              <a:gdLst/>
              <a:ahLst/>
              <a:cxnLst/>
              <a:rect l="l" t="t" r="r" b="b"/>
              <a:pathLst>
                <a:path w="4518" h="4076" fill="none" extrusionOk="0">
                  <a:moveTo>
                    <a:pt x="1025" y="3569"/>
                  </a:moveTo>
                  <a:lnTo>
                    <a:pt x="177" y="1975"/>
                  </a:lnTo>
                  <a:cubicBezTo>
                    <a:pt x="177" y="1975"/>
                    <a:pt x="0" y="1620"/>
                    <a:pt x="696" y="1291"/>
                  </a:cubicBezTo>
                  <a:cubicBezTo>
                    <a:pt x="1405" y="950"/>
                    <a:pt x="3151" y="114"/>
                    <a:pt x="3151" y="114"/>
                  </a:cubicBezTo>
                  <a:cubicBezTo>
                    <a:pt x="3151" y="114"/>
                    <a:pt x="3594" y="1"/>
                    <a:pt x="3822" y="570"/>
                  </a:cubicBezTo>
                  <a:cubicBezTo>
                    <a:pt x="4062" y="1139"/>
                    <a:pt x="4404" y="1987"/>
                    <a:pt x="4404" y="1987"/>
                  </a:cubicBezTo>
                  <a:cubicBezTo>
                    <a:pt x="4404" y="1987"/>
                    <a:pt x="4518" y="2544"/>
                    <a:pt x="4176" y="2683"/>
                  </a:cubicBezTo>
                  <a:cubicBezTo>
                    <a:pt x="3328" y="3038"/>
                    <a:pt x="1481" y="3974"/>
                    <a:pt x="1481" y="3974"/>
                  </a:cubicBezTo>
                  <a:cubicBezTo>
                    <a:pt x="1481" y="3974"/>
                    <a:pt x="1266" y="4075"/>
                    <a:pt x="1025" y="356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55;p23">
              <a:extLst>
                <a:ext uri="{FF2B5EF4-FFF2-40B4-BE49-F238E27FC236}">
                  <a16:creationId xmlns:a16="http://schemas.microsoft.com/office/drawing/2014/main" id="{F0CB0D36-0785-4C77-70B7-FC2A3414EFDB}"/>
                </a:ext>
              </a:extLst>
            </p:cNvPr>
            <p:cNvSpPr/>
            <p:nvPr/>
          </p:nvSpPr>
          <p:spPr>
            <a:xfrm rot="1492103">
              <a:off x="3340741" y="4741202"/>
              <a:ext cx="116115" cy="104416"/>
            </a:xfrm>
            <a:custGeom>
              <a:avLst/>
              <a:gdLst/>
              <a:ahLst/>
              <a:cxnLst/>
              <a:rect l="l" t="t" r="r" b="b"/>
              <a:pathLst>
                <a:path w="4645" h="4177" fill="none" extrusionOk="0">
                  <a:moveTo>
                    <a:pt x="165" y="1924"/>
                  </a:moveTo>
                  <a:lnTo>
                    <a:pt x="1013" y="3696"/>
                  </a:lnTo>
                  <a:cubicBezTo>
                    <a:pt x="1013" y="3696"/>
                    <a:pt x="1202" y="4176"/>
                    <a:pt x="1785" y="3911"/>
                  </a:cubicBezTo>
                  <a:cubicBezTo>
                    <a:pt x="2354" y="3658"/>
                    <a:pt x="4290" y="2721"/>
                    <a:pt x="4290" y="2721"/>
                  </a:cubicBezTo>
                  <a:cubicBezTo>
                    <a:pt x="4290" y="2721"/>
                    <a:pt x="4644" y="2607"/>
                    <a:pt x="4163" y="1696"/>
                  </a:cubicBezTo>
                  <a:cubicBezTo>
                    <a:pt x="3695" y="798"/>
                    <a:pt x="3569" y="443"/>
                    <a:pt x="3569" y="443"/>
                  </a:cubicBezTo>
                  <a:cubicBezTo>
                    <a:pt x="3569" y="443"/>
                    <a:pt x="3379" y="1"/>
                    <a:pt x="2544" y="494"/>
                  </a:cubicBezTo>
                  <a:cubicBezTo>
                    <a:pt x="2379" y="583"/>
                    <a:pt x="696" y="1367"/>
                    <a:pt x="696" y="1367"/>
                  </a:cubicBezTo>
                  <a:cubicBezTo>
                    <a:pt x="696" y="1367"/>
                    <a:pt x="0" y="1570"/>
                    <a:pt x="165" y="1924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56;p23">
              <a:extLst>
                <a:ext uri="{FF2B5EF4-FFF2-40B4-BE49-F238E27FC236}">
                  <a16:creationId xmlns:a16="http://schemas.microsoft.com/office/drawing/2014/main" id="{4377C93B-6DFB-02D1-FBCE-6B4430F0988F}"/>
                </a:ext>
              </a:extLst>
            </p:cNvPr>
            <p:cNvSpPr/>
            <p:nvPr/>
          </p:nvSpPr>
          <p:spPr>
            <a:xfrm rot="1492103">
              <a:off x="3468287" y="4744327"/>
              <a:ext cx="166411" cy="111041"/>
            </a:xfrm>
            <a:custGeom>
              <a:avLst/>
              <a:gdLst/>
              <a:ahLst/>
              <a:cxnLst/>
              <a:rect l="l" t="t" r="r" b="b"/>
              <a:pathLst>
                <a:path w="6657" h="4442" fill="none" extrusionOk="0">
                  <a:moveTo>
                    <a:pt x="102" y="2316"/>
                  </a:moveTo>
                  <a:lnTo>
                    <a:pt x="899" y="3973"/>
                  </a:lnTo>
                  <a:cubicBezTo>
                    <a:pt x="899" y="3973"/>
                    <a:pt x="1025" y="4442"/>
                    <a:pt x="1974" y="3986"/>
                  </a:cubicBezTo>
                  <a:cubicBezTo>
                    <a:pt x="2923" y="3530"/>
                    <a:pt x="5859" y="2126"/>
                    <a:pt x="5859" y="2126"/>
                  </a:cubicBezTo>
                  <a:cubicBezTo>
                    <a:pt x="5859" y="2126"/>
                    <a:pt x="6656" y="1885"/>
                    <a:pt x="5821" y="1278"/>
                  </a:cubicBezTo>
                  <a:cubicBezTo>
                    <a:pt x="4973" y="658"/>
                    <a:pt x="4227" y="203"/>
                    <a:pt x="4227" y="203"/>
                  </a:cubicBezTo>
                  <a:cubicBezTo>
                    <a:pt x="4227" y="203"/>
                    <a:pt x="4037" y="0"/>
                    <a:pt x="3328" y="342"/>
                  </a:cubicBezTo>
                  <a:cubicBezTo>
                    <a:pt x="2607" y="683"/>
                    <a:pt x="367" y="1772"/>
                    <a:pt x="367" y="1772"/>
                  </a:cubicBezTo>
                  <a:cubicBezTo>
                    <a:pt x="367" y="1772"/>
                    <a:pt x="0" y="1911"/>
                    <a:pt x="102" y="231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57;p23">
              <a:extLst>
                <a:ext uri="{FF2B5EF4-FFF2-40B4-BE49-F238E27FC236}">
                  <a16:creationId xmlns:a16="http://schemas.microsoft.com/office/drawing/2014/main" id="{1A934A98-7431-B923-0D18-57A167C1D406}"/>
                </a:ext>
              </a:extLst>
            </p:cNvPr>
            <p:cNvSpPr/>
            <p:nvPr/>
          </p:nvSpPr>
          <p:spPr>
            <a:xfrm rot="1492103">
              <a:off x="3518613" y="4748448"/>
              <a:ext cx="31647" cy="87668"/>
            </a:xfrm>
            <a:custGeom>
              <a:avLst/>
              <a:gdLst/>
              <a:ahLst/>
              <a:cxnLst/>
              <a:rect l="l" t="t" r="r" b="b"/>
              <a:pathLst>
                <a:path w="1266" h="3507" fill="none" extrusionOk="0">
                  <a:moveTo>
                    <a:pt x="0" y="520"/>
                  </a:moveTo>
                  <a:lnTo>
                    <a:pt x="25" y="3506"/>
                  </a:lnTo>
                  <a:lnTo>
                    <a:pt x="1265" y="2911"/>
                  </a:lnTo>
                  <a:lnTo>
                    <a:pt x="1088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58;p23">
              <a:extLst>
                <a:ext uri="{FF2B5EF4-FFF2-40B4-BE49-F238E27FC236}">
                  <a16:creationId xmlns:a16="http://schemas.microsoft.com/office/drawing/2014/main" id="{FD3B5B98-1CD6-72A4-5899-1355956F7A2C}"/>
                </a:ext>
              </a:extLst>
            </p:cNvPr>
            <p:cNvSpPr/>
            <p:nvPr/>
          </p:nvSpPr>
          <p:spPr>
            <a:xfrm rot="1492103">
              <a:off x="3276937" y="4753688"/>
              <a:ext cx="16774" cy="81643"/>
            </a:xfrm>
            <a:custGeom>
              <a:avLst/>
              <a:gdLst/>
              <a:ahLst/>
              <a:cxnLst/>
              <a:rect l="l" t="t" r="r" b="b"/>
              <a:pathLst>
                <a:path w="671" h="3266" fill="none" extrusionOk="0">
                  <a:moveTo>
                    <a:pt x="0" y="3266"/>
                  </a:moveTo>
                  <a:lnTo>
                    <a:pt x="228" y="203"/>
                  </a:lnTo>
                  <a:lnTo>
                    <a:pt x="671" y="1"/>
                  </a:lnTo>
                  <a:lnTo>
                    <a:pt x="544" y="310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59;p23">
              <a:extLst>
                <a:ext uri="{FF2B5EF4-FFF2-40B4-BE49-F238E27FC236}">
                  <a16:creationId xmlns:a16="http://schemas.microsoft.com/office/drawing/2014/main" id="{CC00A39C-05F5-DFC7-1E70-E9604A2CD828}"/>
                </a:ext>
              </a:extLst>
            </p:cNvPr>
            <p:cNvSpPr/>
            <p:nvPr/>
          </p:nvSpPr>
          <p:spPr>
            <a:xfrm rot="1492103">
              <a:off x="3307873" y="4759585"/>
              <a:ext cx="19323" cy="75319"/>
            </a:xfrm>
            <a:custGeom>
              <a:avLst/>
              <a:gdLst/>
              <a:ahLst/>
              <a:cxnLst/>
              <a:rect l="l" t="t" r="r" b="b"/>
              <a:pathLst>
                <a:path w="773" h="3013" fill="none" extrusionOk="0">
                  <a:moveTo>
                    <a:pt x="203" y="3012"/>
                  </a:moveTo>
                  <a:lnTo>
                    <a:pt x="0" y="76"/>
                  </a:lnTo>
                  <a:lnTo>
                    <a:pt x="291" y="0"/>
                  </a:lnTo>
                  <a:lnTo>
                    <a:pt x="772" y="2746"/>
                  </a:ln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532;p23">
            <a:extLst>
              <a:ext uri="{FF2B5EF4-FFF2-40B4-BE49-F238E27FC236}">
                <a16:creationId xmlns:a16="http://schemas.microsoft.com/office/drawing/2014/main" id="{377B424A-FE9D-B1F1-9D91-668743175DCE}"/>
              </a:ext>
            </a:extLst>
          </p:cNvPr>
          <p:cNvGrpSpPr/>
          <p:nvPr/>
        </p:nvGrpSpPr>
        <p:grpSpPr>
          <a:xfrm>
            <a:off x="4496001" y="3680135"/>
            <a:ext cx="339205" cy="282250"/>
            <a:chOff x="2967600" y="4528286"/>
            <a:chExt cx="765827" cy="670678"/>
          </a:xfrm>
        </p:grpSpPr>
        <p:sp>
          <p:nvSpPr>
            <p:cNvPr id="119" name="Google Shape;533;p23">
              <a:extLst>
                <a:ext uri="{FF2B5EF4-FFF2-40B4-BE49-F238E27FC236}">
                  <a16:creationId xmlns:a16="http://schemas.microsoft.com/office/drawing/2014/main" id="{7545F74A-514C-C9D9-261E-80C77F54543B}"/>
                </a:ext>
              </a:extLst>
            </p:cNvPr>
            <p:cNvSpPr/>
            <p:nvPr/>
          </p:nvSpPr>
          <p:spPr>
            <a:xfrm rot="1492103">
              <a:off x="3031179" y="4642031"/>
              <a:ext cx="638671" cy="443188"/>
            </a:xfrm>
            <a:custGeom>
              <a:avLst/>
              <a:gdLst/>
              <a:ahLst/>
              <a:cxnLst/>
              <a:rect l="l" t="t" r="r" b="b"/>
              <a:pathLst>
                <a:path w="25549" h="17729" fill="none" extrusionOk="0">
                  <a:moveTo>
                    <a:pt x="3848" y="17728"/>
                  </a:moveTo>
                  <a:lnTo>
                    <a:pt x="1620" y="13059"/>
                  </a:lnTo>
                  <a:cubicBezTo>
                    <a:pt x="1620" y="13059"/>
                    <a:pt x="1" y="9693"/>
                    <a:pt x="1747" y="8503"/>
                  </a:cubicBezTo>
                  <a:cubicBezTo>
                    <a:pt x="3481" y="7314"/>
                    <a:pt x="7112" y="5062"/>
                    <a:pt x="9339" y="3910"/>
                  </a:cubicBezTo>
                  <a:cubicBezTo>
                    <a:pt x="11554" y="2759"/>
                    <a:pt x="16312" y="658"/>
                    <a:pt x="17792" y="329"/>
                  </a:cubicBezTo>
                  <a:cubicBezTo>
                    <a:pt x="19273" y="0"/>
                    <a:pt x="20728" y="607"/>
                    <a:pt x="22778" y="2695"/>
                  </a:cubicBezTo>
                  <a:cubicBezTo>
                    <a:pt x="24840" y="4783"/>
                    <a:pt x="25321" y="5606"/>
                    <a:pt x="25549" y="6783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34;p23">
              <a:extLst>
                <a:ext uri="{FF2B5EF4-FFF2-40B4-BE49-F238E27FC236}">
                  <a16:creationId xmlns:a16="http://schemas.microsoft.com/office/drawing/2014/main" id="{BAC5FCF8-21A9-E78B-0F2E-F1E27B0DFE05}"/>
                </a:ext>
              </a:extLst>
            </p:cNvPr>
            <p:cNvSpPr/>
            <p:nvPr/>
          </p:nvSpPr>
          <p:spPr>
            <a:xfrm rot="1492103">
              <a:off x="3586323" y="4934014"/>
              <a:ext cx="92367" cy="59170"/>
            </a:xfrm>
            <a:custGeom>
              <a:avLst/>
              <a:gdLst/>
              <a:ahLst/>
              <a:cxnLst/>
              <a:rect l="l" t="t" r="r" b="b"/>
              <a:pathLst>
                <a:path w="3695" h="2367" fill="none" extrusionOk="0">
                  <a:moveTo>
                    <a:pt x="3568" y="355"/>
                  </a:moveTo>
                  <a:cubicBezTo>
                    <a:pt x="3695" y="608"/>
                    <a:pt x="3581" y="911"/>
                    <a:pt x="3341" y="1025"/>
                  </a:cubicBezTo>
                  <a:lnTo>
                    <a:pt x="797" y="2240"/>
                  </a:lnTo>
                  <a:cubicBezTo>
                    <a:pt x="544" y="2367"/>
                    <a:pt x="240" y="2253"/>
                    <a:pt x="127" y="2012"/>
                  </a:cubicBezTo>
                  <a:lnTo>
                    <a:pt x="127" y="2012"/>
                  </a:lnTo>
                  <a:cubicBezTo>
                    <a:pt x="0" y="1759"/>
                    <a:pt x="114" y="1456"/>
                    <a:pt x="354" y="1342"/>
                  </a:cubicBezTo>
                  <a:lnTo>
                    <a:pt x="2898" y="127"/>
                  </a:lnTo>
                  <a:cubicBezTo>
                    <a:pt x="3151" y="0"/>
                    <a:pt x="3455" y="114"/>
                    <a:pt x="356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35;p23">
              <a:extLst>
                <a:ext uri="{FF2B5EF4-FFF2-40B4-BE49-F238E27FC236}">
                  <a16:creationId xmlns:a16="http://schemas.microsoft.com/office/drawing/2014/main" id="{31E07A3B-347E-508F-EAD2-DA2DE0F56F27}"/>
                </a:ext>
              </a:extLst>
            </p:cNvPr>
            <p:cNvSpPr/>
            <p:nvPr/>
          </p:nvSpPr>
          <p:spPr>
            <a:xfrm rot="1492103">
              <a:off x="3033742" y="4956619"/>
              <a:ext cx="79118" cy="52846"/>
            </a:xfrm>
            <a:custGeom>
              <a:avLst/>
              <a:gdLst/>
              <a:ahLst/>
              <a:cxnLst/>
              <a:rect l="l" t="t" r="r" b="b"/>
              <a:pathLst>
                <a:path w="3165" h="2114" fill="none" extrusionOk="0">
                  <a:moveTo>
                    <a:pt x="3038" y="355"/>
                  </a:moveTo>
                  <a:cubicBezTo>
                    <a:pt x="3164" y="608"/>
                    <a:pt x="3051" y="911"/>
                    <a:pt x="2810" y="1025"/>
                  </a:cubicBezTo>
                  <a:lnTo>
                    <a:pt x="785" y="2000"/>
                  </a:lnTo>
                  <a:cubicBezTo>
                    <a:pt x="532" y="2114"/>
                    <a:pt x="241" y="2012"/>
                    <a:pt x="115" y="1759"/>
                  </a:cubicBezTo>
                  <a:lnTo>
                    <a:pt x="115" y="1759"/>
                  </a:lnTo>
                  <a:cubicBezTo>
                    <a:pt x="1" y="1506"/>
                    <a:pt x="102" y="1215"/>
                    <a:pt x="355" y="1089"/>
                  </a:cubicBezTo>
                  <a:lnTo>
                    <a:pt x="2380" y="127"/>
                  </a:lnTo>
                  <a:cubicBezTo>
                    <a:pt x="2620" y="0"/>
                    <a:pt x="2924" y="114"/>
                    <a:pt x="303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36;p23">
              <a:extLst>
                <a:ext uri="{FF2B5EF4-FFF2-40B4-BE49-F238E27FC236}">
                  <a16:creationId xmlns:a16="http://schemas.microsoft.com/office/drawing/2014/main" id="{67BB85D2-8938-D955-7AF6-DDDC2E3562BA}"/>
                </a:ext>
              </a:extLst>
            </p:cNvPr>
            <p:cNvSpPr/>
            <p:nvPr/>
          </p:nvSpPr>
          <p:spPr>
            <a:xfrm rot="1492103">
              <a:off x="3106220" y="4931459"/>
              <a:ext cx="121815" cy="121790"/>
            </a:xfrm>
            <a:custGeom>
              <a:avLst/>
              <a:gdLst/>
              <a:ahLst/>
              <a:cxnLst/>
              <a:rect l="l" t="t" r="r" b="b"/>
              <a:pathLst>
                <a:path w="4873" h="4872" fill="none" extrusionOk="0">
                  <a:moveTo>
                    <a:pt x="4366" y="1518"/>
                  </a:moveTo>
                  <a:cubicBezTo>
                    <a:pt x="4873" y="2581"/>
                    <a:pt x="4430" y="3859"/>
                    <a:pt x="3367" y="4366"/>
                  </a:cubicBezTo>
                  <a:cubicBezTo>
                    <a:pt x="2304" y="4872"/>
                    <a:pt x="1026" y="4429"/>
                    <a:pt x="520" y="3366"/>
                  </a:cubicBezTo>
                  <a:cubicBezTo>
                    <a:pt x="1" y="2290"/>
                    <a:pt x="456" y="1025"/>
                    <a:pt x="1519" y="506"/>
                  </a:cubicBezTo>
                  <a:cubicBezTo>
                    <a:pt x="2582" y="0"/>
                    <a:pt x="3860" y="456"/>
                    <a:pt x="4366" y="1518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37;p23">
              <a:extLst>
                <a:ext uri="{FF2B5EF4-FFF2-40B4-BE49-F238E27FC236}">
                  <a16:creationId xmlns:a16="http://schemas.microsoft.com/office/drawing/2014/main" id="{84DDB6A5-FC71-1CAA-0ED3-BC8F7988244C}"/>
                </a:ext>
              </a:extLst>
            </p:cNvPr>
            <p:cNvSpPr/>
            <p:nvPr/>
          </p:nvSpPr>
          <p:spPr>
            <a:xfrm rot="1492103">
              <a:off x="3135638" y="4960928"/>
              <a:ext cx="63295" cy="62970"/>
            </a:xfrm>
            <a:custGeom>
              <a:avLst/>
              <a:gdLst/>
              <a:ahLst/>
              <a:cxnLst/>
              <a:rect l="l" t="t" r="r" b="b"/>
              <a:pathLst>
                <a:path w="2532" h="2519" fill="none" extrusionOk="0">
                  <a:moveTo>
                    <a:pt x="2266" y="785"/>
                  </a:moveTo>
                  <a:cubicBezTo>
                    <a:pt x="2531" y="1329"/>
                    <a:pt x="2291" y="2000"/>
                    <a:pt x="1747" y="2266"/>
                  </a:cubicBezTo>
                  <a:cubicBezTo>
                    <a:pt x="1190" y="2519"/>
                    <a:pt x="532" y="2291"/>
                    <a:pt x="266" y="1734"/>
                  </a:cubicBezTo>
                  <a:cubicBezTo>
                    <a:pt x="1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6" y="78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38;p23">
              <a:extLst>
                <a:ext uri="{FF2B5EF4-FFF2-40B4-BE49-F238E27FC236}">
                  <a16:creationId xmlns:a16="http://schemas.microsoft.com/office/drawing/2014/main" id="{B5D360C0-F2A2-8044-38C4-BC5DD83E49D9}"/>
                </a:ext>
              </a:extLst>
            </p:cNvPr>
            <p:cNvSpPr/>
            <p:nvPr/>
          </p:nvSpPr>
          <p:spPr>
            <a:xfrm rot="1492103">
              <a:off x="3161884" y="4987202"/>
              <a:ext cx="10799" cy="10449"/>
            </a:xfrm>
            <a:custGeom>
              <a:avLst/>
              <a:gdLst/>
              <a:ahLst/>
              <a:cxnLst/>
              <a:rect l="l" t="t" r="r" b="b"/>
              <a:pathLst>
                <a:path w="432" h="418" fill="none" extrusionOk="0">
                  <a:moveTo>
                    <a:pt x="381" y="127"/>
                  </a:moveTo>
                  <a:cubicBezTo>
                    <a:pt x="431" y="228"/>
                    <a:pt x="381" y="329"/>
                    <a:pt x="292" y="380"/>
                  </a:cubicBezTo>
                  <a:cubicBezTo>
                    <a:pt x="203" y="418"/>
                    <a:pt x="90" y="380"/>
                    <a:pt x="52" y="291"/>
                  </a:cubicBezTo>
                  <a:cubicBezTo>
                    <a:pt x="1" y="203"/>
                    <a:pt x="39" y="89"/>
                    <a:pt x="140" y="51"/>
                  </a:cubicBezTo>
                  <a:cubicBezTo>
                    <a:pt x="229" y="0"/>
                    <a:pt x="343" y="38"/>
                    <a:pt x="381" y="127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39;p23">
              <a:extLst>
                <a:ext uri="{FF2B5EF4-FFF2-40B4-BE49-F238E27FC236}">
                  <a16:creationId xmlns:a16="http://schemas.microsoft.com/office/drawing/2014/main" id="{E00718CE-0F7F-BDF3-4244-EA1316153FF1}"/>
                </a:ext>
              </a:extLst>
            </p:cNvPr>
            <p:cNvSpPr/>
            <p:nvPr/>
          </p:nvSpPr>
          <p:spPr>
            <a:xfrm rot="1492103">
              <a:off x="3466021" y="4921760"/>
              <a:ext cx="121790" cy="12179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4353" y="1519"/>
                  </a:moveTo>
                  <a:cubicBezTo>
                    <a:pt x="4872" y="2582"/>
                    <a:pt x="4416" y="3860"/>
                    <a:pt x="3353" y="4366"/>
                  </a:cubicBezTo>
                  <a:cubicBezTo>
                    <a:pt x="2291" y="4872"/>
                    <a:pt x="1013" y="4429"/>
                    <a:pt x="506" y="3366"/>
                  </a:cubicBezTo>
                  <a:cubicBezTo>
                    <a:pt x="0" y="2303"/>
                    <a:pt x="443" y="1025"/>
                    <a:pt x="1506" y="519"/>
                  </a:cubicBezTo>
                  <a:cubicBezTo>
                    <a:pt x="2569" y="0"/>
                    <a:pt x="3847" y="456"/>
                    <a:pt x="4353" y="151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40;p23">
              <a:extLst>
                <a:ext uri="{FF2B5EF4-FFF2-40B4-BE49-F238E27FC236}">
                  <a16:creationId xmlns:a16="http://schemas.microsoft.com/office/drawing/2014/main" id="{2F25BC32-39EC-8DAB-94FB-9C528DE119AB}"/>
                </a:ext>
              </a:extLst>
            </p:cNvPr>
            <p:cNvSpPr/>
            <p:nvPr/>
          </p:nvSpPr>
          <p:spPr>
            <a:xfrm rot="1492103">
              <a:off x="3495074" y="4951083"/>
              <a:ext cx="63295" cy="63295"/>
            </a:xfrm>
            <a:custGeom>
              <a:avLst/>
              <a:gdLst/>
              <a:ahLst/>
              <a:cxnLst/>
              <a:rect l="l" t="t" r="r" b="b"/>
              <a:pathLst>
                <a:path w="2532" h="2532" fill="none" extrusionOk="0">
                  <a:moveTo>
                    <a:pt x="2265" y="786"/>
                  </a:moveTo>
                  <a:cubicBezTo>
                    <a:pt x="2531" y="1342"/>
                    <a:pt x="2303" y="2000"/>
                    <a:pt x="1747" y="2266"/>
                  </a:cubicBezTo>
                  <a:cubicBezTo>
                    <a:pt x="1190" y="2532"/>
                    <a:pt x="532" y="2291"/>
                    <a:pt x="266" y="1747"/>
                  </a:cubicBezTo>
                  <a:cubicBezTo>
                    <a:pt x="0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5" y="78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41;p23">
              <a:extLst>
                <a:ext uri="{FF2B5EF4-FFF2-40B4-BE49-F238E27FC236}">
                  <a16:creationId xmlns:a16="http://schemas.microsoft.com/office/drawing/2014/main" id="{D8FF4874-46D7-C120-8746-ECC40DAF27E1}"/>
                </a:ext>
              </a:extLst>
            </p:cNvPr>
            <p:cNvSpPr/>
            <p:nvPr/>
          </p:nvSpPr>
          <p:spPr>
            <a:xfrm rot="1492103">
              <a:off x="3521700" y="4977434"/>
              <a:ext cx="10449" cy="10449"/>
            </a:xfrm>
            <a:custGeom>
              <a:avLst/>
              <a:gdLst/>
              <a:ahLst/>
              <a:cxnLst/>
              <a:rect l="l" t="t" r="r" b="b"/>
              <a:pathLst>
                <a:path w="418" h="418" fill="none" extrusionOk="0">
                  <a:moveTo>
                    <a:pt x="367" y="139"/>
                  </a:moveTo>
                  <a:cubicBezTo>
                    <a:pt x="418" y="228"/>
                    <a:pt x="380" y="329"/>
                    <a:pt x="291" y="380"/>
                  </a:cubicBezTo>
                  <a:cubicBezTo>
                    <a:pt x="190" y="418"/>
                    <a:pt x="89" y="380"/>
                    <a:pt x="38" y="291"/>
                  </a:cubicBezTo>
                  <a:cubicBezTo>
                    <a:pt x="0" y="203"/>
                    <a:pt x="38" y="89"/>
                    <a:pt x="127" y="51"/>
                  </a:cubicBezTo>
                  <a:cubicBezTo>
                    <a:pt x="215" y="0"/>
                    <a:pt x="329" y="38"/>
                    <a:pt x="367" y="13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42;p23">
              <a:extLst>
                <a:ext uri="{FF2B5EF4-FFF2-40B4-BE49-F238E27FC236}">
                  <a16:creationId xmlns:a16="http://schemas.microsoft.com/office/drawing/2014/main" id="{1D72BAFC-57EB-0F3D-9590-786D7EB58EAF}"/>
                </a:ext>
              </a:extLst>
            </p:cNvPr>
            <p:cNvSpPr/>
            <p:nvPr/>
          </p:nvSpPr>
          <p:spPr>
            <a:xfrm rot="1492103">
              <a:off x="3233231" y="4922499"/>
              <a:ext cx="226531" cy="114215"/>
            </a:xfrm>
            <a:custGeom>
              <a:avLst/>
              <a:gdLst/>
              <a:ahLst/>
              <a:cxnLst/>
              <a:rect l="l" t="t" r="r" b="b"/>
              <a:pathLst>
                <a:path w="9062" h="4569" fill="none" extrusionOk="0">
                  <a:moveTo>
                    <a:pt x="1" y="4568"/>
                  </a:moveTo>
                  <a:lnTo>
                    <a:pt x="906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43;p23">
              <a:extLst>
                <a:ext uri="{FF2B5EF4-FFF2-40B4-BE49-F238E27FC236}">
                  <a16:creationId xmlns:a16="http://schemas.microsoft.com/office/drawing/2014/main" id="{36C6E3D4-2C1B-8A9D-2CA5-1BE2D9F37DB0}"/>
                </a:ext>
              </a:extLst>
            </p:cNvPr>
            <p:cNvSpPr/>
            <p:nvPr/>
          </p:nvSpPr>
          <p:spPr>
            <a:xfrm rot="1492103">
              <a:off x="3101594" y="4637243"/>
              <a:ext cx="468486" cy="230306"/>
            </a:xfrm>
            <a:custGeom>
              <a:avLst/>
              <a:gdLst/>
              <a:ahLst/>
              <a:cxnLst/>
              <a:rect l="l" t="t" r="r" b="b"/>
              <a:pathLst>
                <a:path w="18741" h="9213" fill="none" extrusionOk="0">
                  <a:moveTo>
                    <a:pt x="0" y="9212"/>
                  </a:moveTo>
                  <a:lnTo>
                    <a:pt x="1874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44;p23">
              <a:extLst>
                <a:ext uri="{FF2B5EF4-FFF2-40B4-BE49-F238E27FC236}">
                  <a16:creationId xmlns:a16="http://schemas.microsoft.com/office/drawing/2014/main" id="{D4C60F72-930E-A4AD-3543-09A94FF7D59C}"/>
                </a:ext>
              </a:extLst>
            </p:cNvPr>
            <p:cNvSpPr/>
            <p:nvPr/>
          </p:nvSpPr>
          <p:spPr>
            <a:xfrm rot="1492103">
              <a:off x="3405727" y="4761832"/>
              <a:ext cx="97142" cy="202783"/>
            </a:xfrm>
            <a:custGeom>
              <a:avLst/>
              <a:gdLst/>
              <a:ahLst/>
              <a:cxnLst/>
              <a:rect l="l" t="t" r="r" b="b"/>
              <a:pathLst>
                <a:path w="3886" h="8112" fill="none" extrusionOk="0">
                  <a:moveTo>
                    <a:pt x="1" y="1"/>
                  </a:moveTo>
                  <a:cubicBezTo>
                    <a:pt x="1" y="1"/>
                    <a:pt x="3443" y="7504"/>
                    <a:pt x="3885" y="8112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545;p23">
              <a:extLst>
                <a:ext uri="{FF2B5EF4-FFF2-40B4-BE49-F238E27FC236}">
                  <a16:creationId xmlns:a16="http://schemas.microsoft.com/office/drawing/2014/main" id="{3346B8E1-AFEA-4E17-3349-DD6EC2989CE6}"/>
                </a:ext>
              </a:extLst>
            </p:cNvPr>
            <p:cNvSpPr/>
            <p:nvPr/>
          </p:nvSpPr>
          <p:spPr>
            <a:xfrm rot="1492103">
              <a:off x="3083492" y="4713707"/>
              <a:ext cx="528906" cy="259078"/>
            </a:xfrm>
            <a:custGeom>
              <a:avLst/>
              <a:gdLst/>
              <a:ahLst/>
              <a:cxnLst/>
              <a:rect l="l" t="t" r="r" b="b"/>
              <a:pathLst>
                <a:path w="21158" h="10364" fill="none" extrusionOk="0">
                  <a:moveTo>
                    <a:pt x="1" y="10364"/>
                  </a:moveTo>
                  <a:lnTo>
                    <a:pt x="21158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546;p23">
              <a:extLst>
                <a:ext uri="{FF2B5EF4-FFF2-40B4-BE49-F238E27FC236}">
                  <a16:creationId xmlns:a16="http://schemas.microsoft.com/office/drawing/2014/main" id="{4E32D2AE-8892-5F4A-7EE3-E0041963B21D}"/>
                </a:ext>
              </a:extLst>
            </p:cNvPr>
            <p:cNvSpPr/>
            <p:nvPr/>
          </p:nvSpPr>
          <p:spPr>
            <a:xfrm rot="1492103">
              <a:off x="3120551" y="4853846"/>
              <a:ext cx="54745" cy="25948"/>
            </a:xfrm>
            <a:custGeom>
              <a:avLst/>
              <a:gdLst/>
              <a:ahLst/>
              <a:cxnLst/>
              <a:rect l="l" t="t" r="r" b="b"/>
              <a:pathLst>
                <a:path w="2190" h="1038" fill="none" extrusionOk="0">
                  <a:moveTo>
                    <a:pt x="0" y="1038"/>
                  </a:moveTo>
                  <a:lnTo>
                    <a:pt x="2189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547;p23">
              <a:extLst>
                <a:ext uri="{FF2B5EF4-FFF2-40B4-BE49-F238E27FC236}">
                  <a16:creationId xmlns:a16="http://schemas.microsoft.com/office/drawing/2014/main" id="{4C8DF464-1333-C5F3-A20B-2A49B53D1555}"/>
                </a:ext>
              </a:extLst>
            </p:cNvPr>
            <p:cNvSpPr/>
            <p:nvPr/>
          </p:nvSpPr>
          <p:spPr>
            <a:xfrm rot="1492103">
              <a:off x="3120759" y="4862950"/>
              <a:ext cx="54420" cy="26273"/>
            </a:xfrm>
            <a:custGeom>
              <a:avLst/>
              <a:gdLst/>
              <a:ahLst/>
              <a:cxnLst/>
              <a:rect l="l" t="t" r="r" b="b"/>
              <a:pathLst>
                <a:path w="2177" h="1051" fill="none" extrusionOk="0">
                  <a:moveTo>
                    <a:pt x="1" y="1051"/>
                  </a:moveTo>
                  <a:lnTo>
                    <a:pt x="2177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548;p23">
              <a:extLst>
                <a:ext uri="{FF2B5EF4-FFF2-40B4-BE49-F238E27FC236}">
                  <a16:creationId xmlns:a16="http://schemas.microsoft.com/office/drawing/2014/main" id="{DA7BDA38-3972-A409-815D-3E2B6AB3EE09}"/>
                </a:ext>
              </a:extLst>
            </p:cNvPr>
            <p:cNvSpPr/>
            <p:nvPr/>
          </p:nvSpPr>
          <p:spPr>
            <a:xfrm rot="1492103">
              <a:off x="3120766" y="4872782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0" y="1051"/>
                  </a:moveTo>
                  <a:lnTo>
                    <a:pt x="2189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549;p23">
              <a:extLst>
                <a:ext uri="{FF2B5EF4-FFF2-40B4-BE49-F238E27FC236}">
                  <a16:creationId xmlns:a16="http://schemas.microsoft.com/office/drawing/2014/main" id="{FF3A3B4E-61F7-5018-D4C5-7A7EF38EBDF1}"/>
                </a:ext>
              </a:extLst>
            </p:cNvPr>
            <p:cNvSpPr/>
            <p:nvPr/>
          </p:nvSpPr>
          <p:spPr>
            <a:xfrm rot="1492103">
              <a:off x="3121028" y="4881968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1" y="1051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550;p23">
              <a:extLst>
                <a:ext uri="{FF2B5EF4-FFF2-40B4-BE49-F238E27FC236}">
                  <a16:creationId xmlns:a16="http://schemas.microsoft.com/office/drawing/2014/main" id="{54A04CD2-03FB-C3D7-625B-EB9FC33DFA2C}"/>
                </a:ext>
              </a:extLst>
            </p:cNvPr>
            <p:cNvSpPr/>
            <p:nvPr/>
          </p:nvSpPr>
          <p:spPr>
            <a:xfrm rot="1492103">
              <a:off x="3120985" y="4892735"/>
              <a:ext cx="54745" cy="25973"/>
            </a:xfrm>
            <a:custGeom>
              <a:avLst/>
              <a:gdLst/>
              <a:ahLst/>
              <a:cxnLst/>
              <a:rect l="l" t="t" r="r" b="b"/>
              <a:pathLst>
                <a:path w="2190" h="1039" fill="none" extrusionOk="0">
                  <a:moveTo>
                    <a:pt x="1" y="1039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551;p23">
              <a:extLst>
                <a:ext uri="{FF2B5EF4-FFF2-40B4-BE49-F238E27FC236}">
                  <a16:creationId xmlns:a16="http://schemas.microsoft.com/office/drawing/2014/main" id="{DFE62D91-6D26-F3EA-FA7B-C7F2948389E5}"/>
                </a:ext>
              </a:extLst>
            </p:cNvPr>
            <p:cNvSpPr/>
            <p:nvPr/>
          </p:nvSpPr>
          <p:spPr>
            <a:xfrm rot="1492103">
              <a:off x="3420507" y="4799371"/>
              <a:ext cx="261303" cy="140788"/>
            </a:xfrm>
            <a:custGeom>
              <a:avLst/>
              <a:gdLst/>
              <a:ahLst/>
              <a:cxnLst/>
              <a:rect l="l" t="t" r="r" b="b"/>
              <a:pathLst>
                <a:path w="10453" h="5632" fill="none" extrusionOk="0">
                  <a:moveTo>
                    <a:pt x="0" y="1"/>
                  </a:moveTo>
                  <a:cubicBezTo>
                    <a:pt x="0" y="1"/>
                    <a:pt x="2658" y="5100"/>
                    <a:pt x="3063" y="5632"/>
                  </a:cubicBezTo>
                  <a:cubicBezTo>
                    <a:pt x="3063" y="5632"/>
                    <a:pt x="6353" y="3911"/>
                    <a:pt x="7011" y="3974"/>
                  </a:cubicBezTo>
                  <a:cubicBezTo>
                    <a:pt x="7656" y="4050"/>
                    <a:pt x="8263" y="4278"/>
                    <a:pt x="8263" y="4278"/>
                  </a:cubicBezTo>
                  <a:lnTo>
                    <a:pt x="10452" y="324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552;p23">
              <a:extLst>
                <a:ext uri="{FF2B5EF4-FFF2-40B4-BE49-F238E27FC236}">
                  <a16:creationId xmlns:a16="http://schemas.microsoft.com/office/drawing/2014/main" id="{5BFE8D4C-F040-CFD4-0A0F-AA88727B8EF5}"/>
                </a:ext>
              </a:extLst>
            </p:cNvPr>
            <p:cNvSpPr/>
            <p:nvPr/>
          </p:nvSpPr>
          <p:spPr>
            <a:xfrm rot="1492103">
              <a:off x="3630288" y="4899488"/>
              <a:ext cx="25323" cy="25973"/>
            </a:xfrm>
            <a:custGeom>
              <a:avLst/>
              <a:gdLst/>
              <a:ahLst/>
              <a:cxnLst/>
              <a:rect l="l" t="t" r="r" b="b"/>
              <a:pathLst>
                <a:path w="1013" h="1039" fill="none" extrusionOk="0">
                  <a:moveTo>
                    <a:pt x="899" y="330"/>
                  </a:moveTo>
                  <a:cubicBezTo>
                    <a:pt x="1013" y="558"/>
                    <a:pt x="924" y="823"/>
                    <a:pt x="709" y="937"/>
                  </a:cubicBezTo>
                  <a:cubicBezTo>
                    <a:pt x="481" y="1038"/>
                    <a:pt x="216" y="937"/>
                    <a:pt x="102" y="709"/>
                  </a:cubicBezTo>
                  <a:cubicBezTo>
                    <a:pt x="1" y="482"/>
                    <a:pt x="89" y="203"/>
                    <a:pt x="304" y="102"/>
                  </a:cubicBezTo>
                  <a:cubicBezTo>
                    <a:pt x="519" y="1"/>
                    <a:pt x="798" y="102"/>
                    <a:pt x="899" y="330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553;p23">
              <a:extLst>
                <a:ext uri="{FF2B5EF4-FFF2-40B4-BE49-F238E27FC236}">
                  <a16:creationId xmlns:a16="http://schemas.microsoft.com/office/drawing/2014/main" id="{3AB8AF8F-CA68-7E1A-7949-2E1384974FD3}"/>
                </a:ext>
              </a:extLst>
            </p:cNvPr>
            <p:cNvSpPr/>
            <p:nvPr/>
          </p:nvSpPr>
          <p:spPr>
            <a:xfrm rot="1492103">
              <a:off x="3118578" y="4745508"/>
              <a:ext cx="116440" cy="100617"/>
            </a:xfrm>
            <a:custGeom>
              <a:avLst/>
              <a:gdLst/>
              <a:ahLst/>
              <a:cxnLst/>
              <a:rect l="l" t="t" r="r" b="b"/>
              <a:pathLst>
                <a:path w="4658" h="4025" fill="none" extrusionOk="0">
                  <a:moveTo>
                    <a:pt x="1469" y="4012"/>
                  </a:moveTo>
                  <a:lnTo>
                    <a:pt x="4341" y="2633"/>
                  </a:lnTo>
                  <a:cubicBezTo>
                    <a:pt x="4341" y="2633"/>
                    <a:pt x="4657" y="2544"/>
                    <a:pt x="4278" y="1785"/>
                  </a:cubicBezTo>
                  <a:cubicBezTo>
                    <a:pt x="3898" y="1026"/>
                    <a:pt x="3506" y="343"/>
                    <a:pt x="3506" y="343"/>
                  </a:cubicBezTo>
                  <a:cubicBezTo>
                    <a:pt x="3506" y="343"/>
                    <a:pt x="3443" y="1"/>
                    <a:pt x="2873" y="279"/>
                  </a:cubicBezTo>
                  <a:cubicBezTo>
                    <a:pt x="2304" y="545"/>
                    <a:pt x="418" y="1456"/>
                    <a:pt x="418" y="1456"/>
                  </a:cubicBezTo>
                  <a:cubicBezTo>
                    <a:pt x="418" y="1456"/>
                    <a:pt x="1" y="1671"/>
                    <a:pt x="266" y="2152"/>
                  </a:cubicBezTo>
                  <a:cubicBezTo>
                    <a:pt x="532" y="2620"/>
                    <a:pt x="1000" y="3683"/>
                    <a:pt x="1000" y="3683"/>
                  </a:cubicBezTo>
                  <a:cubicBezTo>
                    <a:pt x="1000" y="3683"/>
                    <a:pt x="1203" y="4025"/>
                    <a:pt x="1469" y="4012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554;p23">
              <a:extLst>
                <a:ext uri="{FF2B5EF4-FFF2-40B4-BE49-F238E27FC236}">
                  <a16:creationId xmlns:a16="http://schemas.microsoft.com/office/drawing/2014/main" id="{9876BB0C-924F-D860-23E6-50C032ABEDD0}"/>
                </a:ext>
              </a:extLst>
            </p:cNvPr>
            <p:cNvSpPr/>
            <p:nvPr/>
          </p:nvSpPr>
          <p:spPr>
            <a:xfrm rot="1492103">
              <a:off x="3231118" y="4743928"/>
              <a:ext cx="112941" cy="101891"/>
            </a:xfrm>
            <a:custGeom>
              <a:avLst/>
              <a:gdLst/>
              <a:ahLst/>
              <a:cxnLst/>
              <a:rect l="l" t="t" r="r" b="b"/>
              <a:pathLst>
                <a:path w="4518" h="4076" fill="none" extrusionOk="0">
                  <a:moveTo>
                    <a:pt x="1025" y="3569"/>
                  </a:moveTo>
                  <a:lnTo>
                    <a:pt x="177" y="1975"/>
                  </a:lnTo>
                  <a:cubicBezTo>
                    <a:pt x="177" y="1975"/>
                    <a:pt x="0" y="1620"/>
                    <a:pt x="696" y="1291"/>
                  </a:cubicBezTo>
                  <a:cubicBezTo>
                    <a:pt x="1405" y="950"/>
                    <a:pt x="3151" y="114"/>
                    <a:pt x="3151" y="114"/>
                  </a:cubicBezTo>
                  <a:cubicBezTo>
                    <a:pt x="3151" y="114"/>
                    <a:pt x="3594" y="1"/>
                    <a:pt x="3822" y="570"/>
                  </a:cubicBezTo>
                  <a:cubicBezTo>
                    <a:pt x="4062" y="1139"/>
                    <a:pt x="4404" y="1987"/>
                    <a:pt x="4404" y="1987"/>
                  </a:cubicBezTo>
                  <a:cubicBezTo>
                    <a:pt x="4404" y="1987"/>
                    <a:pt x="4518" y="2544"/>
                    <a:pt x="4176" y="2683"/>
                  </a:cubicBezTo>
                  <a:cubicBezTo>
                    <a:pt x="3328" y="3038"/>
                    <a:pt x="1481" y="3974"/>
                    <a:pt x="1481" y="3974"/>
                  </a:cubicBezTo>
                  <a:cubicBezTo>
                    <a:pt x="1481" y="3974"/>
                    <a:pt x="1266" y="4075"/>
                    <a:pt x="1025" y="356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555;p23">
              <a:extLst>
                <a:ext uri="{FF2B5EF4-FFF2-40B4-BE49-F238E27FC236}">
                  <a16:creationId xmlns:a16="http://schemas.microsoft.com/office/drawing/2014/main" id="{3E0DB2DE-9593-080A-8C91-8CB18D6135FD}"/>
                </a:ext>
              </a:extLst>
            </p:cNvPr>
            <p:cNvSpPr/>
            <p:nvPr/>
          </p:nvSpPr>
          <p:spPr>
            <a:xfrm rot="1492103">
              <a:off x="3340741" y="4741202"/>
              <a:ext cx="116115" cy="104416"/>
            </a:xfrm>
            <a:custGeom>
              <a:avLst/>
              <a:gdLst/>
              <a:ahLst/>
              <a:cxnLst/>
              <a:rect l="l" t="t" r="r" b="b"/>
              <a:pathLst>
                <a:path w="4645" h="4177" fill="none" extrusionOk="0">
                  <a:moveTo>
                    <a:pt x="165" y="1924"/>
                  </a:moveTo>
                  <a:lnTo>
                    <a:pt x="1013" y="3696"/>
                  </a:lnTo>
                  <a:cubicBezTo>
                    <a:pt x="1013" y="3696"/>
                    <a:pt x="1202" y="4176"/>
                    <a:pt x="1785" y="3911"/>
                  </a:cubicBezTo>
                  <a:cubicBezTo>
                    <a:pt x="2354" y="3658"/>
                    <a:pt x="4290" y="2721"/>
                    <a:pt x="4290" y="2721"/>
                  </a:cubicBezTo>
                  <a:cubicBezTo>
                    <a:pt x="4290" y="2721"/>
                    <a:pt x="4644" y="2607"/>
                    <a:pt x="4163" y="1696"/>
                  </a:cubicBezTo>
                  <a:cubicBezTo>
                    <a:pt x="3695" y="798"/>
                    <a:pt x="3569" y="443"/>
                    <a:pt x="3569" y="443"/>
                  </a:cubicBezTo>
                  <a:cubicBezTo>
                    <a:pt x="3569" y="443"/>
                    <a:pt x="3379" y="1"/>
                    <a:pt x="2544" y="494"/>
                  </a:cubicBezTo>
                  <a:cubicBezTo>
                    <a:pt x="2379" y="583"/>
                    <a:pt x="696" y="1367"/>
                    <a:pt x="696" y="1367"/>
                  </a:cubicBezTo>
                  <a:cubicBezTo>
                    <a:pt x="696" y="1367"/>
                    <a:pt x="0" y="1570"/>
                    <a:pt x="165" y="1924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556;p23">
              <a:extLst>
                <a:ext uri="{FF2B5EF4-FFF2-40B4-BE49-F238E27FC236}">
                  <a16:creationId xmlns:a16="http://schemas.microsoft.com/office/drawing/2014/main" id="{4BDBF422-AD39-6458-C1EB-E7F4BC135A3F}"/>
                </a:ext>
              </a:extLst>
            </p:cNvPr>
            <p:cNvSpPr/>
            <p:nvPr/>
          </p:nvSpPr>
          <p:spPr>
            <a:xfrm rot="1492103">
              <a:off x="3468287" y="4744327"/>
              <a:ext cx="166411" cy="111041"/>
            </a:xfrm>
            <a:custGeom>
              <a:avLst/>
              <a:gdLst/>
              <a:ahLst/>
              <a:cxnLst/>
              <a:rect l="l" t="t" r="r" b="b"/>
              <a:pathLst>
                <a:path w="6657" h="4442" fill="none" extrusionOk="0">
                  <a:moveTo>
                    <a:pt x="102" y="2316"/>
                  </a:moveTo>
                  <a:lnTo>
                    <a:pt x="899" y="3973"/>
                  </a:lnTo>
                  <a:cubicBezTo>
                    <a:pt x="899" y="3973"/>
                    <a:pt x="1025" y="4442"/>
                    <a:pt x="1974" y="3986"/>
                  </a:cubicBezTo>
                  <a:cubicBezTo>
                    <a:pt x="2923" y="3530"/>
                    <a:pt x="5859" y="2126"/>
                    <a:pt x="5859" y="2126"/>
                  </a:cubicBezTo>
                  <a:cubicBezTo>
                    <a:pt x="5859" y="2126"/>
                    <a:pt x="6656" y="1885"/>
                    <a:pt x="5821" y="1278"/>
                  </a:cubicBezTo>
                  <a:cubicBezTo>
                    <a:pt x="4973" y="658"/>
                    <a:pt x="4227" y="203"/>
                    <a:pt x="4227" y="203"/>
                  </a:cubicBezTo>
                  <a:cubicBezTo>
                    <a:pt x="4227" y="203"/>
                    <a:pt x="4037" y="0"/>
                    <a:pt x="3328" y="342"/>
                  </a:cubicBezTo>
                  <a:cubicBezTo>
                    <a:pt x="2607" y="683"/>
                    <a:pt x="367" y="1772"/>
                    <a:pt x="367" y="1772"/>
                  </a:cubicBezTo>
                  <a:cubicBezTo>
                    <a:pt x="367" y="1772"/>
                    <a:pt x="0" y="1911"/>
                    <a:pt x="102" y="231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557;p23">
              <a:extLst>
                <a:ext uri="{FF2B5EF4-FFF2-40B4-BE49-F238E27FC236}">
                  <a16:creationId xmlns:a16="http://schemas.microsoft.com/office/drawing/2014/main" id="{035733CC-4015-96D5-9897-24610366B3C4}"/>
                </a:ext>
              </a:extLst>
            </p:cNvPr>
            <p:cNvSpPr/>
            <p:nvPr/>
          </p:nvSpPr>
          <p:spPr>
            <a:xfrm rot="1492103">
              <a:off x="3518613" y="4748448"/>
              <a:ext cx="31647" cy="87668"/>
            </a:xfrm>
            <a:custGeom>
              <a:avLst/>
              <a:gdLst/>
              <a:ahLst/>
              <a:cxnLst/>
              <a:rect l="l" t="t" r="r" b="b"/>
              <a:pathLst>
                <a:path w="1266" h="3507" fill="none" extrusionOk="0">
                  <a:moveTo>
                    <a:pt x="0" y="520"/>
                  </a:moveTo>
                  <a:lnTo>
                    <a:pt x="25" y="3506"/>
                  </a:lnTo>
                  <a:lnTo>
                    <a:pt x="1265" y="2911"/>
                  </a:lnTo>
                  <a:lnTo>
                    <a:pt x="1088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558;p23">
              <a:extLst>
                <a:ext uri="{FF2B5EF4-FFF2-40B4-BE49-F238E27FC236}">
                  <a16:creationId xmlns:a16="http://schemas.microsoft.com/office/drawing/2014/main" id="{E69CAB41-D97A-EE41-D08F-E3192C8E1496}"/>
                </a:ext>
              </a:extLst>
            </p:cNvPr>
            <p:cNvSpPr/>
            <p:nvPr/>
          </p:nvSpPr>
          <p:spPr>
            <a:xfrm rot="1492103">
              <a:off x="3276937" y="4753688"/>
              <a:ext cx="16774" cy="81643"/>
            </a:xfrm>
            <a:custGeom>
              <a:avLst/>
              <a:gdLst/>
              <a:ahLst/>
              <a:cxnLst/>
              <a:rect l="l" t="t" r="r" b="b"/>
              <a:pathLst>
                <a:path w="671" h="3266" fill="none" extrusionOk="0">
                  <a:moveTo>
                    <a:pt x="0" y="3266"/>
                  </a:moveTo>
                  <a:lnTo>
                    <a:pt x="228" y="203"/>
                  </a:lnTo>
                  <a:lnTo>
                    <a:pt x="671" y="1"/>
                  </a:lnTo>
                  <a:lnTo>
                    <a:pt x="544" y="310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559;p23">
              <a:extLst>
                <a:ext uri="{FF2B5EF4-FFF2-40B4-BE49-F238E27FC236}">
                  <a16:creationId xmlns:a16="http://schemas.microsoft.com/office/drawing/2014/main" id="{C5FDFFED-E009-5BB1-E332-C406072B74B1}"/>
                </a:ext>
              </a:extLst>
            </p:cNvPr>
            <p:cNvSpPr/>
            <p:nvPr/>
          </p:nvSpPr>
          <p:spPr>
            <a:xfrm rot="1492103">
              <a:off x="3307873" y="4759585"/>
              <a:ext cx="19323" cy="75319"/>
            </a:xfrm>
            <a:custGeom>
              <a:avLst/>
              <a:gdLst/>
              <a:ahLst/>
              <a:cxnLst/>
              <a:rect l="l" t="t" r="r" b="b"/>
              <a:pathLst>
                <a:path w="773" h="3013" fill="none" extrusionOk="0">
                  <a:moveTo>
                    <a:pt x="203" y="3012"/>
                  </a:moveTo>
                  <a:lnTo>
                    <a:pt x="0" y="76"/>
                  </a:lnTo>
                  <a:lnTo>
                    <a:pt x="291" y="0"/>
                  </a:lnTo>
                  <a:lnTo>
                    <a:pt x="772" y="2746"/>
                  </a:ln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Google Shape;287;p20">
            <a:extLst>
              <a:ext uri="{FF2B5EF4-FFF2-40B4-BE49-F238E27FC236}">
                <a16:creationId xmlns:a16="http://schemas.microsoft.com/office/drawing/2014/main" id="{174B9FBF-F0F9-F209-751C-AF14CE0C548C}"/>
              </a:ext>
            </a:extLst>
          </p:cNvPr>
          <p:cNvSpPr txBox="1">
            <a:spLocks/>
          </p:cNvSpPr>
          <p:nvPr/>
        </p:nvSpPr>
        <p:spPr>
          <a:xfrm>
            <a:off x="422756" y="973619"/>
            <a:ext cx="3563366" cy="3999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pt-PT" sz="1200" b="1" dirty="0">
                <a:latin typeface="Roboto"/>
                <a:ea typeface="Roboto"/>
              </a:rPr>
              <a:t>Dados de entrada e resultados </a:t>
            </a:r>
            <a:r>
              <a:rPr lang="pt-PT" sz="1200" dirty="0">
                <a:latin typeface="Roboto"/>
                <a:ea typeface="Roboto"/>
              </a:rPr>
              <a:t>– grafo contendo todas as paragens e todas as ligações entre estas e o número de pessoas do grupo, a origem e o destino fornecidos pelo utilizador, dando como resultado um caminho/paragens para o número de pessoas dado.</a:t>
            </a:r>
            <a:br>
              <a:rPr lang="pt-PT" sz="1200" dirty="0">
                <a:latin typeface="Roboto"/>
                <a:ea typeface="Roboto"/>
              </a:rPr>
            </a:br>
            <a:br>
              <a:rPr lang="pt-PT" sz="1200" dirty="0">
                <a:latin typeface="Roboto"/>
                <a:ea typeface="Roboto"/>
              </a:rPr>
            </a:br>
            <a:r>
              <a:rPr lang="pt-PT" sz="1200" b="1" dirty="0">
                <a:latin typeface="Roboto"/>
                <a:ea typeface="Roboto"/>
              </a:rPr>
              <a:t>Variáveis de decisão </a:t>
            </a:r>
            <a:r>
              <a:rPr lang="pt-PT" sz="1200" dirty="0">
                <a:latin typeface="Roboto"/>
                <a:ea typeface="Roboto"/>
              </a:rPr>
              <a:t>– paragens (origem – </a:t>
            </a:r>
            <a:r>
              <a:rPr lang="pt-PT" sz="1200" b="1" dirty="0">
                <a:latin typeface="Roboto"/>
                <a:ea typeface="Roboto"/>
              </a:rPr>
              <a:t>o </a:t>
            </a:r>
            <a:r>
              <a:rPr lang="pt-PT" sz="1200" dirty="0">
                <a:latin typeface="Roboto"/>
                <a:ea typeface="Roboto"/>
              </a:rPr>
              <a:t>- e destino - </a:t>
            </a:r>
            <a:r>
              <a:rPr lang="pt-PT" sz="1200" b="1" dirty="0">
                <a:latin typeface="Roboto"/>
                <a:ea typeface="Roboto"/>
              </a:rPr>
              <a:t>d</a:t>
            </a:r>
            <a:r>
              <a:rPr lang="pt-PT" sz="1200" dirty="0">
                <a:latin typeface="Roboto"/>
                <a:ea typeface="Roboto"/>
              </a:rPr>
              <a:t>), as capacidades de cada ligação(</a:t>
            </a:r>
            <a:r>
              <a:rPr lang="pt-PT" sz="1200" b="1" dirty="0">
                <a:latin typeface="Roboto"/>
                <a:ea typeface="Roboto"/>
              </a:rPr>
              <a:t>c</a:t>
            </a:r>
            <a:r>
              <a:rPr lang="pt-PT" sz="1200" dirty="0">
                <a:latin typeface="Roboto"/>
                <a:ea typeface="Roboto"/>
              </a:rPr>
              <a:t>) e o tamanho do grupo </a:t>
            </a:r>
            <a:r>
              <a:rPr lang="pt-PT" sz="1200" b="1" dirty="0">
                <a:latin typeface="Roboto"/>
                <a:ea typeface="Roboto"/>
              </a:rPr>
              <a:t>(</a:t>
            </a:r>
            <a:r>
              <a:rPr lang="pt-PT" sz="1200" b="1" dirty="0" err="1">
                <a:latin typeface="Roboto"/>
                <a:ea typeface="Roboto"/>
              </a:rPr>
              <a:t>size</a:t>
            </a:r>
            <a:r>
              <a:rPr lang="pt-PT" sz="1200" b="1" dirty="0">
                <a:latin typeface="Roboto"/>
                <a:ea typeface="Roboto"/>
              </a:rPr>
              <a:t>).</a:t>
            </a:r>
            <a:br>
              <a:rPr lang="pt-PT" sz="1200" dirty="0">
                <a:latin typeface="Roboto"/>
                <a:ea typeface="Roboto"/>
              </a:rPr>
            </a:br>
            <a:br>
              <a:rPr lang="pt-PT" sz="1200" dirty="0">
                <a:latin typeface="Roboto"/>
                <a:ea typeface="Roboto"/>
              </a:rPr>
            </a:br>
            <a:r>
              <a:rPr lang="pt-PT" sz="1200" b="1" dirty="0">
                <a:latin typeface="Roboto"/>
                <a:ea typeface="Roboto"/>
              </a:rPr>
              <a:t>Função objetivo </a:t>
            </a:r>
            <a:r>
              <a:rPr lang="pt-PT" sz="1200" dirty="0">
                <a:latin typeface="Roboto"/>
                <a:ea typeface="Roboto"/>
              </a:rPr>
              <a:t>– Não existe.</a:t>
            </a:r>
            <a:br>
              <a:rPr lang="pt-PT" sz="1200" dirty="0">
                <a:latin typeface="Roboto"/>
                <a:ea typeface="Roboto"/>
              </a:rPr>
            </a:br>
            <a:br>
              <a:rPr lang="pt-PT" sz="1200" dirty="0">
                <a:latin typeface="Roboto"/>
                <a:ea typeface="Roboto"/>
              </a:rPr>
            </a:br>
            <a:r>
              <a:rPr lang="pt-PT" sz="1200" b="1" dirty="0">
                <a:latin typeface="Roboto"/>
                <a:ea typeface="Roboto"/>
              </a:rPr>
              <a:t>Domínios de valores para as variáveis </a:t>
            </a:r>
            <a:r>
              <a:rPr lang="pt-PT" sz="1200" dirty="0">
                <a:latin typeface="Roboto"/>
                <a:ea typeface="Roboto"/>
              </a:rPr>
              <a:t>– </a:t>
            </a:r>
            <a:br>
              <a:rPr lang="pt-PT" sz="1200" dirty="0">
                <a:latin typeface="Roboto"/>
                <a:ea typeface="Roboto"/>
              </a:rPr>
            </a:br>
            <a:r>
              <a:rPr lang="pt-PT" sz="1200" b="1" dirty="0">
                <a:latin typeface="Roboto"/>
                <a:ea typeface="Roboto"/>
              </a:rPr>
              <a:t>o</a:t>
            </a:r>
            <a:r>
              <a:rPr lang="pt-PT" sz="1200" dirty="0">
                <a:latin typeface="Roboto"/>
                <a:ea typeface="Roboto"/>
              </a:rPr>
              <a:t> ∊ N , </a:t>
            </a:r>
            <a:r>
              <a:rPr lang="pt-PT" sz="1200" b="1" dirty="0">
                <a:latin typeface="Roboto"/>
                <a:ea typeface="Roboto"/>
              </a:rPr>
              <a:t>d</a:t>
            </a:r>
            <a:r>
              <a:rPr lang="pt-PT" sz="1200" dirty="0">
                <a:latin typeface="Roboto"/>
                <a:ea typeface="Roboto"/>
              </a:rPr>
              <a:t> ∊ N , </a:t>
            </a:r>
            <a:r>
              <a:rPr lang="pt-PT" sz="1200" b="1" dirty="0">
                <a:latin typeface="Roboto"/>
                <a:ea typeface="Roboto"/>
              </a:rPr>
              <a:t>c</a:t>
            </a:r>
            <a:r>
              <a:rPr lang="pt-PT" sz="1200" dirty="0">
                <a:latin typeface="Roboto"/>
                <a:ea typeface="Roboto"/>
              </a:rPr>
              <a:t> ∊ N </a:t>
            </a:r>
            <a:br>
              <a:rPr lang="pt-PT" sz="1200" dirty="0">
                <a:latin typeface="Roboto"/>
                <a:ea typeface="Roboto"/>
              </a:rPr>
            </a:br>
            <a:br>
              <a:rPr lang="pt-PT" sz="1200" dirty="0">
                <a:latin typeface="Roboto"/>
                <a:ea typeface="Roboto"/>
              </a:rPr>
            </a:br>
            <a:r>
              <a:rPr lang="pt-PT" sz="1200" b="1" dirty="0">
                <a:latin typeface="Roboto"/>
                <a:ea typeface="Roboto"/>
              </a:rPr>
              <a:t>Restrições </a:t>
            </a:r>
            <a:r>
              <a:rPr lang="pt-PT" sz="1200" dirty="0">
                <a:latin typeface="Roboto"/>
                <a:ea typeface="Roboto"/>
              </a:rPr>
              <a:t>– O número do nó da origem </a:t>
            </a:r>
            <a:r>
              <a:rPr lang="pt-PT" sz="1200" b="1" dirty="0">
                <a:latin typeface="Roboto"/>
                <a:ea typeface="Roboto"/>
              </a:rPr>
              <a:t>(o) </a:t>
            </a:r>
            <a:r>
              <a:rPr lang="pt-PT" sz="1200" dirty="0">
                <a:latin typeface="Roboto"/>
                <a:ea typeface="Roboto"/>
              </a:rPr>
              <a:t>e do nó de destino (</a:t>
            </a:r>
            <a:r>
              <a:rPr lang="pt-PT" sz="1200" b="1" dirty="0">
                <a:latin typeface="Roboto"/>
                <a:ea typeface="Roboto"/>
              </a:rPr>
              <a:t>d</a:t>
            </a:r>
            <a:r>
              <a:rPr lang="pt-PT" sz="1200" dirty="0">
                <a:latin typeface="Roboto"/>
                <a:ea typeface="Roboto"/>
              </a:rPr>
              <a:t>) devem ser um dos nós do grafo fornecido, e o número do grupo introduzido pelo utilizador.</a:t>
            </a:r>
            <a:br>
              <a:rPr lang="pt-PT" sz="1200" dirty="0">
                <a:latin typeface="Roboto"/>
                <a:ea typeface="Roboto"/>
              </a:rPr>
            </a:br>
            <a:endParaRPr lang="pt-PT" sz="1200" dirty="0"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89098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0"/>
          <p:cNvSpPr txBox="1">
            <a:spLocks noGrp="1"/>
          </p:cNvSpPr>
          <p:nvPr>
            <p:ph type="title"/>
          </p:nvPr>
        </p:nvSpPr>
        <p:spPr>
          <a:xfrm>
            <a:off x="371661" y="388056"/>
            <a:ext cx="872258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PT" dirty="0"/>
              <a:t>2</a:t>
            </a:r>
            <a:r>
              <a:rPr lang="pt-PT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.1. – Estruturas de dados e algoritmos</a:t>
            </a:r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PT" sz="2000" dirty="0">
                <a:solidFill>
                  <a:schemeClr val="bg1">
                    <a:lumMod val="50000"/>
                  </a:schemeClr>
                </a:solidFill>
              </a:rPr>
              <a:t>– problema de restrição</a:t>
            </a:r>
            <a:endParaRPr sz="20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81" name="Google Shape;281;p20"/>
          <p:cNvSpPr txBox="1">
            <a:spLocks noGrp="1"/>
          </p:cNvSpPr>
          <p:nvPr>
            <p:ph type="title"/>
          </p:nvPr>
        </p:nvSpPr>
        <p:spPr>
          <a:xfrm>
            <a:off x="8024400" y="1647050"/>
            <a:ext cx="2043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</a:rPr>
              <a:t>!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287" name="Google Shape;287;p20"/>
          <p:cNvSpPr txBox="1">
            <a:spLocks noGrp="1"/>
          </p:cNvSpPr>
          <p:nvPr>
            <p:ph type="title"/>
          </p:nvPr>
        </p:nvSpPr>
        <p:spPr>
          <a:xfrm>
            <a:off x="457200" y="1732171"/>
            <a:ext cx="3205241" cy="24824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PT" sz="1200" b="1" dirty="0" err="1">
                <a:latin typeface="Roboto"/>
                <a:ea typeface="Roboto"/>
              </a:rPr>
              <a:t>vector</a:t>
            </a:r>
            <a:r>
              <a:rPr lang="pt-PT" sz="1200" b="1" dirty="0">
                <a:latin typeface="Roboto"/>
                <a:ea typeface="Roboto"/>
              </a:rPr>
              <a:t>&lt;</a:t>
            </a:r>
            <a:r>
              <a:rPr lang="pt-PT" sz="1200" b="1" dirty="0" err="1">
                <a:latin typeface="Roboto"/>
                <a:ea typeface="Roboto"/>
              </a:rPr>
              <a:t>vector</a:t>
            </a:r>
            <a:r>
              <a:rPr lang="pt-PT" sz="1200" b="1" dirty="0">
                <a:latin typeface="Roboto"/>
                <a:ea typeface="Roboto"/>
              </a:rPr>
              <a:t>&lt;</a:t>
            </a:r>
            <a:r>
              <a:rPr lang="pt-PT" sz="1200" b="1" dirty="0" err="1">
                <a:latin typeface="Roboto"/>
                <a:ea typeface="Roboto"/>
              </a:rPr>
              <a:t>tuple</a:t>
            </a:r>
            <a:r>
              <a:rPr lang="pt-PT" sz="1200" b="1" dirty="0">
                <a:latin typeface="Roboto"/>
                <a:ea typeface="Roboto"/>
              </a:rPr>
              <a:t>&lt;</a:t>
            </a:r>
            <a:r>
              <a:rPr lang="pt-PT" sz="1200" b="1" dirty="0" err="1">
                <a:latin typeface="Roboto"/>
                <a:ea typeface="Roboto"/>
              </a:rPr>
              <a:t>int,int,int</a:t>
            </a:r>
            <a:r>
              <a:rPr lang="pt-PT" sz="1200" b="1" dirty="0">
                <a:latin typeface="Roboto"/>
                <a:ea typeface="Roboto"/>
              </a:rPr>
              <a:t>&gt;&gt;&gt; </a:t>
            </a:r>
            <a:r>
              <a:rPr lang="pt-PT" sz="1200" b="1" dirty="0" err="1">
                <a:latin typeface="Roboto"/>
                <a:ea typeface="Roboto"/>
              </a:rPr>
              <a:t>graph</a:t>
            </a:r>
            <a:r>
              <a:rPr lang="pt-PT" sz="1200" b="1" dirty="0">
                <a:latin typeface="Roboto"/>
                <a:ea typeface="Roboto"/>
              </a:rPr>
              <a:t> </a:t>
            </a:r>
            <a:r>
              <a:rPr lang="pt-PT" sz="1200" dirty="0">
                <a:latin typeface="Roboto"/>
                <a:ea typeface="Roboto"/>
              </a:rPr>
              <a:t>– vetor bidimensional com </a:t>
            </a:r>
            <a:r>
              <a:rPr lang="pt-PT" sz="1200" dirty="0" err="1">
                <a:latin typeface="Roboto"/>
                <a:ea typeface="Roboto"/>
              </a:rPr>
              <a:t>tuplo</a:t>
            </a:r>
            <a:r>
              <a:rPr lang="pt-PT" sz="1200" dirty="0">
                <a:latin typeface="Roboto"/>
                <a:ea typeface="Roboto"/>
              </a:rPr>
              <a:t> que contém 3 inteiros (destino, capacidade, duração)</a:t>
            </a:r>
            <a:br>
              <a:rPr lang="pt-PT" sz="1200" dirty="0">
                <a:latin typeface="Roboto"/>
                <a:ea typeface="Roboto"/>
              </a:rPr>
            </a:br>
            <a:br>
              <a:rPr lang="pt-PT" sz="1200" dirty="0">
                <a:latin typeface="Roboto"/>
                <a:ea typeface="Roboto"/>
              </a:rPr>
            </a:br>
            <a:r>
              <a:rPr lang="pt-PT" sz="1200" b="1" dirty="0" err="1">
                <a:latin typeface="Roboto"/>
                <a:ea typeface="Roboto"/>
              </a:rPr>
              <a:t>vector</a:t>
            </a:r>
            <a:r>
              <a:rPr lang="pt-PT" sz="1200" b="1" dirty="0">
                <a:latin typeface="Roboto"/>
                <a:ea typeface="Roboto"/>
              </a:rPr>
              <a:t>&lt;</a:t>
            </a:r>
            <a:r>
              <a:rPr lang="pt-PT" sz="1200" b="1" dirty="0" err="1">
                <a:latin typeface="Roboto"/>
                <a:ea typeface="Roboto"/>
              </a:rPr>
              <a:t>vector</a:t>
            </a:r>
            <a:r>
              <a:rPr lang="pt-PT" sz="1200" b="1" dirty="0">
                <a:latin typeface="Roboto"/>
                <a:ea typeface="Roboto"/>
              </a:rPr>
              <a:t>&lt;</a:t>
            </a:r>
            <a:r>
              <a:rPr lang="pt-PT" sz="1200" b="1" dirty="0" err="1">
                <a:latin typeface="Roboto"/>
                <a:ea typeface="Roboto"/>
              </a:rPr>
              <a:t>int</a:t>
            </a:r>
            <a:r>
              <a:rPr lang="pt-PT" sz="1200" b="1" dirty="0">
                <a:latin typeface="Roboto"/>
                <a:ea typeface="Roboto"/>
              </a:rPr>
              <a:t>&gt;&gt; </a:t>
            </a:r>
            <a:r>
              <a:rPr lang="pt-PT" sz="1200" b="1" dirty="0" err="1">
                <a:latin typeface="Roboto"/>
                <a:ea typeface="Roboto"/>
              </a:rPr>
              <a:t>rGraph</a:t>
            </a:r>
            <a:r>
              <a:rPr lang="pt-PT" sz="1200" b="1" dirty="0">
                <a:latin typeface="Roboto"/>
                <a:ea typeface="Roboto"/>
              </a:rPr>
              <a:t> </a:t>
            </a:r>
            <a:r>
              <a:rPr lang="pt-PT" sz="1200" dirty="0">
                <a:latin typeface="Roboto"/>
                <a:ea typeface="Roboto"/>
              </a:rPr>
              <a:t>– Rede residual que permite o cálculo do fluxo máximo</a:t>
            </a:r>
            <a:br>
              <a:rPr lang="pt-PT" sz="1200" dirty="0">
                <a:latin typeface="Roboto"/>
                <a:ea typeface="Roboto"/>
              </a:rPr>
            </a:br>
            <a:br>
              <a:rPr lang="pt-PT" sz="1200" dirty="0">
                <a:latin typeface="Roboto"/>
                <a:ea typeface="Roboto"/>
              </a:rPr>
            </a:br>
            <a:r>
              <a:rPr lang="pt-PT" sz="1200" b="1" dirty="0" err="1">
                <a:latin typeface="Roboto"/>
                <a:ea typeface="Roboto"/>
              </a:rPr>
              <a:t>vector</a:t>
            </a:r>
            <a:r>
              <a:rPr lang="pt-PT" sz="1200" b="1" dirty="0">
                <a:latin typeface="Roboto"/>
                <a:ea typeface="Roboto"/>
              </a:rPr>
              <a:t>&lt;</a:t>
            </a:r>
            <a:r>
              <a:rPr lang="pt-PT" sz="1200" b="1" dirty="0" err="1">
                <a:latin typeface="Roboto"/>
                <a:ea typeface="Roboto"/>
              </a:rPr>
              <a:t>int</a:t>
            </a:r>
            <a:r>
              <a:rPr lang="pt-PT" sz="1200" b="1" dirty="0">
                <a:latin typeface="Roboto"/>
                <a:ea typeface="Roboto"/>
              </a:rPr>
              <a:t>&gt; </a:t>
            </a:r>
            <a:r>
              <a:rPr lang="pt-PT" sz="1200" b="1" dirty="0" err="1">
                <a:latin typeface="Roboto"/>
                <a:ea typeface="Roboto"/>
              </a:rPr>
              <a:t>parent</a:t>
            </a:r>
            <a:br>
              <a:rPr lang="pt-PT" sz="1200" b="1" dirty="0">
                <a:latin typeface="Roboto"/>
                <a:ea typeface="Roboto"/>
              </a:rPr>
            </a:br>
            <a:br>
              <a:rPr lang="pt-PT" sz="1200" b="1" dirty="0">
                <a:latin typeface="Roboto"/>
                <a:ea typeface="Roboto"/>
              </a:rPr>
            </a:br>
            <a:r>
              <a:rPr lang="pt-PT" sz="1200" b="1" dirty="0">
                <a:latin typeface="Roboto"/>
                <a:ea typeface="Roboto"/>
              </a:rPr>
              <a:t>Utilização da algoritmo BFS</a:t>
            </a:r>
            <a:br>
              <a:rPr lang="pt-PT" sz="1200" b="1" dirty="0">
                <a:latin typeface="Roboto"/>
                <a:ea typeface="Roboto"/>
              </a:rPr>
            </a:br>
            <a:br>
              <a:rPr lang="pt-PT" sz="1200" dirty="0">
                <a:latin typeface="Roboto"/>
                <a:ea typeface="Roboto"/>
              </a:rPr>
            </a:br>
            <a:r>
              <a:rPr lang="pt-PT" sz="1200" b="1" dirty="0">
                <a:latin typeface="Roboto"/>
                <a:ea typeface="Roboto"/>
              </a:rPr>
              <a:t>Algoritmo</a:t>
            </a:r>
            <a:r>
              <a:rPr lang="pt-PT" sz="1200" dirty="0">
                <a:latin typeface="Roboto"/>
                <a:ea typeface="Roboto"/>
              </a:rPr>
              <a:t> – Ford </a:t>
            </a:r>
            <a:r>
              <a:rPr lang="pt-PT" sz="1200" dirty="0" err="1">
                <a:latin typeface="Roboto"/>
                <a:ea typeface="Roboto"/>
              </a:rPr>
              <a:t>Fulkerson</a:t>
            </a:r>
            <a:endParaRPr sz="1200" dirty="0">
              <a:latin typeface="Roboto"/>
              <a:ea typeface="Roboto"/>
              <a:sym typeface="Roboto"/>
            </a:endParaRPr>
          </a:p>
        </p:txBody>
      </p:sp>
      <p:sp>
        <p:nvSpPr>
          <p:cNvPr id="290" name="Google Shape;290;p20"/>
          <p:cNvSpPr txBox="1">
            <a:spLocks noGrp="1"/>
          </p:cNvSpPr>
          <p:nvPr>
            <p:ph type="title"/>
          </p:nvPr>
        </p:nvSpPr>
        <p:spPr>
          <a:xfrm>
            <a:off x="8024388" y="2143250"/>
            <a:ext cx="2043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</a:rPr>
              <a:t>!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52" name="Google Shape;560;p23">
            <a:extLst>
              <a:ext uri="{FF2B5EF4-FFF2-40B4-BE49-F238E27FC236}">
                <a16:creationId xmlns:a16="http://schemas.microsoft.com/office/drawing/2014/main" id="{FE9E5E2F-C5B3-03BD-AF1D-150A6416E50F}"/>
              </a:ext>
            </a:extLst>
          </p:cNvPr>
          <p:cNvSpPr/>
          <p:nvPr/>
        </p:nvSpPr>
        <p:spPr>
          <a:xfrm>
            <a:off x="4174836" y="1803775"/>
            <a:ext cx="4668930" cy="1932160"/>
          </a:xfrm>
          <a:custGeom>
            <a:avLst/>
            <a:gdLst/>
            <a:ahLst/>
            <a:cxnLst/>
            <a:rect l="l" t="t" r="r" b="b"/>
            <a:pathLst>
              <a:path w="310596" h="87579" extrusionOk="0">
                <a:moveTo>
                  <a:pt x="0" y="87579"/>
                </a:moveTo>
                <a:lnTo>
                  <a:pt x="28565" y="81367"/>
                </a:lnTo>
                <a:lnTo>
                  <a:pt x="57841" y="74963"/>
                </a:lnTo>
                <a:lnTo>
                  <a:pt x="77648" y="13103"/>
                </a:lnTo>
                <a:lnTo>
                  <a:pt x="122748" y="64906"/>
                </a:lnTo>
                <a:lnTo>
                  <a:pt x="152001" y="16759"/>
                </a:lnTo>
                <a:lnTo>
                  <a:pt x="189178" y="0"/>
                </a:lnTo>
                <a:lnTo>
                  <a:pt x="218432" y="76486"/>
                </a:lnTo>
                <a:lnTo>
                  <a:pt x="249210" y="57288"/>
                </a:lnTo>
                <a:lnTo>
                  <a:pt x="310596" y="1571"/>
                </a:lnTo>
              </a:path>
            </a:pathLst>
          </a:custGeom>
          <a:noFill/>
          <a:ln w="9525" cap="flat" cmpd="sng">
            <a:solidFill>
              <a:srgbClr val="DADADA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3" name="Google Shape;561;p23">
            <a:extLst>
              <a:ext uri="{FF2B5EF4-FFF2-40B4-BE49-F238E27FC236}">
                <a16:creationId xmlns:a16="http://schemas.microsoft.com/office/drawing/2014/main" id="{8D542F03-8CAC-CE65-E097-EA25BD0DD999}"/>
              </a:ext>
            </a:extLst>
          </p:cNvPr>
          <p:cNvSpPr/>
          <p:nvPr/>
        </p:nvSpPr>
        <p:spPr>
          <a:xfrm>
            <a:off x="4119036" y="3680135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EC9B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64;p23">
            <a:extLst>
              <a:ext uri="{FF2B5EF4-FFF2-40B4-BE49-F238E27FC236}">
                <a16:creationId xmlns:a16="http://schemas.microsoft.com/office/drawing/2014/main" id="{CE041EA6-108E-101B-9736-655B21291A94}"/>
              </a:ext>
            </a:extLst>
          </p:cNvPr>
          <p:cNvSpPr/>
          <p:nvPr/>
        </p:nvSpPr>
        <p:spPr>
          <a:xfrm>
            <a:off x="4979845" y="3397855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62;p23">
            <a:extLst>
              <a:ext uri="{FF2B5EF4-FFF2-40B4-BE49-F238E27FC236}">
                <a16:creationId xmlns:a16="http://schemas.microsoft.com/office/drawing/2014/main" id="{7D37C22F-5F4D-1B55-6D7F-7A394E6004A7}"/>
              </a:ext>
            </a:extLst>
          </p:cNvPr>
          <p:cNvSpPr/>
          <p:nvPr/>
        </p:nvSpPr>
        <p:spPr>
          <a:xfrm>
            <a:off x="5290154" y="2087450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3;p23">
            <a:extLst>
              <a:ext uri="{FF2B5EF4-FFF2-40B4-BE49-F238E27FC236}">
                <a16:creationId xmlns:a16="http://schemas.microsoft.com/office/drawing/2014/main" id="{A2F946BC-4A2D-DEF1-E69B-BAFFCCCCAF54}"/>
              </a:ext>
            </a:extLst>
          </p:cNvPr>
          <p:cNvSpPr/>
          <p:nvPr/>
        </p:nvSpPr>
        <p:spPr>
          <a:xfrm>
            <a:off x="5963331" y="3167586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29346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65;p23">
            <a:extLst>
              <a:ext uri="{FF2B5EF4-FFF2-40B4-BE49-F238E27FC236}">
                <a16:creationId xmlns:a16="http://schemas.microsoft.com/office/drawing/2014/main" id="{3ED7D9CF-9A0F-39A4-E467-4DEBC08C2308}"/>
              </a:ext>
            </a:extLst>
          </p:cNvPr>
          <p:cNvSpPr/>
          <p:nvPr/>
        </p:nvSpPr>
        <p:spPr>
          <a:xfrm>
            <a:off x="6410526" y="2093277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EC9B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66;p23">
            <a:extLst>
              <a:ext uri="{FF2B5EF4-FFF2-40B4-BE49-F238E27FC236}">
                <a16:creationId xmlns:a16="http://schemas.microsoft.com/office/drawing/2014/main" id="{96D34BD8-C97A-CBAD-E1B6-061D85CFD08E}"/>
              </a:ext>
            </a:extLst>
          </p:cNvPr>
          <p:cNvSpPr/>
          <p:nvPr/>
        </p:nvSpPr>
        <p:spPr>
          <a:xfrm>
            <a:off x="6949535" y="1778368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29346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67;p23">
            <a:extLst>
              <a:ext uri="{FF2B5EF4-FFF2-40B4-BE49-F238E27FC236}">
                <a16:creationId xmlns:a16="http://schemas.microsoft.com/office/drawing/2014/main" id="{F89A8E1E-1CAD-49EB-5189-FB9C6332835E}"/>
              </a:ext>
            </a:extLst>
          </p:cNvPr>
          <p:cNvSpPr/>
          <p:nvPr/>
        </p:nvSpPr>
        <p:spPr>
          <a:xfrm>
            <a:off x="7408128" y="3425008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568;p23">
            <a:extLst>
              <a:ext uri="{FF2B5EF4-FFF2-40B4-BE49-F238E27FC236}">
                <a16:creationId xmlns:a16="http://schemas.microsoft.com/office/drawing/2014/main" id="{DB836CF4-0A71-72AB-2493-DFFF88644BED}"/>
              </a:ext>
            </a:extLst>
          </p:cNvPr>
          <p:cNvSpPr/>
          <p:nvPr/>
        </p:nvSpPr>
        <p:spPr>
          <a:xfrm>
            <a:off x="7850017" y="3044976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EC9B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569;p23">
            <a:extLst>
              <a:ext uri="{FF2B5EF4-FFF2-40B4-BE49-F238E27FC236}">
                <a16:creationId xmlns:a16="http://schemas.microsoft.com/office/drawing/2014/main" id="{63278635-0B23-3500-90FF-A515A2C8B766}"/>
              </a:ext>
            </a:extLst>
          </p:cNvPr>
          <p:cNvSpPr/>
          <p:nvPr/>
        </p:nvSpPr>
        <p:spPr>
          <a:xfrm>
            <a:off x="8764823" y="1831132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532;p23">
            <a:extLst>
              <a:ext uri="{FF2B5EF4-FFF2-40B4-BE49-F238E27FC236}">
                <a16:creationId xmlns:a16="http://schemas.microsoft.com/office/drawing/2014/main" id="{F9F269C4-9C07-AAFB-2DC8-AE54B6956451}"/>
              </a:ext>
            </a:extLst>
          </p:cNvPr>
          <p:cNvGrpSpPr/>
          <p:nvPr/>
        </p:nvGrpSpPr>
        <p:grpSpPr>
          <a:xfrm>
            <a:off x="6296723" y="2688156"/>
            <a:ext cx="339205" cy="282250"/>
            <a:chOff x="2967600" y="4528286"/>
            <a:chExt cx="765827" cy="670678"/>
          </a:xfrm>
        </p:grpSpPr>
        <p:sp>
          <p:nvSpPr>
            <p:cNvPr id="63" name="Google Shape;533;p23">
              <a:extLst>
                <a:ext uri="{FF2B5EF4-FFF2-40B4-BE49-F238E27FC236}">
                  <a16:creationId xmlns:a16="http://schemas.microsoft.com/office/drawing/2014/main" id="{79F5348B-EAF7-F081-8326-4982864871C6}"/>
                </a:ext>
              </a:extLst>
            </p:cNvPr>
            <p:cNvSpPr/>
            <p:nvPr/>
          </p:nvSpPr>
          <p:spPr>
            <a:xfrm rot="1492103">
              <a:off x="3031179" y="4642031"/>
              <a:ext cx="638671" cy="443188"/>
            </a:xfrm>
            <a:custGeom>
              <a:avLst/>
              <a:gdLst/>
              <a:ahLst/>
              <a:cxnLst/>
              <a:rect l="l" t="t" r="r" b="b"/>
              <a:pathLst>
                <a:path w="25549" h="17729" fill="none" extrusionOk="0">
                  <a:moveTo>
                    <a:pt x="3848" y="17728"/>
                  </a:moveTo>
                  <a:lnTo>
                    <a:pt x="1620" y="13059"/>
                  </a:lnTo>
                  <a:cubicBezTo>
                    <a:pt x="1620" y="13059"/>
                    <a:pt x="1" y="9693"/>
                    <a:pt x="1747" y="8503"/>
                  </a:cubicBezTo>
                  <a:cubicBezTo>
                    <a:pt x="3481" y="7314"/>
                    <a:pt x="7112" y="5062"/>
                    <a:pt x="9339" y="3910"/>
                  </a:cubicBezTo>
                  <a:cubicBezTo>
                    <a:pt x="11554" y="2759"/>
                    <a:pt x="16312" y="658"/>
                    <a:pt x="17792" y="329"/>
                  </a:cubicBezTo>
                  <a:cubicBezTo>
                    <a:pt x="19273" y="0"/>
                    <a:pt x="20728" y="607"/>
                    <a:pt x="22778" y="2695"/>
                  </a:cubicBezTo>
                  <a:cubicBezTo>
                    <a:pt x="24840" y="4783"/>
                    <a:pt x="25321" y="5606"/>
                    <a:pt x="25549" y="6783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34;p23">
              <a:extLst>
                <a:ext uri="{FF2B5EF4-FFF2-40B4-BE49-F238E27FC236}">
                  <a16:creationId xmlns:a16="http://schemas.microsoft.com/office/drawing/2014/main" id="{30BF0696-85B2-D8A7-8532-725A346D594C}"/>
                </a:ext>
              </a:extLst>
            </p:cNvPr>
            <p:cNvSpPr/>
            <p:nvPr/>
          </p:nvSpPr>
          <p:spPr>
            <a:xfrm rot="1492103">
              <a:off x="3586323" y="4934014"/>
              <a:ext cx="92367" cy="59170"/>
            </a:xfrm>
            <a:custGeom>
              <a:avLst/>
              <a:gdLst/>
              <a:ahLst/>
              <a:cxnLst/>
              <a:rect l="l" t="t" r="r" b="b"/>
              <a:pathLst>
                <a:path w="3695" h="2367" fill="none" extrusionOk="0">
                  <a:moveTo>
                    <a:pt x="3568" y="355"/>
                  </a:moveTo>
                  <a:cubicBezTo>
                    <a:pt x="3695" y="608"/>
                    <a:pt x="3581" y="911"/>
                    <a:pt x="3341" y="1025"/>
                  </a:cubicBezTo>
                  <a:lnTo>
                    <a:pt x="797" y="2240"/>
                  </a:lnTo>
                  <a:cubicBezTo>
                    <a:pt x="544" y="2367"/>
                    <a:pt x="240" y="2253"/>
                    <a:pt x="127" y="2012"/>
                  </a:cubicBezTo>
                  <a:lnTo>
                    <a:pt x="127" y="2012"/>
                  </a:lnTo>
                  <a:cubicBezTo>
                    <a:pt x="0" y="1759"/>
                    <a:pt x="114" y="1456"/>
                    <a:pt x="354" y="1342"/>
                  </a:cubicBezTo>
                  <a:lnTo>
                    <a:pt x="2898" y="127"/>
                  </a:lnTo>
                  <a:cubicBezTo>
                    <a:pt x="3151" y="0"/>
                    <a:pt x="3455" y="114"/>
                    <a:pt x="356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35;p23">
              <a:extLst>
                <a:ext uri="{FF2B5EF4-FFF2-40B4-BE49-F238E27FC236}">
                  <a16:creationId xmlns:a16="http://schemas.microsoft.com/office/drawing/2014/main" id="{66151DF9-AA7B-D201-EA64-DE1320A5B497}"/>
                </a:ext>
              </a:extLst>
            </p:cNvPr>
            <p:cNvSpPr/>
            <p:nvPr/>
          </p:nvSpPr>
          <p:spPr>
            <a:xfrm rot="1492103">
              <a:off x="3033742" y="4956619"/>
              <a:ext cx="79118" cy="52846"/>
            </a:xfrm>
            <a:custGeom>
              <a:avLst/>
              <a:gdLst/>
              <a:ahLst/>
              <a:cxnLst/>
              <a:rect l="l" t="t" r="r" b="b"/>
              <a:pathLst>
                <a:path w="3165" h="2114" fill="none" extrusionOk="0">
                  <a:moveTo>
                    <a:pt x="3038" y="355"/>
                  </a:moveTo>
                  <a:cubicBezTo>
                    <a:pt x="3164" y="608"/>
                    <a:pt x="3051" y="911"/>
                    <a:pt x="2810" y="1025"/>
                  </a:cubicBezTo>
                  <a:lnTo>
                    <a:pt x="785" y="2000"/>
                  </a:lnTo>
                  <a:cubicBezTo>
                    <a:pt x="532" y="2114"/>
                    <a:pt x="241" y="2012"/>
                    <a:pt x="115" y="1759"/>
                  </a:cubicBezTo>
                  <a:lnTo>
                    <a:pt x="115" y="1759"/>
                  </a:lnTo>
                  <a:cubicBezTo>
                    <a:pt x="1" y="1506"/>
                    <a:pt x="102" y="1215"/>
                    <a:pt x="355" y="1089"/>
                  </a:cubicBezTo>
                  <a:lnTo>
                    <a:pt x="2380" y="127"/>
                  </a:lnTo>
                  <a:cubicBezTo>
                    <a:pt x="2620" y="0"/>
                    <a:pt x="2924" y="114"/>
                    <a:pt x="303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36;p23">
              <a:extLst>
                <a:ext uri="{FF2B5EF4-FFF2-40B4-BE49-F238E27FC236}">
                  <a16:creationId xmlns:a16="http://schemas.microsoft.com/office/drawing/2014/main" id="{33F5091E-3151-DD72-4EB9-DA34392B3BB6}"/>
                </a:ext>
              </a:extLst>
            </p:cNvPr>
            <p:cNvSpPr/>
            <p:nvPr/>
          </p:nvSpPr>
          <p:spPr>
            <a:xfrm rot="1492103">
              <a:off x="3106220" y="4931459"/>
              <a:ext cx="121815" cy="121790"/>
            </a:xfrm>
            <a:custGeom>
              <a:avLst/>
              <a:gdLst/>
              <a:ahLst/>
              <a:cxnLst/>
              <a:rect l="l" t="t" r="r" b="b"/>
              <a:pathLst>
                <a:path w="4873" h="4872" fill="none" extrusionOk="0">
                  <a:moveTo>
                    <a:pt x="4366" y="1518"/>
                  </a:moveTo>
                  <a:cubicBezTo>
                    <a:pt x="4873" y="2581"/>
                    <a:pt x="4430" y="3859"/>
                    <a:pt x="3367" y="4366"/>
                  </a:cubicBezTo>
                  <a:cubicBezTo>
                    <a:pt x="2304" y="4872"/>
                    <a:pt x="1026" y="4429"/>
                    <a:pt x="520" y="3366"/>
                  </a:cubicBezTo>
                  <a:cubicBezTo>
                    <a:pt x="1" y="2290"/>
                    <a:pt x="456" y="1025"/>
                    <a:pt x="1519" y="506"/>
                  </a:cubicBezTo>
                  <a:cubicBezTo>
                    <a:pt x="2582" y="0"/>
                    <a:pt x="3860" y="456"/>
                    <a:pt x="4366" y="1518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37;p23">
              <a:extLst>
                <a:ext uri="{FF2B5EF4-FFF2-40B4-BE49-F238E27FC236}">
                  <a16:creationId xmlns:a16="http://schemas.microsoft.com/office/drawing/2014/main" id="{21084F79-9750-B927-E665-DDB0C42979C3}"/>
                </a:ext>
              </a:extLst>
            </p:cNvPr>
            <p:cNvSpPr/>
            <p:nvPr/>
          </p:nvSpPr>
          <p:spPr>
            <a:xfrm rot="1492103">
              <a:off x="3135638" y="4960928"/>
              <a:ext cx="63295" cy="62970"/>
            </a:xfrm>
            <a:custGeom>
              <a:avLst/>
              <a:gdLst/>
              <a:ahLst/>
              <a:cxnLst/>
              <a:rect l="l" t="t" r="r" b="b"/>
              <a:pathLst>
                <a:path w="2532" h="2519" fill="none" extrusionOk="0">
                  <a:moveTo>
                    <a:pt x="2266" y="785"/>
                  </a:moveTo>
                  <a:cubicBezTo>
                    <a:pt x="2531" y="1329"/>
                    <a:pt x="2291" y="2000"/>
                    <a:pt x="1747" y="2266"/>
                  </a:cubicBezTo>
                  <a:cubicBezTo>
                    <a:pt x="1190" y="2519"/>
                    <a:pt x="532" y="2291"/>
                    <a:pt x="266" y="1734"/>
                  </a:cubicBezTo>
                  <a:cubicBezTo>
                    <a:pt x="1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6" y="78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38;p23">
              <a:extLst>
                <a:ext uri="{FF2B5EF4-FFF2-40B4-BE49-F238E27FC236}">
                  <a16:creationId xmlns:a16="http://schemas.microsoft.com/office/drawing/2014/main" id="{2C3A30ED-90F8-6233-3600-E12BABAE91EA}"/>
                </a:ext>
              </a:extLst>
            </p:cNvPr>
            <p:cNvSpPr/>
            <p:nvPr/>
          </p:nvSpPr>
          <p:spPr>
            <a:xfrm rot="1492103">
              <a:off x="3161884" y="4987202"/>
              <a:ext cx="10799" cy="10449"/>
            </a:xfrm>
            <a:custGeom>
              <a:avLst/>
              <a:gdLst/>
              <a:ahLst/>
              <a:cxnLst/>
              <a:rect l="l" t="t" r="r" b="b"/>
              <a:pathLst>
                <a:path w="432" h="418" fill="none" extrusionOk="0">
                  <a:moveTo>
                    <a:pt x="381" y="127"/>
                  </a:moveTo>
                  <a:cubicBezTo>
                    <a:pt x="431" y="228"/>
                    <a:pt x="381" y="329"/>
                    <a:pt x="292" y="380"/>
                  </a:cubicBezTo>
                  <a:cubicBezTo>
                    <a:pt x="203" y="418"/>
                    <a:pt x="90" y="380"/>
                    <a:pt x="52" y="291"/>
                  </a:cubicBezTo>
                  <a:cubicBezTo>
                    <a:pt x="1" y="203"/>
                    <a:pt x="39" y="89"/>
                    <a:pt x="140" y="51"/>
                  </a:cubicBezTo>
                  <a:cubicBezTo>
                    <a:pt x="229" y="0"/>
                    <a:pt x="343" y="38"/>
                    <a:pt x="381" y="127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39;p23">
              <a:extLst>
                <a:ext uri="{FF2B5EF4-FFF2-40B4-BE49-F238E27FC236}">
                  <a16:creationId xmlns:a16="http://schemas.microsoft.com/office/drawing/2014/main" id="{DED5C77B-9CF8-6E30-4DAB-07E39FD777FF}"/>
                </a:ext>
              </a:extLst>
            </p:cNvPr>
            <p:cNvSpPr/>
            <p:nvPr/>
          </p:nvSpPr>
          <p:spPr>
            <a:xfrm rot="1492103">
              <a:off x="3466021" y="4921760"/>
              <a:ext cx="121790" cy="12179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4353" y="1519"/>
                  </a:moveTo>
                  <a:cubicBezTo>
                    <a:pt x="4872" y="2582"/>
                    <a:pt x="4416" y="3860"/>
                    <a:pt x="3353" y="4366"/>
                  </a:cubicBezTo>
                  <a:cubicBezTo>
                    <a:pt x="2291" y="4872"/>
                    <a:pt x="1013" y="4429"/>
                    <a:pt x="506" y="3366"/>
                  </a:cubicBezTo>
                  <a:cubicBezTo>
                    <a:pt x="0" y="2303"/>
                    <a:pt x="443" y="1025"/>
                    <a:pt x="1506" y="519"/>
                  </a:cubicBezTo>
                  <a:cubicBezTo>
                    <a:pt x="2569" y="0"/>
                    <a:pt x="3847" y="456"/>
                    <a:pt x="4353" y="151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40;p23">
              <a:extLst>
                <a:ext uri="{FF2B5EF4-FFF2-40B4-BE49-F238E27FC236}">
                  <a16:creationId xmlns:a16="http://schemas.microsoft.com/office/drawing/2014/main" id="{A66CA58F-1E97-215F-6D36-8B55A988511A}"/>
                </a:ext>
              </a:extLst>
            </p:cNvPr>
            <p:cNvSpPr/>
            <p:nvPr/>
          </p:nvSpPr>
          <p:spPr>
            <a:xfrm rot="1492103">
              <a:off x="3495074" y="4951083"/>
              <a:ext cx="63295" cy="63295"/>
            </a:xfrm>
            <a:custGeom>
              <a:avLst/>
              <a:gdLst/>
              <a:ahLst/>
              <a:cxnLst/>
              <a:rect l="l" t="t" r="r" b="b"/>
              <a:pathLst>
                <a:path w="2532" h="2532" fill="none" extrusionOk="0">
                  <a:moveTo>
                    <a:pt x="2265" y="786"/>
                  </a:moveTo>
                  <a:cubicBezTo>
                    <a:pt x="2531" y="1342"/>
                    <a:pt x="2303" y="2000"/>
                    <a:pt x="1747" y="2266"/>
                  </a:cubicBezTo>
                  <a:cubicBezTo>
                    <a:pt x="1190" y="2532"/>
                    <a:pt x="532" y="2291"/>
                    <a:pt x="266" y="1747"/>
                  </a:cubicBezTo>
                  <a:cubicBezTo>
                    <a:pt x="0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5" y="78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41;p23">
              <a:extLst>
                <a:ext uri="{FF2B5EF4-FFF2-40B4-BE49-F238E27FC236}">
                  <a16:creationId xmlns:a16="http://schemas.microsoft.com/office/drawing/2014/main" id="{F8AD03C4-85D5-1A28-BDE4-BA2C7893373E}"/>
                </a:ext>
              </a:extLst>
            </p:cNvPr>
            <p:cNvSpPr/>
            <p:nvPr/>
          </p:nvSpPr>
          <p:spPr>
            <a:xfrm rot="1492103">
              <a:off x="3521700" y="4977434"/>
              <a:ext cx="10449" cy="10449"/>
            </a:xfrm>
            <a:custGeom>
              <a:avLst/>
              <a:gdLst/>
              <a:ahLst/>
              <a:cxnLst/>
              <a:rect l="l" t="t" r="r" b="b"/>
              <a:pathLst>
                <a:path w="418" h="418" fill="none" extrusionOk="0">
                  <a:moveTo>
                    <a:pt x="367" y="139"/>
                  </a:moveTo>
                  <a:cubicBezTo>
                    <a:pt x="418" y="228"/>
                    <a:pt x="380" y="329"/>
                    <a:pt x="291" y="380"/>
                  </a:cubicBezTo>
                  <a:cubicBezTo>
                    <a:pt x="190" y="418"/>
                    <a:pt x="89" y="380"/>
                    <a:pt x="38" y="291"/>
                  </a:cubicBezTo>
                  <a:cubicBezTo>
                    <a:pt x="0" y="203"/>
                    <a:pt x="38" y="89"/>
                    <a:pt x="127" y="51"/>
                  </a:cubicBezTo>
                  <a:cubicBezTo>
                    <a:pt x="215" y="0"/>
                    <a:pt x="329" y="38"/>
                    <a:pt x="367" y="13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42;p23">
              <a:extLst>
                <a:ext uri="{FF2B5EF4-FFF2-40B4-BE49-F238E27FC236}">
                  <a16:creationId xmlns:a16="http://schemas.microsoft.com/office/drawing/2014/main" id="{83CF64A4-A61A-C696-6EA8-3D94D0B34F4E}"/>
                </a:ext>
              </a:extLst>
            </p:cNvPr>
            <p:cNvSpPr/>
            <p:nvPr/>
          </p:nvSpPr>
          <p:spPr>
            <a:xfrm rot="1492103">
              <a:off x="3233231" y="4922499"/>
              <a:ext cx="226531" cy="114215"/>
            </a:xfrm>
            <a:custGeom>
              <a:avLst/>
              <a:gdLst/>
              <a:ahLst/>
              <a:cxnLst/>
              <a:rect l="l" t="t" r="r" b="b"/>
              <a:pathLst>
                <a:path w="9062" h="4569" fill="none" extrusionOk="0">
                  <a:moveTo>
                    <a:pt x="1" y="4568"/>
                  </a:moveTo>
                  <a:lnTo>
                    <a:pt x="906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43;p23">
              <a:extLst>
                <a:ext uri="{FF2B5EF4-FFF2-40B4-BE49-F238E27FC236}">
                  <a16:creationId xmlns:a16="http://schemas.microsoft.com/office/drawing/2014/main" id="{0D587D2D-F1AE-D85C-1221-6680A770F7E0}"/>
                </a:ext>
              </a:extLst>
            </p:cNvPr>
            <p:cNvSpPr/>
            <p:nvPr/>
          </p:nvSpPr>
          <p:spPr>
            <a:xfrm rot="1492103">
              <a:off x="3101594" y="4637243"/>
              <a:ext cx="468486" cy="230306"/>
            </a:xfrm>
            <a:custGeom>
              <a:avLst/>
              <a:gdLst/>
              <a:ahLst/>
              <a:cxnLst/>
              <a:rect l="l" t="t" r="r" b="b"/>
              <a:pathLst>
                <a:path w="18741" h="9213" fill="none" extrusionOk="0">
                  <a:moveTo>
                    <a:pt x="0" y="9212"/>
                  </a:moveTo>
                  <a:lnTo>
                    <a:pt x="1874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44;p23">
              <a:extLst>
                <a:ext uri="{FF2B5EF4-FFF2-40B4-BE49-F238E27FC236}">
                  <a16:creationId xmlns:a16="http://schemas.microsoft.com/office/drawing/2014/main" id="{18771FEA-E4EB-0EA5-246C-61D6B9D68721}"/>
                </a:ext>
              </a:extLst>
            </p:cNvPr>
            <p:cNvSpPr/>
            <p:nvPr/>
          </p:nvSpPr>
          <p:spPr>
            <a:xfrm rot="1492103">
              <a:off x="3405727" y="4761832"/>
              <a:ext cx="97142" cy="202783"/>
            </a:xfrm>
            <a:custGeom>
              <a:avLst/>
              <a:gdLst/>
              <a:ahLst/>
              <a:cxnLst/>
              <a:rect l="l" t="t" r="r" b="b"/>
              <a:pathLst>
                <a:path w="3886" h="8112" fill="none" extrusionOk="0">
                  <a:moveTo>
                    <a:pt x="1" y="1"/>
                  </a:moveTo>
                  <a:cubicBezTo>
                    <a:pt x="1" y="1"/>
                    <a:pt x="3443" y="7504"/>
                    <a:pt x="3885" y="8112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45;p23">
              <a:extLst>
                <a:ext uri="{FF2B5EF4-FFF2-40B4-BE49-F238E27FC236}">
                  <a16:creationId xmlns:a16="http://schemas.microsoft.com/office/drawing/2014/main" id="{5C5D0A1A-1848-C2CE-92CE-A30B3C047E64}"/>
                </a:ext>
              </a:extLst>
            </p:cNvPr>
            <p:cNvSpPr/>
            <p:nvPr/>
          </p:nvSpPr>
          <p:spPr>
            <a:xfrm rot="1492103">
              <a:off x="3083492" y="4713707"/>
              <a:ext cx="528906" cy="259078"/>
            </a:xfrm>
            <a:custGeom>
              <a:avLst/>
              <a:gdLst/>
              <a:ahLst/>
              <a:cxnLst/>
              <a:rect l="l" t="t" r="r" b="b"/>
              <a:pathLst>
                <a:path w="21158" h="10364" fill="none" extrusionOk="0">
                  <a:moveTo>
                    <a:pt x="1" y="10364"/>
                  </a:moveTo>
                  <a:lnTo>
                    <a:pt x="21158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46;p23">
              <a:extLst>
                <a:ext uri="{FF2B5EF4-FFF2-40B4-BE49-F238E27FC236}">
                  <a16:creationId xmlns:a16="http://schemas.microsoft.com/office/drawing/2014/main" id="{E3F32ED5-EC65-C3B1-5340-28CE7A21CC0D}"/>
                </a:ext>
              </a:extLst>
            </p:cNvPr>
            <p:cNvSpPr/>
            <p:nvPr/>
          </p:nvSpPr>
          <p:spPr>
            <a:xfrm rot="1492103">
              <a:off x="3120551" y="4853846"/>
              <a:ext cx="54745" cy="25948"/>
            </a:xfrm>
            <a:custGeom>
              <a:avLst/>
              <a:gdLst/>
              <a:ahLst/>
              <a:cxnLst/>
              <a:rect l="l" t="t" r="r" b="b"/>
              <a:pathLst>
                <a:path w="2190" h="1038" fill="none" extrusionOk="0">
                  <a:moveTo>
                    <a:pt x="0" y="1038"/>
                  </a:moveTo>
                  <a:lnTo>
                    <a:pt x="2189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47;p23">
              <a:extLst>
                <a:ext uri="{FF2B5EF4-FFF2-40B4-BE49-F238E27FC236}">
                  <a16:creationId xmlns:a16="http://schemas.microsoft.com/office/drawing/2014/main" id="{74D442FF-15B5-300E-3194-3BAAAD069C72}"/>
                </a:ext>
              </a:extLst>
            </p:cNvPr>
            <p:cNvSpPr/>
            <p:nvPr/>
          </p:nvSpPr>
          <p:spPr>
            <a:xfrm rot="1492103">
              <a:off x="3120759" y="4862950"/>
              <a:ext cx="54420" cy="26273"/>
            </a:xfrm>
            <a:custGeom>
              <a:avLst/>
              <a:gdLst/>
              <a:ahLst/>
              <a:cxnLst/>
              <a:rect l="l" t="t" r="r" b="b"/>
              <a:pathLst>
                <a:path w="2177" h="1051" fill="none" extrusionOk="0">
                  <a:moveTo>
                    <a:pt x="1" y="1051"/>
                  </a:moveTo>
                  <a:lnTo>
                    <a:pt x="2177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48;p23">
              <a:extLst>
                <a:ext uri="{FF2B5EF4-FFF2-40B4-BE49-F238E27FC236}">
                  <a16:creationId xmlns:a16="http://schemas.microsoft.com/office/drawing/2014/main" id="{60EAB51E-1871-6A47-D124-D19569A76FC6}"/>
                </a:ext>
              </a:extLst>
            </p:cNvPr>
            <p:cNvSpPr/>
            <p:nvPr/>
          </p:nvSpPr>
          <p:spPr>
            <a:xfrm rot="1492103">
              <a:off x="3120766" y="4872782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0" y="1051"/>
                  </a:moveTo>
                  <a:lnTo>
                    <a:pt x="2189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49;p23">
              <a:extLst>
                <a:ext uri="{FF2B5EF4-FFF2-40B4-BE49-F238E27FC236}">
                  <a16:creationId xmlns:a16="http://schemas.microsoft.com/office/drawing/2014/main" id="{F8D32B6F-8FCB-CAFA-1CF9-958C0A593768}"/>
                </a:ext>
              </a:extLst>
            </p:cNvPr>
            <p:cNvSpPr/>
            <p:nvPr/>
          </p:nvSpPr>
          <p:spPr>
            <a:xfrm rot="1492103">
              <a:off x="3121028" y="4881968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1" y="1051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50;p23">
              <a:extLst>
                <a:ext uri="{FF2B5EF4-FFF2-40B4-BE49-F238E27FC236}">
                  <a16:creationId xmlns:a16="http://schemas.microsoft.com/office/drawing/2014/main" id="{571276E3-E062-3680-7DEE-FF07D8543220}"/>
                </a:ext>
              </a:extLst>
            </p:cNvPr>
            <p:cNvSpPr/>
            <p:nvPr/>
          </p:nvSpPr>
          <p:spPr>
            <a:xfrm rot="1492103">
              <a:off x="3120985" y="4892735"/>
              <a:ext cx="54745" cy="25973"/>
            </a:xfrm>
            <a:custGeom>
              <a:avLst/>
              <a:gdLst/>
              <a:ahLst/>
              <a:cxnLst/>
              <a:rect l="l" t="t" r="r" b="b"/>
              <a:pathLst>
                <a:path w="2190" h="1039" fill="none" extrusionOk="0">
                  <a:moveTo>
                    <a:pt x="1" y="1039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51;p23">
              <a:extLst>
                <a:ext uri="{FF2B5EF4-FFF2-40B4-BE49-F238E27FC236}">
                  <a16:creationId xmlns:a16="http://schemas.microsoft.com/office/drawing/2014/main" id="{132A7D3D-A82B-FFC6-FCF6-1BEAB7EEA6A0}"/>
                </a:ext>
              </a:extLst>
            </p:cNvPr>
            <p:cNvSpPr/>
            <p:nvPr/>
          </p:nvSpPr>
          <p:spPr>
            <a:xfrm rot="1492103">
              <a:off x="3420507" y="4799371"/>
              <a:ext cx="261303" cy="140788"/>
            </a:xfrm>
            <a:custGeom>
              <a:avLst/>
              <a:gdLst/>
              <a:ahLst/>
              <a:cxnLst/>
              <a:rect l="l" t="t" r="r" b="b"/>
              <a:pathLst>
                <a:path w="10453" h="5632" fill="none" extrusionOk="0">
                  <a:moveTo>
                    <a:pt x="0" y="1"/>
                  </a:moveTo>
                  <a:cubicBezTo>
                    <a:pt x="0" y="1"/>
                    <a:pt x="2658" y="5100"/>
                    <a:pt x="3063" y="5632"/>
                  </a:cubicBezTo>
                  <a:cubicBezTo>
                    <a:pt x="3063" y="5632"/>
                    <a:pt x="6353" y="3911"/>
                    <a:pt x="7011" y="3974"/>
                  </a:cubicBezTo>
                  <a:cubicBezTo>
                    <a:pt x="7656" y="4050"/>
                    <a:pt x="8263" y="4278"/>
                    <a:pt x="8263" y="4278"/>
                  </a:cubicBezTo>
                  <a:lnTo>
                    <a:pt x="10452" y="324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52;p23">
              <a:extLst>
                <a:ext uri="{FF2B5EF4-FFF2-40B4-BE49-F238E27FC236}">
                  <a16:creationId xmlns:a16="http://schemas.microsoft.com/office/drawing/2014/main" id="{B895555B-DFCF-F740-45F0-A353611C88AE}"/>
                </a:ext>
              </a:extLst>
            </p:cNvPr>
            <p:cNvSpPr/>
            <p:nvPr/>
          </p:nvSpPr>
          <p:spPr>
            <a:xfrm rot="1492103">
              <a:off x="3630288" y="4899488"/>
              <a:ext cx="25323" cy="25973"/>
            </a:xfrm>
            <a:custGeom>
              <a:avLst/>
              <a:gdLst/>
              <a:ahLst/>
              <a:cxnLst/>
              <a:rect l="l" t="t" r="r" b="b"/>
              <a:pathLst>
                <a:path w="1013" h="1039" fill="none" extrusionOk="0">
                  <a:moveTo>
                    <a:pt x="899" y="330"/>
                  </a:moveTo>
                  <a:cubicBezTo>
                    <a:pt x="1013" y="558"/>
                    <a:pt x="924" y="823"/>
                    <a:pt x="709" y="937"/>
                  </a:cubicBezTo>
                  <a:cubicBezTo>
                    <a:pt x="481" y="1038"/>
                    <a:pt x="216" y="937"/>
                    <a:pt x="102" y="709"/>
                  </a:cubicBezTo>
                  <a:cubicBezTo>
                    <a:pt x="1" y="482"/>
                    <a:pt x="89" y="203"/>
                    <a:pt x="304" y="102"/>
                  </a:cubicBezTo>
                  <a:cubicBezTo>
                    <a:pt x="519" y="1"/>
                    <a:pt x="798" y="102"/>
                    <a:pt x="899" y="330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53;p23">
              <a:extLst>
                <a:ext uri="{FF2B5EF4-FFF2-40B4-BE49-F238E27FC236}">
                  <a16:creationId xmlns:a16="http://schemas.microsoft.com/office/drawing/2014/main" id="{4898332B-15E4-FF15-5AC4-634914CFDCB0}"/>
                </a:ext>
              </a:extLst>
            </p:cNvPr>
            <p:cNvSpPr/>
            <p:nvPr/>
          </p:nvSpPr>
          <p:spPr>
            <a:xfrm rot="1492103">
              <a:off x="3118578" y="4745508"/>
              <a:ext cx="116440" cy="100617"/>
            </a:xfrm>
            <a:custGeom>
              <a:avLst/>
              <a:gdLst/>
              <a:ahLst/>
              <a:cxnLst/>
              <a:rect l="l" t="t" r="r" b="b"/>
              <a:pathLst>
                <a:path w="4658" h="4025" fill="none" extrusionOk="0">
                  <a:moveTo>
                    <a:pt x="1469" y="4012"/>
                  </a:moveTo>
                  <a:lnTo>
                    <a:pt x="4341" y="2633"/>
                  </a:lnTo>
                  <a:cubicBezTo>
                    <a:pt x="4341" y="2633"/>
                    <a:pt x="4657" y="2544"/>
                    <a:pt x="4278" y="1785"/>
                  </a:cubicBezTo>
                  <a:cubicBezTo>
                    <a:pt x="3898" y="1026"/>
                    <a:pt x="3506" y="343"/>
                    <a:pt x="3506" y="343"/>
                  </a:cubicBezTo>
                  <a:cubicBezTo>
                    <a:pt x="3506" y="343"/>
                    <a:pt x="3443" y="1"/>
                    <a:pt x="2873" y="279"/>
                  </a:cubicBezTo>
                  <a:cubicBezTo>
                    <a:pt x="2304" y="545"/>
                    <a:pt x="418" y="1456"/>
                    <a:pt x="418" y="1456"/>
                  </a:cubicBezTo>
                  <a:cubicBezTo>
                    <a:pt x="418" y="1456"/>
                    <a:pt x="1" y="1671"/>
                    <a:pt x="266" y="2152"/>
                  </a:cubicBezTo>
                  <a:cubicBezTo>
                    <a:pt x="532" y="2620"/>
                    <a:pt x="1000" y="3683"/>
                    <a:pt x="1000" y="3683"/>
                  </a:cubicBezTo>
                  <a:cubicBezTo>
                    <a:pt x="1000" y="3683"/>
                    <a:pt x="1203" y="4025"/>
                    <a:pt x="1469" y="4012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54;p23">
              <a:extLst>
                <a:ext uri="{FF2B5EF4-FFF2-40B4-BE49-F238E27FC236}">
                  <a16:creationId xmlns:a16="http://schemas.microsoft.com/office/drawing/2014/main" id="{A2BC9553-DCE2-734F-B106-74706CE1B119}"/>
                </a:ext>
              </a:extLst>
            </p:cNvPr>
            <p:cNvSpPr/>
            <p:nvPr/>
          </p:nvSpPr>
          <p:spPr>
            <a:xfrm rot="1492103">
              <a:off x="3231118" y="4743928"/>
              <a:ext cx="112941" cy="101891"/>
            </a:xfrm>
            <a:custGeom>
              <a:avLst/>
              <a:gdLst/>
              <a:ahLst/>
              <a:cxnLst/>
              <a:rect l="l" t="t" r="r" b="b"/>
              <a:pathLst>
                <a:path w="4518" h="4076" fill="none" extrusionOk="0">
                  <a:moveTo>
                    <a:pt x="1025" y="3569"/>
                  </a:moveTo>
                  <a:lnTo>
                    <a:pt x="177" y="1975"/>
                  </a:lnTo>
                  <a:cubicBezTo>
                    <a:pt x="177" y="1975"/>
                    <a:pt x="0" y="1620"/>
                    <a:pt x="696" y="1291"/>
                  </a:cubicBezTo>
                  <a:cubicBezTo>
                    <a:pt x="1405" y="950"/>
                    <a:pt x="3151" y="114"/>
                    <a:pt x="3151" y="114"/>
                  </a:cubicBezTo>
                  <a:cubicBezTo>
                    <a:pt x="3151" y="114"/>
                    <a:pt x="3594" y="1"/>
                    <a:pt x="3822" y="570"/>
                  </a:cubicBezTo>
                  <a:cubicBezTo>
                    <a:pt x="4062" y="1139"/>
                    <a:pt x="4404" y="1987"/>
                    <a:pt x="4404" y="1987"/>
                  </a:cubicBezTo>
                  <a:cubicBezTo>
                    <a:pt x="4404" y="1987"/>
                    <a:pt x="4518" y="2544"/>
                    <a:pt x="4176" y="2683"/>
                  </a:cubicBezTo>
                  <a:cubicBezTo>
                    <a:pt x="3328" y="3038"/>
                    <a:pt x="1481" y="3974"/>
                    <a:pt x="1481" y="3974"/>
                  </a:cubicBezTo>
                  <a:cubicBezTo>
                    <a:pt x="1481" y="3974"/>
                    <a:pt x="1266" y="4075"/>
                    <a:pt x="1025" y="356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55;p23">
              <a:extLst>
                <a:ext uri="{FF2B5EF4-FFF2-40B4-BE49-F238E27FC236}">
                  <a16:creationId xmlns:a16="http://schemas.microsoft.com/office/drawing/2014/main" id="{2F78A6A6-1381-6861-E8C1-83AA4858F50C}"/>
                </a:ext>
              </a:extLst>
            </p:cNvPr>
            <p:cNvSpPr/>
            <p:nvPr/>
          </p:nvSpPr>
          <p:spPr>
            <a:xfrm rot="1492103">
              <a:off x="3340741" y="4741202"/>
              <a:ext cx="116115" cy="104416"/>
            </a:xfrm>
            <a:custGeom>
              <a:avLst/>
              <a:gdLst/>
              <a:ahLst/>
              <a:cxnLst/>
              <a:rect l="l" t="t" r="r" b="b"/>
              <a:pathLst>
                <a:path w="4645" h="4177" fill="none" extrusionOk="0">
                  <a:moveTo>
                    <a:pt x="165" y="1924"/>
                  </a:moveTo>
                  <a:lnTo>
                    <a:pt x="1013" y="3696"/>
                  </a:lnTo>
                  <a:cubicBezTo>
                    <a:pt x="1013" y="3696"/>
                    <a:pt x="1202" y="4176"/>
                    <a:pt x="1785" y="3911"/>
                  </a:cubicBezTo>
                  <a:cubicBezTo>
                    <a:pt x="2354" y="3658"/>
                    <a:pt x="4290" y="2721"/>
                    <a:pt x="4290" y="2721"/>
                  </a:cubicBezTo>
                  <a:cubicBezTo>
                    <a:pt x="4290" y="2721"/>
                    <a:pt x="4644" y="2607"/>
                    <a:pt x="4163" y="1696"/>
                  </a:cubicBezTo>
                  <a:cubicBezTo>
                    <a:pt x="3695" y="798"/>
                    <a:pt x="3569" y="443"/>
                    <a:pt x="3569" y="443"/>
                  </a:cubicBezTo>
                  <a:cubicBezTo>
                    <a:pt x="3569" y="443"/>
                    <a:pt x="3379" y="1"/>
                    <a:pt x="2544" y="494"/>
                  </a:cubicBezTo>
                  <a:cubicBezTo>
                    <a:pt x="2379" y="583"/>
                    <a:pt x="696" y="1367"/>
                    <a:pt x="696" y="1367"/>
                  </a:cubicBezTo>
                  <a:cubicBezTo>
                    <a:pt x="696" y="1367"/>
                    <a:pt x="0" y="1570"/>
                    <a:pt x="165" y="1924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56;p23">
              <a:extLst>
                <a:ext uri="{FF2B5EF4-FFF2-40B4-BE49-F238E27FC236}">
                  <a16:creationId xmlns:a16="http://schemas.microsoft.com/office/drawing/2014/main" id="{91455E28-604B-7296-24FC-A66B941B481B}"/>
                </a:ext>
              </a:extLst>
            </p:cNvPr>
            <p:cNvSpPr/>
            <p:nvPr/>
          </p:nvSpPr>
          <p:spPr>
            <a:xfrm rot="1492103">
              <a:off x="3468287" y="4744327"/>
              <a:ext cx="166411" cy="111041"/>
            </a:xfrm>
            <a:custGeom>
              <a:avLst/>
              <a:gdLst/>
              <a:ahLst/>
              <a:cxnLst/>
              <a:rect l="l" t="t" r="r" b="b"/>
              <a:pathLst>
                <a:path w="6657" h="4442" fill="none" extrusionOk="0">
                  <a:moveTo>
                    <a:pt x="102" y="2316"/>
                  </a:moveTo>
                  <a:lnTo>
                    <a:pt x="899" y="3973"/>
                  </a:lnTo>
                  <a:cubicBezTo>
                    <a:pt x="899" y="3973"/>
                    <a:pt x="1025" y="4442"/>
                    <a:pt x="1974" y="3986"/>
                  </a:cubicBezTo>
                  <a:cubicBezTo>
                    <a:pt x="2923" y="3530"/>
                    <a:pt x="5859" y="2126"/>
                    <a:pt x="5859" y="2126"/>
                  </a:cubicBezTo>
                  <a:cubicBezTo>
                    <a:pt x="5859" y="2126"/>
                    <a:pt x="6656" y="1885"/>
                    <a:pt x="5821" y="1278"/>
                  </a:cubicBezTo>
                  <a:cubicBezTo>
                    <a:pt x="4973" y="658"/>
                    <a:pt x="4227" y="203"/>
                    <a:pt x="4227" y="203"/>
                  </a:cubicBezTo>
                  <a:cubicBezTo>
                    <a:pt x="4227" y="203"/>
                    <a:pt x="4037" y="0"/>
                    <a:pt x="3328" y="342"/>
                  </a:cubicBezTo>
                  <a:cubicBezTo>
                    <a:pt x="2607" y="683"/>
                    <a:pt x="367" y="1772"/>
                    <a:pt x="367" y="1772"/>
                  </a:cubicBezTo>
                  <a:cubicBezTo>
                    <a:pt x="367" y="1772"/>
                    <a:pt x="0" y="1911"/>
                    <a:pt x="102" y="231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57;p23">
              <a:extLst>
                <a:ext uri="{FF2B5EF4-FFF2-40B4-BE49-F238E27FC236}">
                  <a16:creationId xmlns:a16="http://schemas.microsoft.com/office/drawing/2014/main" id="{31F409BB-4EF1-8C97-9390-3B0109AAEBD3}"/>
                </a:ext>
              </a:extLst>
            </p:cNvPr>
            <p:cNvSpPr/>
            <p:nvPr/>
          </p:nvSpPr>
          <p:spPr>
            <a:xfrm rot="1492103">
              <a:off x="3518613" y="4748448"/>
              <a:ext cx="31647" cy="87668"/>
            </a:xfrm>
            <a:custGeom>
              <a:avLst/>
              <a:gdLst/>
              <a:ahLst/>
              <a:cxnLst/>
              <a:rect l="l" t="t" r="r" b="b"/>
              <a:pathLst>
                <a:path w="1266" h="3507" fill="none" extrusionOk="0">
                  <a:moveTo>
                    <a:pt x="0" y="520"/>
                  </a:moveTo>
                  <a:lnTo>
                    <a:pt x="25" y="3506"/>
                  </a:lnTo>
                  <a:lnTo>
                    <a:pt x="1265" y="2911"/>
                  </a:lnTo>
                  <a:lnTo>
                    <a:pt x="1088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58;p23">
              <a:extLst>
                <a:ext uri="{FF2B5EF4-FFF2-40B4-BE49-F238E27FC236}">
                  <a16:creationId xmlns:a16="http://schemas.microsoft.com/office/drawing/2014/main" id="{050419FE-45B7-F257-6222-BFE7E57AC2B1}"/>
                </a:ext>
              </a:extLst>
            </p:cNvPr>
            <p:cNvSpPr/>
            <p:nvPr/>
          </p:nvSpPr>
          <p:spPr>
            <a:xfrm rot="1492103">
              <a:off x="3276937" y="4753688"/>
              <a:ext cx="16774" cy="81643"/>
            </a:xfrm>
            <a:custGeom>
              <a:avLst/>
              <a:gdLst/>
              <a:ahLst/>
              <a:cxnLst/>
              <a:rect l="l" t="t" r="r" b="b"/>
              <a:pathLst>
                <a:path w="671" h="3266" fill="none" extrusionOk="0">
                  <a:moveTo>
                    <a:pt x="0" y="3266"/>
                  </a:moveTo>
                  <a:lnTo>
                    <a:pt x="228" y="203"/>
                  </a:lnTo>
                  <a:lnTo>
                    <a:pt x="671" y="1"/>
                  </a:lnTo>
                  <a:lnTo>
                    <a:pt x="544" y="310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59;p23">
              <a:extLst>
                <a:ext uri="{FF2B5EF4-FFF2-40B4-BE49-F238E27FC236}">
                  <a16:creationId xmlns:a16="http://schemas.microsoft.com/office/drawing/2014/main" id="{2DF470DE-7D0F-AF0A-41CC-63047F162155}"/>
                </a:ext>
              </a:extLst>
            </p:cNvPr>
            <p:cNvSpPr/>
            <p:nvPr/>
          </p:nvSpPr>
          <p:spPr>
            <a:xfrm rot="1492103">
              <a:off x="3307873" y="4759585"/>
              <a:ext cx="19323" cy="75319"/>
            </a:xfrm>
            <a:custGeom>
              <a:avLst/>
              <a:gdLst/>
              <a:ahLst/>
              <a:cxnLst/>
              <a:rect l="l" t="t" r="r" b="b"/>
              <a:pathLst>
                <a:path w="773" h="3013" fill="none" extrusionOk="0">
                  <a:moveTo>
                    <a:pt x="203" y="3012"/>
                  </a:moveTo>
                  <a:lnTo>
                    <a:pt x="0" y="76"/>
                  </a:lnTo>
                  <a:lnTo>
                    <a:pt x="291" y="0"/>
                  </a:lnTo>
                  <a:lnTo>
                    <a:pt x="772" y="2746"/>
                  </a:ln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532;p23">
            <a:extLst>
              <a:ext uri="{FF2B5EF4-FFF2-40B4-BE49-F238E27FC236}">
                <a16:creationId xmlns:a16="http://schemas.microsoft.com/office/drawing/2014/main" id="{F5F0EB3F-29C9-DC55-CBE8-88D80C5B8A79}"/>
              </a:ext>
            </a:extLst>
          </p:cNvPr>
          <p:cNvGrpSpPr/>
          <p:nvPr/>
        </p:nvGrpSpPr>
        <p:grpSpPr>
          <a:xfrm>
            <a:off x="8197021" y="1971257"/>
            <a:ext cx="339205" cy="282250"/>
            <a:chOff x="2967600" y="4528286"/>
            <a:chExt cx="765827" cy="670678"/>
          </a:xfrm>
        </p:grpSpPr>
        <p:sp>
          <p:nvSpPr>
            <p:cNvPr id="91" name="Google Shape;533;p23">
              <a:extLst>
                <a:ext uri="{FF2B5EF4-FFF2-40B4-BE49-F238E27FC236}">
                  <a16:creationId xmlns:a16="http://schemas.microsoft.com/office/drawing/2014/main" id="{E2A90D9F-256E-444C-E75B-9BA5E2F1F54C}"/>
                </a:ext>
              </a:extLst>
            </p:cNvPr>
            <p:cNvSpPr/>
            <p:nvPr/>
          </p:nvSpPr>
          <p:spPr>
            <a:xfrm rot="1492103">
              <a:off x="3031179" y="4642031"/>
              <a:ext cx="638671" cy="443188"/>
            </a:xfrm>
            <a:custGeom>
              <a:avLst/>
              <a:gdLst/>
              <a:ahLst/>
              <a:cxnLst/>
              <a:rect l="l" t="t" r="r" b="b"/>
              <a:pathLst>
                <a:path w="25549" h="17729" fill="none" extrusionOk="0">
                  <a:moveTo>
                    <a:pt x="3848" y="17728"/>
                  </a:moveTo>
                  <a:lnTo>
                    <a:pt x="1620" y="13059"/>
                  </a:lnTo>
                  <a:cubicBezTo>
                    <a:pt x="1620" y="13059"/>
                    <a:pt x="1" y="9693"/>
                    <a:pt x="1747" y="8503"/>
                  </a:cubicBezTo>
                  <a:cubicBezTo>
                    <a:pt x="3481" y="7314"/>
                    <a:pt x="7112" y="5062"/>
                    <a:pt x="9339" y="3910"/>
                  </a:cubicBezTo>
                  <a:cubicBezTo>
                    <a:pt x="11554" y="2759"/>
                    <a:pt x="16312" y="658"/>
                    <a:pt x="17792" y="329"/>
                  </a:cubicBezTo>
                  <a:cubicBezTo>
                    <a:pt x="19273" y="0"/>
                    <a:pt x="20728" y="607"/>
                    <a:pt x="22778" y="2695"/>
                  </a:cubicBezTo>
                  <a:cubicBezTo>
                    <a:pt x="24840" y="4783"/>
                    <a:pt x="25321" y="5606"/>
                    <a:pt x="25549" y="6783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34;p23">
              <a:extLst>
                <a:ext uri="{FF2B5EF4-FFF2-40B4-BE49-F238E27FC236}">
                  <a16:creationId xmlns:a16="http://schemas.microsoft.com/office/drawing/2014/main" id="{164D09F6-5B22-B2BC-1A59-9B0E27912F58}"/>
                </a:ext>
              </a:extLst>
            </p:cNvPr>
            <p:cNvSpPr/>
            <p:nvPr/>
          </p:nvSpPr>
          <p:spPr>
            <a:xfrm rot="1492103">
              <a:off x="3586323" y="4934014"/>
              <a:ext cx="92367" cy="59170"/>
            </a:xfrm>
            <a:custGeom>
              <a:avLst/>
              <a:gdLst/>
              <a:ahLst/>
              <a:cxnLst/>
              <a:rect l="l" t="t" r="r" b="b"/>
              <a:pathLst>
                <a:path w="3695" h="2367" fill="none" extrusionOk="0">
                  <a:moveTo>
                    <a:pt x="3568" y="355"/>
                  </a:moveTo>
                  <a:cubicBezTo>
                    <a:pt x="3695" y="608"/>
                    <a:pt x="3581" y="911"/>
                    <a:pt x="3341" y="1025"/>
                  </a:cubicBezTo>
                  <a:lnTo>
                    <a:pt x="797" y="2240"/>
                  </a:lnTo>
                  <a:cubicBezTo>
                    <a:pt x="544" y="2367"/>
                    <a:pt x="240" y="2253"/>
                    <a:pt x="127" y="2012"/>
                  </a:cubicBezTo>
                  <a:lnTo>
                    <a:pt x="127" y="2012"/>
                  </a:lnTo>
                  <a:cubicBezTo>
                    <a:pt x="0" y="1759"/>
                    <a:pt x="114" y="1456"/>
                    <a:pt x="354" y="1342"/>
                  </a:cubicBezTo>
                  <a:lnTo>
                    <a:pt x="2898" y="127"/>
                  </a:lnTo>
                  <a:cubicBezTo>
                    <a:pt x="3151" y="0"/>
                    <a:pt x="3455" y="114"/>
                    <a:pt x="356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35;p23">
              <a:extLst>
                <a:ext uri="{FF2B5EF4-FFF2-40B4-BE49-F238E27FC236}">
                  <a16:creationId xmlns:a16="http://schemas.microsoft.com/office/drawing/2014/main" id="{FBFB5001-2B6C-C6EE-977D-D53D95575BFF}"/>
                </a:ext>
              </a:extLst>
            </p:cNvPr>
            <p:cNvSpPr/>
            <p:nvPr/>
          </p:nvSpPr>
          <p:spPr>
            <a:xfrm rot="1492103">
              <a:off x="3033742" y="4956619"/>
              <a:ext cx="79118" cy="52846"/>
            </a:xfrm>
            <a:custGeom>
              <a:avLst/>
              <a:gdLst/>
              <a:ahLst/>
              <a:cxnLst/>
              <a:rect l="l" t="t" r="r" b="b"/>
              <a:pathLst>
                <a:path w="3165" h="2114" fill="none" extrusionOk="0">
                  <a:moveTo>
                    <a:pt x="3038" y="355"/>
                  </a:moveTo>
                  <a:cubicBezTo>
                    <a:pt x="3164" y="608"/>
                    <a:pt x="3051" y="911"/>
                    <a:pt x="2810" y="1025"/>
                  </a:cubicBezTo>
                  <a:lnTo>
                    <a:pt x="785" y="2000"/>
                  </a:lnTo>
                  <a:cubicBezTo>
                    <a:pt x="532" y="2114"/>
                    <a:pt x="241" y="2012"/>
                    <a:pt x="115" y="1759"/>
                  </a:cubicBezTo>
                  <a:lnTo>
                    <a:pt x="115" y="1759"/>
                  </a:lnTo>
                  <a:cubicBezTo>
                    <a:pt x="1" y="1506"/>
                    <a:pt x="102" y="1215"/>
                    <a:pt x="355" y="1089"/>
                  </a:cubicBezTo>
                  <a:lnTo>
                    <a:pt x="2380" y="127"/>
                  </a:lnTo>
                  <a:cubicBezTo>
                    <a:pt x="2620" y="0"/>
                    <a:pt x="2924" y="114"/>
                    <a:pt x="303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36;p23">
              <a:extLst>
                <a:ext uri="{FF2B5EF4-FFF2-40B4-BE49-F238E27FC236}">
                  <a16:creationId xmlns:a16="http://schemas.microsoft.com/office/drawing/2014/main" id="{0CB0AEEB-A6E5-D2DE-0EA3-665C80A85E25}"/>
                </a:ext>
              </a:extLst>
            </p:cNvPr>
            <p:cNvSpPr/>
            <p:nvPr/>
          </p:nvSpPr>
          <p:spPr>
            <a:xfrm rot="1492103">
              <a:off x="3106220" y="4931459"/>
              <a:ext cx="121815" cy="121790"/>
            </a:xfrm>
            <a:custGeom>
              <a:avLst/>
              <a:gdLst/>
              <a:ahLst/>
              <a:cxnLst/>
              <a:rect l="l" t="t" r="r" b="b"/>
              <a:pathLst>
                <a:path w="4873" h="4872" fill="none" extrusionOk="0">
                  <a:moveTo>
                    <a:pt x="4366" y="1518"/>
                  </a:moveTo>
                  <a:cubicBezTo>
                    <a:pt x="4873" y="2581"/>
                    <a:pt x="4430" y="3859"/>
                    <a:pt x="3367" y="4366"/>
                  </a:cubicBezTo>
                  <a:cubicBezTo>
                    <a:pt x="2304" y="4872"/>
                    <a:pt x="1026" y="4429"/>
                    <a:pt x="520" y="3366"/>
                  </a:cubicBezTo>
                  <a:cubicBezTo>
                    <a:pt x="1" y="2290"/>
                    <a:pt x="456" y="1025"/>
                    <a:pt x="1519" y="506"/>
                  </a:cubicBezTo>
                  <a:cubicBezTo>
                    <a:pt x="2582" y="0"/>
                    <a:pt x="3860" y="456"/>
                    <a:pt x="4366" y="1518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37;p23">
              <a:extLst>
                <a:ext uri="{FF2B5EF4-FFF2-40B4-BE49-F238E27FC236}">
                  <a16:creationId xmlns:a16="http://schemas.microsoft.com/office/drawing/2014/main" id="{1D2C4929-3091-152E-0BC6-1ACB86F8EDE4}"/>
                </a:ext>
              </a:extLst>
            </p:cNvPr>
            <p:cNvSpPr/>
            <p:nvPr/>
          </p:nvSpPr>
          <p:spPr>
            <a:xfrm rot="1492103">
              <a:off x="3135638" y="4960928"/>
              <a:ext cx="63295" cy="62970"/>
            </a:xfrm>
            <a:custGeom>
              <a:avLst/>
              <a:gdLst/>
              <a:ahLst/>
              <a:cxnLst/>
              <a:rect l="l" t="t" r="r" b="b"/>
              <a:pathLst>
                <a:path w="2532" h="2519" fill="none" extrusionOk="0">
                  <a:moveTo>
                    <a:pt x="2266" y="785"/>
                  </a:moveTo>
                  <a:cubicBezTo>
                    <a:pt x="2531" y="1329"/>
                    <a:pt x="2291" y="2000"/>
                    <a:pt x="1747" y="2266"/>
                  </a:cubicBezTo>
                  <a:cubicBezTo>
                    <a:pt x="1190" y="2519"/>
                    <a:pt x="532" y="2291"/>
                    <a:pt x="266" y="1734"/>
                  </a:cubicBezTo>
                  <a:cubicBezTo>
                    <a:pt x="1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6" y="78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38;p23">
              <a:extLst>
                <a:ext uri="{FF2B5EF4-FFF2-40B4-BE49-F238E27FC236}">
                  <a16:creationId xmlns:a16="http://schemas.microsoft.com/office/drawing/2014/main" id="{A884A781-DC82-4669-4700-C3F83B951895}"/>
                </a:ext>
              </a:extLst>
            </p:cNvPr>
            <p:cNvSpPr/>
            <p:nvPr/>
          </p:nvSpPr>
          <p:spPr>
            <a:xfrm rot="1492103">
              <a:off x="3161884" y="4987202"/>
              <a:ext cx="10799" cy="10449"/>
            </a:xfrm>
            <a:custGeom>
              <a:avLst/>
              <a:gdLst/>
              <a:ahLst/>
              <a:cxnLst/>
              <a:rect l="l" t="t" r="r" b="b"/>
              <a:pathLst>
                <a:path w="432" h="418" fill="none" extrusionOk="0">
                  <a:moveTo>
                    <a:pt x="381" y="127"/>
                  </a:moveTo>
                  <a:cubicBezTo>
                    <a:pt x="431" y="228"/>
                    <a:pt x="381" y="329"/>
                    <a:pt x="292" y="380"/>
                  </a:cubicBezTo>
                  <a:cubicBezTo>
                    <a:pt x="203" y="418"/>
                    <a:pt x="90" y="380"/>
                    <a:pt x="52" y="291"/>
                  </a:cubicBezTo>
                  <a:cubicBezTo>
                    <a:pt x="1" y="203"/>
                    <a:pt x="39" y="89"/>
                    <a:pt x="140" y="51"/>
                  </a:cubicBezTo>
                  <a:cubicBezTo>
                    <a:pt x="229" y="0"/>
                    <a:pt x="343" y="38"/>
                    <a:pt x="381" y="127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39;p23">
              <a:extLst>
                <a:ext uri="{FF2B5EF4-FFF2-40B4-BE49-F238E27FC236}">
                  <a16:creationId xmlns:a16="http://schemas.microsoft.com/office/drawing/2014/main" id="{76DA0D6E-EB61-54BF-FA77-8A4B80A5DEFA}"/>
                </a:ext>
              </a:extLst>
            </p:cNvPr>
            <p:cNvSpPr/>
            <p:nvPr/>
          </p:nvSpPr>
          <p:spPr>
            <a:xfrm rot="1492103">
              <a:off x="3466021" y="4921760"/>
              <a:ext cx="121790" cy="12179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4353" y="1519"/>
                  </a:moveTo>
                  <a:cubicBezTo>
                    <a:pt x="4872" y="2582"/>
                    <a:pt x="4416" y="3860"/>
                    <a:pt x="3353" y="4366"/>
                  </a:cubicBezTo>
                  <a:cubicBezTo>
                    <a:pt x="2291" y="4872"/>
                    <a:pt x="1013" y="4429"/>
                    <a:pt x="506" y="3366"/>
                  </a:cubicBezTo>
                  <a:cubicBezTo>
                    <a:pt x="0" y="2303"/>
                    <a:pt x="443" y="1025"/>
                    <a:pt x="1506" y="519"/>
                  </a:cubicBezTo>
                  <a:cubicBezTo>
                    <a:pt x="2569" y="0"/>
                    <a:pt x="3847" y="456"/>
                    <a:pt x="4353" y="151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40;p23">
              <a:extLst>
                <a:ext uri="{FF2B5EF4-FFF2-40B4-BE49-F238E27FC236}">
                  <a16:creationId xmlns:a16="http://schemas.microsoft.com/office/drawing/2014/main" id="{123D6338-3B88-9586-3DC8-16EE3A96BE01}"/>
                </a:ext>
              </a:extLst>
            </p:cNvPr>
            <p:cNvSpPr/>
            <p:nvPr/>
          </p:nvSpPr>
          <p:spPr>
            <a:xfrm rot="1492103">
              <a:off x="3495074" y="4951083"/>
              <a:ext cx="63295" cy="63295"/>
            </a:xfrm>
            <a:custGeom>
              <a:avLst/>
              <a:gdLst/>
              <a:ahLst/>
              <a:cxnLst/>
              <a:rect l="l" t="t" r="r" b="b"/>
              <a:pathLst>
                <a:path w="2532" h="2532" fill="none" extrusionOk="0">
                  <a:moveTo>
                    <a:pt x="2265" y="786"/>
                  </a:moveTo>
                  <a:cubicBezTo>
                    <a:pt x="2531" y="1342"/>
                    <a:pt x="2303" y="2000"/>
                    <a:pt x="1747" y="2266"/>
                  </a:cubicBezTo>
                  <a:cubicBezTo>
                    <a:pt x="1190" y="2532"/>
                    <a:pt x="532" y="2291"/>
                    <a:pt x="266" y="1747"/>
                  </a:cubicBezTo>
                  <a:cubicBezTo>
                    <a:pt x="0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5" y="78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41;p23">
              <a:extLst>
                <a:ext uri="{FF2B5EF4-FFF2-40B4-BE49-F238E27FC236}">
                  <a16:creationId xmlns:a16="http://schemas.microsoft.com/office/drawing/2014/main" id="{26DC468F-C978-0C12-9D91-175C3E142510}"/>
                </a:ext>
              </a:extLst>
            </p:cNvPr>
            <p:cNvSpPr/>
            <p:nvPr/>
          </p:nvSpPr>
          <p:spPr>
            <a:xfrm rot="1492103">
              <a:off x="3521700" y="4977434"/>
              <a:ext cx="10449" cy="10449"/>
            </a:xfrm>
            <a:custGeom>
              <a:avLst/>
              <a:gdLst/>
              <a:ahLst/>
              <a:cxnLst/>
              <a:rect l="l" t="t" r="r" b="b"/>
              <a:pathLst>
                <a:path w="418" h="418" fill="none" extrusionOk="0">
                  <a:moveTo>
                    <a:pt x="367" y="139"/>
                  </a:moveTo>
                  <a:cubicBezTo>
                    <a:pt x="418" y="228"/>
                    <a:pt x="380" y="329"/>
                    <a:pt x="291" y="380"/>
                  </a:cubicBezTo>
                  <a:cubicBezTo>
                    <a:pt x="190" y="418"/>
                    <a:pt x="89" y="380"/>
                    <a:pt x="38" y="291"/>
                  </a:cubicBezTo>
                  <a:cubicBezTo>
                    <a:pt x="0" y="203"/>
                    <a:pt x="38" y="89"/>
                    <a:pt x="127" y="51"/>
                  </a:cubicBezTo>
                  <a:cubicBezTo>
                    <a:pt x="215" y="0"/>
                    <a:pt x="329" y="38"/>
                    <a:pt x="367" y="13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42;p23">
              <a:extLst>
                <a:ext uri="{FF2B5EF4-FFF2-40B4-BE49-F238E27FC236}">
                  <a16:creationId xmlns:a16="http://schemas.microsoft.com/office/drawing/2014/main" id="{37A384DB-EF0A-7C81-5F81-BD77196EEB8E}"/>
                </a:ext>
              </a:extLst>
            </p:cNvPr>
            <p:cNvSpPr/>
            <p:nvPr/>
          </p:nvSpPr>
          <p:spPr>
            <a:xfrm rot="1492103">
              <a:off x="3233231" y="4922499"/>
              <a:ext cx="226531" cy="114215"/>
            </a:xfrm>
            <a:custGeom>
              <a:avLst/>
              <a:gdLst/>
              <a:ahLst/>
              <a:cxnLst/>
              <a:rect l="l" t="t" r="r" b="b"/>
              <a:pathLst>
                <a:path w="9062" h="4569" fill="none" extrusionOk="0">
                  <a:moveTo>
                    <a:pt x="1" y="4568"/>
                  </a:moveTo>
                  <a:lnTo>
                    <a:pt x="906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43;p23">
              <a:extLst>
                <a:ext uri="{FF2B5EF4-FFF2-40B4-BE49-F238E27FC236}">
                  <a16:creationId xmlns:a16="http://schemas.microsoft.com/office/drawing/2014/main" id="{B931FD4C-4F57-C1E7-29E8-3C038A72A57F}"/>
                </a:ext>
              </a:extLst>
            </p:cNvPr>
            <p:cNvSpPr/>
            <p:nvPr/>
          </p:nvSpPr>
          <p:spPr>
            <a:xfrm rot="1492103">
              <a:off x="3101594" y="4637243"/>
              <a:ext cx="468486" cy="230306"/>
            </a:xfrm>
            <a:custGeom>
              <a:avLst/>
              <a:gdLst/>
              <a:ahLst/>
              <a:cxnLst/>
              <a:rect l="l" t="t" r="r" b="b"/>
              <a:pathLst>
                <a:path w="18741" h="9213" fill="none" extrusionOk="0">
                  <a:moveTo>
                    <a:pt x="0" y="9212"/>
                  </a:moveTo>
                  <a:lnTo>
                    <a:pt x="1874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44;p23">
              <a:extLst>
                <a:ext uri="{FF2B5EF4-FFF2-40B4-BE49-F238E27FC236}">
                  <a16:creationId xmlns:a16="http://schemas.microsoft.com/office/drawing/2014/main" id="{791D73EF-8736-A054-FCD1-E29ACC336584}"/>
                </a:ext>
              </a:extLst>
            </p:cNvPr>
            <p:cNvSpPr/>
            <p:nvPr/>
          </p:nvSpPr>
          <p:spPr>
            <a:xfrm rot="1492103">
              <a:off x="3405727" y="4761832"/>
              <a:ext cx="97142" cy="202783"/>
            </a:xfrm>
            <a:custGeom>
              <a:avLst/>
              <a:gdLst/>
              <a:ahLst/>
              <a:cxnLst/>
              <a:rect l="l" t="t" r="r" b="b"/>
              <a:pathLst>
                <a:path w="3886" h="8112" fill="none" extrusionOk="0">
                  <a:moveTo>
                    <a:pt x="1" y="1"/>
                  </a:moveTo>
                  <a:cubicBezTo>
                    <a:pt x="1" y="1"/>
                    <a:pt x="3443" y="7504"/>
                    <a:pt x="3885" y="8112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45;p23">
              <a:extLst>
                <a:ext uri="{FF2B5EF4-FFF2-40B4-BE49-F238E27FC236}">
                  <a16:creationId xmlns:a16="http://schemas.microsoft.com/office/drawing/2014/main" id="{C66FDB48-7AB4-F220-CC9F-170C1ACD4418}"/>
                </a:ext>
              </a:extLst>
            </p:cNvPr>
            <p:cNvSpPr/>
            <p:nvPr/>
          </p:nvSpPr>
          <p:spPr>
            <a:xfrm rot="1492103">
              <a:off x="3083492" y="4713707"/>
              <a:ext cx="528906" cy="259078"/>
            </a:xfrm>
            <a:custGeom>
              <a:avLst/>
              <a:gdLst/>
              <a:ahLst/>
              <a:cxnLst/>
              <a:rect l="l" t="t" r="r" b="b"/>
              <a:pathLst>
                <a:path w="21158" h="10364" fill="none" extrusionOk="0">
                  <a:moveTo>
                    <a:pt x="1" y="10364"/>
                  </a:moveTo>
                  <a:lnTo>
                    <a:pt x="21158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46;p23">
              <a:extLst>
                <a:ext uri="{FF2B5EF4-FFF2-40B4-BE49-F238E27FC236}">
                  <a16:creationId xmlns:a16="http://schemas.microsoft.com/office/drawing/2014/main" id="{1B58692D-824F-E4DA-7958-6D398147DFBE}"/>
                </a:ext>
              </a:extLst>
            </p:cNvPr>
            <p:cNvSpPr/>
            <p:nvPr/>
          </p:nvSpPr>
          <p:spPr>
            <a:xfrm rot="1492103">
              <a:off x="3120551" y="4853846"/>
              <a:ext cx="54745" cy="25948"/>
            </a:xfrm>
            <a:custGeom>
              <a:avLst/>
              <a:gdLst/>
              <a:ahLst/>
              <a:cxnLst/>
              <a:rect l="l" t="t" r="r" b="b"/>
              <a:pathLst>
                <a:path w="2190" h="1038" fill="none" extrusionOk="0">
                  <a:moveTo>
                    <a:pt x="0" y="1038"/>
                  </a:moveTo>
                  <a:lnTo>
                    <a:pt x="2189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47;p23">
              <a:extLst>
                <a:ext uri="{FF2B5EF4-FFF2-40B4-BE49-F238E27FC236}">
                  <a16:creationId xmlns:a16="http://schemas.microsoft.com/office/drawing/2014/main" id="{A2F8679F-6B2C-77A9-78ED-9B28CA967D02}"/>
                </a:ext>
              </a:extLst>
            </p:cNvPr>
            <p:cNvSpPr/>
            <p:nvPr/>
          </p:nvSpPr>
          <p:spPr>
            <a:xfrm rot="1492103">
              <a:off x="3120759" y="4862950"/>
              <a:ext cx="54420" cy="26273"/>
            </a:xfrm>
            <a:custGeom>
              <a:avLst/>
              <a:gdLst/>
              <a:ahLst/>
              <a:cxnLst/>
              <a:rect l="l" t="t" r="r" b="b"/>
              <a:pathLst>
                <a:path w="2177" h="1051" fill="none" extrusionOk="0">
                  <a:moveTo>
                    <a:pt x="1" y="1051"/>
                  </a:moveTo>
                  <a:lnTo>
                    <a:pt x="2177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48;p23">
              <a:extLst>
                <a:ext uri="{FF2B5EF4-FFF2-40B4-BE49-F238E27FC236}">
                  <a16:creationId xmlns:a16="http://schemas.microsoft.com/office/drawing/2014/main" id="{E57CB376-FDBD-8D87-E9B6-222732E29B28}"/>
                </a:ext>
              </a:extLst>
            </p:cNvPr>
            <p:cNvSpPr/>
            <p:nvPr/>
          </p:nvSpPr>
          <p:spPr>
            <a:xfrm rot="1492103">
              <a:off x="3120766" y="4872782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0" y="1051"/>
                  </a:moveTo>
                  <a:lnTo>
                    <a:pt x="2189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49;p23">
              <a:extLst>
                <a:ext uri="{FF2B5EF4-FFF2-40B4-BE49-F238E27FC236}">
                  <a16:creationId xmlns:a16="http://schemas.microsoft.com/office/drawing/2014/main" id="{0D982D3E-0D62-3050-E03B-0EDF6FA2BB80}"/>
                </a:ext>
              </a:extLst>
            </p:cNvPr>
            <p:cNvSpPr/>
            <p:nvPr/>
          </p:nvSpPr>
          <p:spPr>
            <a:xfrm rot="1492103">
              <a:off x="3121028" y="4881968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1" y="1051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50;p23">
              <a:extLst>
                <a:ext uri="{FF2B5EF4-FFF2-40B4-BE49-F238E27FC236}">
                  <a16:creationId xmlns:a16="http://schemas.microsoft.com/office/drawing/2014/main" id="{A0CEDC9D-F623-AA38-B27E-8AA48F1AA299}"/>
                </a:ext>
              </a:extLst>
            </p:cNvPr>
            <p:cNvSpPr/>
            <p:nvPr/>
          </p:nvSpPr>
          <p:spPr>
            <a:xfrm rot="1492103">
              <a:off x="3120985" y="4892735"/>
              <a:ext cx="54745" cy="25973"/>
            </a:xfrm>
            <a:custGeom>
              <a:avLst/>
              <a:gdLst/>
              <a:ahLst/>
              <a:cxnLst/>
              <a:rect l="l" t="t" r="r" b="b"/>
              <a:pathLst>
                <a:path w="2190" h="1039" fill="none" extrusionOk="0">
                  <a:moveTo>
                    <a:pt x="1" y="1039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51;p23">
              <a:extLst>
                <a:ext uri="{FF2B5EF4-FFF2-40B4-BE49-F238E27FC236}">
                  <a16:creationId xmlns:a16="http://schemas.microsoft.com/office/drawing/2014/main" id="{2C89A926-4798-3145-DAA3-CC7CC381A688}"/>
                </a:ext>
              </a:extLst>
            </p:cNvPr>
            <p:cNvSpPr/>
            <p:nvPr/>
          </p:nvSpPr>
          <p:spPr>
            <a:xfrm rot="1492103">
              <a:off x="3420507" y="4799371"/>
              <a:ext cx="261303" cy="140788"/>
            </a:xfrm>
            <a:custGeom>
              <a:avLst/>
              <a:gdLst/>
              <a:ahLst/>
              <a:cxnLst/>
              <a:rect l="l" t="t" r="r" b="b"/>
              <a:pathLst>
                <a:path w="10453" h="5632" fill="none" extrusionOk="0">
                  <a:moveTo>
                    <a:pt x="0" y="1"/>
                  </a:moveTo>
                  <a:cubicBezTo>
                    <a:pt x="0" y="1"/>
                    <a:pt x="2658" y="5100"/>
                    <a:pt x="3063" y="5632"/>
                  </a:cubicBezTo>
                  <a:cubicBezTo>
                    <a:pt x="3063" y="5632"/>
                    <a:pt x="6353" y="3911"/>
                    <a:pt x="7011" y="3974"/>
                  </a:cubicBezTo>
                  <a:cubicBezTo>
                    <a:pt x="7656" y="4050"/>
                    <a:pt x="8263" y="4278"/>
                    <a:pt x="8263" y="4278"/>
                  </a:cubicBezTo>
                  <a:lnTo>
                    <a:pt x="10452" y="324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52;p23">
              <a:extLst>
                <a:ext uri="{FF2B5EF4-FFF2-40B4-BE49-F238E27FC236}">
                  <a16:creationId xmlns:a16="http://schemas.microsoft.com/office/drawing/2014/main" id="{B5BD3615-2542-0EE0-15AE-D9AF76F4CB03}"/>
                </a:ext>
              </a:extLst>
            </p:cNvPr>
            <p:cNvSpPr/>
            <p:nvPr/>
          </p:nvSpPr>
          <p:spPr>
            <a:xfrm rot="1492103">
              <a:off x="3630288" y="4899488"/>
              <a:ext cx="25323" cy="25973"/>
            </a:xfrm>
            <a:custGeom>
              <a:avLst/>
              <a:gdLst/>
              <a:ahLst/>
              <a:cxnLst/>
              <a:rect l="l" t="t" r="r" b="b"/>
              <a:pathLst>
                <a:path w="1013" h="1039" fill="none" extrusionOk="0">
                  <a:moveTo>
                    <a:pt x="899" y="330"/>
                  </a:moveTo>
                  <a:cubicBezTo>
                    <a:pt x="1013" y="558"/>
                    <a:pt x="924" y="823"/>
                    <a:pt x="709" y="937"/>
                  </a:cubicBezTo>
                  <a:cubicBezTo>
                    <a:pt x="481" y="1038"/>
                    <a:pt x="216" y="937"/>
                    <a:pt x="102" y="709"/>
                  </a:cubicBezTo>
                  <a:cubicBezTo>
                    <a:pt x="1" y="482"/>
                    <a:pt x="89" y="203"/>
                    <a:pt x="304" y="102"/>
                  </a:cubicBezTo>
                  <a:cubicBezTo>
                    <a:pt x="519" y="1"/>
                    <a:pt x="798" y="102"/>
                    <a:pt x="899" y="330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53;p23">
              <a:extLst>
                <a:ext uri="{FF2B5EF4-FFF2-40B4-BE49-F238E27FC236}">
                  <a16:creationId xmlns:a16="http://schemas.microsoft.com/office/drawing/2014/main" id="{016D4B0A-B8F4-7590-4624-C8F589E6644C}"/>
                </a:ext>
              </a:extLst>
            </p:cNvPr>
            <p:cNvSpPr/>
            <p:nvPr/>
          </p:nvSpPr>
          <p:spPr>
            <a:xfrm rot="1492103">
              <a:off x="3118578" y="4745508"/>
              <a:ext cx="116440" cy="100617"/>
            </a:xfrm>
            <a:custGeom>
              <a:avLst/>
              <a:gdLst/>
              <a:ahLst/>
              <a:cxnLst/>
              <a:rect l="l" t="t" r="r" b="b"/>
              <a:pathLst>
                <a:path w="4658" h="4025" fill="none" extrusionOk="0">
                  <a:moveTo>
                    <a:pt x="1469" y="4012"/>
                  </a:moveTo>
                  <a:lnTo>
                    <a:pt x="4341" y="2633"/>
                  </a:lnTo>
                  <a:cubicBezTo>
                    <a:pt x="4341" y="2633"/>
                    <a:pt x="4657" y="2544"/>
                    <a:pt x="4278" y="1785"/>
                  </a:cubicBezTo>
                  <a:cubicBezTo>
                    <a:pt x="3898" y="1026"/>
                    <a:pt x="3506" y="343"/>
                    <a:pt x="3506" y="343"/>
                  </a:cubicBezTo>
                  <a:cubicBezTo>
                    <a:pt x="3506" y="343"/>
                    <a:pt x="3443" y="1"/>
                    <a:pt x="2873" y="279"/>
                  </a:cubicBezTo>
                  <a:cubicBezTo>
                    <a:pt x="2304" y="545"/>
                    <a:pt x="418" y="1456"/>
                    <a:pt x="418" y="1456"/>
                  </a:cubicBezTo>
                  <a:cubicBezTo>
                    <a:pt x="418" y="1456"/>
                    <a:pt x="1" y="1671"/>
                    <a:pt x="266" y="2152"/>
                  </a:cubicBezTo>
                  <a:cubicBezTo>
                    <a:pt x="532" y="2620"/>
                    <a:pt x="1000" y="3683"/>
                    <a:pt x="1000" y="3683"/>
                  </a:cubicBezTo>
                  <a:cubicBezTo>
                    <a:pt x="1000" y="3683"/>
                    <a:pt x="1203" y="4025"/>
                    <a:pt x="1469" y="4012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54;p23">
              <a:extLst>
                <a:ext uri="{FF2B5EF4-FFF2-40B4-BE49-F238E27FC236}">
                  <a16:creationId xmlns:a16="http://schemas.microsoft.com/office/drawing/2014/main" id="{E55A8AFA-E1FF-10B5-FA9D-FF5488C409AC}"/>
                </a:ext>
              </a:extLst>
            </p:cNvPr>
            <p:cNvSpPr/>
            <p:nvPr/>
          </p:nvSpPr>
          <p:spPr>
            <a:xfrm rot="1492103">
              <a:off x="3231118" y="4743928"/>
              <a:ext cx="112941" cy="101891"/>
            </a:xfrm>
            <a:custGeom>
              <a:avLst/>
              <a:gdLst/>
              <a:ahLst/>
              <a:cxnLst/>
              <a:rect l="l" t="t" r="r" b="b"/>
              <a:pathLst>
                <a:path w="4518" h="4076" fill="none" extrusionOk="0">
                  <a:moveTo>
                    <a:pt x="1025" y="3569"/>
                  </a:moveTo>
                  <a:lnTo>
                    <a:pt x="177" y="1975"/>
                  </a:lnTo>
                  <a:cubicBezTo>
                    <a:pt x="177" y="1975"/>
                    <a:pt x="0" y="1620"/>
                    <a:pt x="696" y="1291"/>
                  </a:cubicBezTo>
                  <a:cubicBezTo>
                    <a:pt x="1405" y="950"/>
                    <a:pt x="3151" y="114"/>
                    <a:pt x="3151" y="114"/>
                  </a:cubicBezTo>
                  <a:cubicBezTo>
                    <a:pt x="3151" y="114"/>
                    <a:pt x="3594" y="1"/>
                    <a:pt x="3822" y="570"/>
                  </a:cubicBezTo>
                  <a:cubicBezTo>
                    <a:pt x="4062" y="1139"/>
                    <a:pt x="4404" y="1987"/>
                    <a:pt x="4404" y="1987"/>
                  </a:cubicBezTo>
                  <a:cubicBezTo>
                    <a:pt x="4404" y="1987"/>
                    <a:pt x="4518" y="2544"/>
                    <a:pt x="4176" y="2683"/>
                  </a:cubicBezTo>
                  <a:cubicBezTo>
                    <a:pt x="3328" y="3038"/>
                    <a:pt x="1481" y="3974"/>
                    <a:pt x="1481" y="3974"/>
                  </a:cubicBezTo>
                  <a:cubicBezTo>
                    <a:pt x="1481" y="3974"/>
                    <a:pt x="1266" y="4075"/>
                    <a:pt x="1025" y="356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55;p23">
              <a:extLst>
                <a:ext uri="{FF2B5EF4-FFF2-40B4-BE49-F238E27FC236}">
                  <a16:creationId xmlns:a16="http://schemas.microsoft.com/office/drawing/2014/main" id="{F0CB0D36-0785-4C77-70B7-FC2A3414EFDB}"/>
                </a:ext>
              </a:extLst>
            </p:cNvPr>
            <p:cNvSpPr/>
            <p:nvPr/>
          </p:nvSpPr>
          <p:spPr>
            <a:xfrm rot="1492103">
              <a:off x="3340741" y="4741202"/>
              <a:ext cx="116115" cy="104416"/>
            </a:xfrm>
            <a:custGeom>
              <a:avLst/>
              <a:gdLst/>
              <a:ahLst/>
              <a:cxnLst/>
              <a:rect l="l" t="t" r="r" b="b"/>
              <a:pathLst>
                <a:path w="4645" h="4177" fill="none" extrusionOk="0">
                  <a:moveTo>
                    <a:pt x="165" y="1924"/>
                  </a:moveTo>
                  <a:lnTo>
                    <a:pt x="1013" y="3696"/>
                  </a:lnTo>
                  <a:cubicBezTo>
                    <a:pt x="1013" y="3696"/>
                    <a:pt x="1202" y="4176"/>
                    <a:pt x="1785" y="3911"/>
                  </a:cubicBezTo>
                  <a:cubicBezTo>
                    <a:pt x="2354" y="3658"/>
                    <a:pt x="4290" y="2721"/>
                    <a:pt x="4290" y="2721"/>
                  </a:cubicBezTo>
                  <a:cubicBezTo>
                    <a:pt x="4290" y="2721"/>
                    <a:pt x="4644" y="2607"/>
                    <a:pt x="4163" y="1696"/>
                  </a:cubicBezTo>
                  <a:cubicBezTo>
                    <a:pt x="3695" y="798"/>
                    <a:pt x="3569" y="443"/>
                    <a:pt x="3569" y="443"/>
                  </a:cubicBezTo>
                  <a:cubicBezTo>
                    <a:pt x="3569" y="443"/>
                    <a:pt x="3379" y="1"/>
                    <a:pt x="2544" y="494"/>
                  </a:cubicBezTo>
                  <a:cubicBezTo>
                    <a:pt x="2379" y="583"/>
                    <a:pt x="696" y="1367"/>
                    <a:pt x="696" y="1367"/>
                  </a:cubicBezTo>
                  <a:cubicBezTo>
                    <a:pt x="696" y="1367"/>
                    <a:pt x="0" y="1570"/>
                    <a:pt x="165" y="1924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56;p23">
              <a:extLst>
                <a:ext uri="{FF2B5EF4-FFF2-40B4-BE49-F238E27FC236}">
                  <a16:creationId xmlns:a16="http://schemas.microsoft.com/office/drawing/2014/main" id="{4377C93B-6DFB-02D1-FBCE-6B4430F0988F}"/>
                </a:ext>
              </a:extLst>
            </p:cNvPr>
            <p:cNvSpPr/>
            <p:nvPr/>
          </p:nvSpPr>
          <p:spPr>
            <a:xfrm rot="1492103">
              <a:off x="3468287" y="4744327"/>
              <a:ext cx="166411" cy="111041"/>
            </a:xfrm>
            <a:custGeom>
              <a:avLst/>
              <a:gdLst/>
              <a:ahLst/>
              <a:cxnLst/>
              <a:rect l="l" t="t" r="r" b="b"/>
              <a:pathLst>
                <a:path w="6657" h="4442" fill="none" extrusionOk="0">
                  <a:moveTo>
                    <a:pt x="102" y="2316"/>
                  </a:moveTo>
                  <a:lnTo>
                    <a:pt x="899" y="3973"/>
                  </a:lnTo>
                  <a:cubicBezTo>
                    <a:pt x="899" y="3973"/>
                    <a:pt x="1025" y="4442"/>
                    <a:pt x="1974" y="3986"/>
                  </a:cubicBezTo>
                  <a:cubicBezTo>
                    <a:pt x="2923" y="3530"/>
                    <a:pt x="5859" y="2126"/>
                    <a:pt x="5859" y="2126"/>
                  </a:cubicBezTo>
                  <a:cubicBezTo>
                    <a:pt x="5859" y="2126"/>
                    <a:pt x="6656" y="1885"/>
                    <a:pt x="5821" y="1278"/>
                  </a:cubicBezTo>
                  <a:cubicBezTo>
                    <a:pt x="4973" y="658"/>
                    <a:pt x="4227" y="203"/>
                    <a:pt x="4227" y="203"/>
                  </a:cubicBezTo>
                  <a:cubicBezTo>
                    <a:pt x="4227" y="203"/>
                    <a:pt x="4037" y="0"/>
                    <a:pt x="3328" y="342"/>
                  </a:cubicBezTo>
                  <a:cubicBezTo>
                    <a:pt x="2607" y="683"/>
                    <a:pt x="367" y="1772"/>
                    <a:pt x="367" y="1772"/>
                  </a:cubicBezTo>
                  <a:cubicBezTo>
                    <a:pt x="367" y="1772"/>
                    <a:pt x="0" y="1911"/>
                    <a:pt x="102" y="231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57;p23">
              <a:extLst>
                <a:ext uri="{FF2B5EF4-FFF2-40B4-BE49-F238E27FC236}">
                  <a16:creationId xmlns:a16="http://schemas.microsoft.com/office/drawing/2014/main" id="{1A934A98-7431-B923-0D18-57A167C1D406}"/>
                </a:ext>
              </a:extLst>
            </p:cNvPr>
            <p:cNvSpPr/>
            <p:nvPr/>
          </p:nvSpPr>
          <p:spPr>
            <a:xfrm rot="1492103">
              <a:off x="3518613" y="4748448"/>
              <a:ext cx="31647" cy="87668"/>
            </a:xfrm>
            <a:custGeom>
              <a:avLst/>
              <a:gdLst/>
              <a:ahLst/>
              <a:cxnLst/>
              <a:rect l="l" t="t" r="r" b="b"/>
              <a:pathLst>
                <a:path w="1266" h="3507" fill="none" extrusionOk="0">
                  <a:moveTo>
                    <a:pt x="0" y="520"/>
                  </a:moveTo>
                  <a:lnTo>
                    <a:pt x="25" y="3506"/>
                  </a:lnTo>
                  <a:lnTo>
                    <a:pt x="1265" y="2911"/>
                  </a:lnTo>
                  <a:lnTo>
                    <a:pt x="1088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58;p23">
              <a:extLst>
                <a:ext uri="{FF2B5EF4-FFF2-40B4-BE49-F238E27FC236}">
                  <a16:creationId xmlns:a16="http://schemas.microsoft.com/office/drawing/2014/main" id="{FD3B5B98-1CD6-72A4-5899-1355956F7A2C}"/>
                </a:ext>
              </a:extLst>
            </p:cNvPr>
            <p:cNvSpPr/>
            <p:nvPr/>
          </p:nvSpPr>
          <p:spPr>
            <a:xfrm rot="1492103">
              <a:off x="3276937" y="4753688"/>
              <a:ext cx="16774" cy="81643"/>
            </a:xfrm>
            <a:custGeom>
              <a:avLst/>
              <a:gdLst/>
              <a:ahLst/>
              <a:cxnLst/>
              <a:rect l="l" t="t" r="r" b="b"/>
              <a:pathLst>
                <a:path w="671" h="3266" fill="none" extrusionOk="0">
                  <a:moveTo>
                    <a:pt x="0" y="3266"/>
                  </a:moveTo>
                  <a:lnTo>
                    <a:pt x="228" y="203"/>
                  </a:lnTo>
                  <a:lnTo>
                    <a:pt x="671" y="1"/>
                  </a:lnTo>
                  <a:lnTo>
                    <a:pt x="544" y="310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59;p23">
              <a:extLst>
                <a:ext uri="{FF2B5EF4-FFF2-40B4-BE49-F238E27FC236}">
                  <a16:creationId xmlns:a16="http://schemas.microsoft.com/office/drawing/2014/main" id="{CC00A39C-05F5-DFC7-1E70-E9604A2CD828}"/>
                </a:ext>
              </a:extLst>
            </p:cNvPr>
            <p:cNvSpPr/>
            <p:nvPr/>
          </p:nvSpPr>
          <p:spPr>
            <a:xfrm rot="1492103">
              <a:off x="3307873" y="4759585"/>
              <a:ext cx="19323" cy="75319"/>
            </a:xfrm>
            <a:custGeom>
              <a:avLst/>
              <a:gdLst/>
              <a:ahLst/>
              <a:cxnLst/>
              <a:rect l="l" t="t" r="r" b="b"/>
              <a:pathLst>
                <a:path w="773" h="3013" fill="none" extrusionOk="0">
                  <a:moveTo>
                    <a:pt x="203" y="3012"/>
                  </a:moveTo>
                  <a:lnTo>
                    <a:pt x="0" y="76"/>
                  </a:lnTo>
                  <a:lnTo>
                    <a:pt x="291" y="0"/>
                  </a:lnTo>
                  <a:lnTo>
                    <a:pt x="772" y="2746"/>
                  </a:ln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532;p23">
            <a:extLst>
              <a:ext uri="{FF2B5EF4-FFF2-40B4-BE49-F238E27FC236}">
                <a16:creationId xmlns:a16="http://schemas.microsoft.com/office/drawing/2014/main" id="{377B424A-FE9D-B1F1-9D91-668743175DCE}"/>
              </a:ext>
            </a:extLst>
          </p:cNvPr>
          <p:cNvGrpSpPr/>
          <p:nvPr/>
        </p:nvGrpSpPr>
        <p:grpSpPr>
          <a:xfrm>
            <a:off x="4496001" y="3680135"/>
            <a:ext cx="339205" cy="282250"/>
            <a:chOff x="2967600" y="4528286"/>
            <a:chExt cx="765827" cy="670678"/>
          </a:xfrm>
        </p:grpSpPr>
        <p:sp>
          <p:nvSpPr>
            <p:cNvPr id="119" name="Google Shape;533;p23">
              <a:extLst>
                <a:ext uri="{FF2B5EF4-FFF2-40B4-BE49-F238E27FC236}">
                  <a16:creationId xmlns:a16="http://schemas.microsoft.com/office/drawing/2014/main" id="{7545F74A-514C-C9D9-261E-80C77F54543B}"/>
                </a:ext>
              </a:extLst>
            </p:cNvPr>
            <p:cNvSpPr/>
            <p:nvPr/>
          </p:nvSpPr>
          <p:spPr>
            <a:xfrm rot="1492103">
              <a:off x="3031179" y="4642031"/>
              <a:ext cx="638671" cy="443188"/>
            </a:xfrm>
            <a:custGeom>
              <a:avLst/>
              <a:gdLst/>
              <a:ahLst/>
              <a:cxnLst/>
              <a:rect l="l" t="t" r="r" b="b"/>
              <a:pathLst>
                <a:path w="25549" h="17729" fill="none" extrusionOk="0">
                  <a:moveTo>
                    <a:pt x="3848" y="17728"/>
                  </a:moveTo>
                  <a:lnTo>
                    <a:pt x="1620" y="13059"/>
                  </a:lnTo>
                  <a:cubicBezTo>
                    <a:pt x="1620" y="13059"/>
                    <a:pt x="1" y="9693"/>
                    <a:pt x="1747" y="8503"/>
                  </a:cubicBezTo>
                  <a:cubicBezTo>
                    <a:pt x="3481" y="7314"/>
                    <a:pt x="7112" y="5062"/>
                    <a:pt x="9339" y="3910"/>
                  </a:cubicBezTo>
                  <a:cubicBezTo>
                    <a:pt x="11554" y="2759"/>
                    <a:pt x="16312" y="658"/>
                    <a:pt x="17792" y="329"/>
                  </a:cubicBezTo>
                  <a:cubicBezTo>
                    <a:pt x="19273" y="0"/>
                    <a:pt x="20728" y="607"/>
                    <a:pt x="22778" y="2695"/>
                  </a:cubicBezTo>
                  <a:cubicBezTo>
                    <a:pt x="24840" y="4783"/>
                    <a:pt x="25321" y="5606"/>
                    <a:pt x="25549" y="6783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34;p23">
              <a:extLst>
                <a:ext uri="{FF2B5EF4-FFF2-40B4-BE49-F238E27FC236}">
                  <a16:creationId xmlns:a16="http://schemas.microsoft.com/office/drawing/2014/main" id="{BAC5FCF8-21A9-E78B-0F2E-F1E27B0DFE05}"/>
                </a:ext>
              </a:extLst>
            </p:cNvPr>
            <p:cNvSpPr/>
            <p:nvPr/>
          </p:nvSpPr>
          <p:spPr>
            <a:xfrm rot="1492103">
              <a:off x="3586323" y="4934014"/>
              <a:ext cx="92367" cy="59170"/>
            </a:xfrm>
            <a:custGeom>
              <a:avLst/>
              <a:gdLst/>
              <a:ahLst/>
              <a:cxnLst/>
              <a:rect l="l" t="t" r="r" b="b"/>
              <a:pathLst>
                <a:path w="3695" h="2367" fill="none" extrusionOk="0">
                  <a:moveTo>
                    <a:pt x="3568" y="355"/>
                  </a:moveTo>
                  <a:cubicBezTo>
                    <a:pt x="3695" y="608"/>
                    <a:pt x="3581" y="911"/>
                    <a:pt x="3341" y="1025"/>
                  </a:cubicBezTo>
                  <a:lnTo>
                    <a:pt x="797" y="2240"/>
                  </a:lnTo>
                  <a:cubicBezTo>
                    <a:pt x="544" y="2367"/>
                    <a:pt x="240" y="2253"/>
                    <a:pt x="127" y="2012"/>
                  </a:cubicBezTo>
                  <a:lnTo>
                    <a:pt x="127" y="2012"/>
                  </a:lnTo>
                  <a:cubicBezTo>
                    <a:pt x="0" y="1759"/>
                    <a:pt x="114" y="1456"/>
                    <a:pt x="354" y="1342"/>
                  </a:cubicBezTo>
                  <a:lnTo>
                    <a:pt x="2898" y="127"/>
                  </a:lnTo>
                  <a:cubicBezTo>
                    <a:pt x="3151" y="0"/>
                    <a:pt x="3455" y="114"/>
                    <a:pt x="356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35;p23">
              <a:extLst>
                <a:ext uri="{FF2B5EF4-FFF2-40B4-BE49-F238E27FC236}">
                  <a16:creationId xmlns:a16="http://schemas.microsoft.com/office/drawing/2014/main" id="{31E07A3B-347E-508F-EAD2-DA2DE0F56F27}"/>
                </a:ext>
              </a:extLst>
            </p:cNvPr>
            <p:cNvSpPr/>
            <p:nvPr/>
          </p:nvSpPr>
          <p:spPr>
            <a:xfrm rot="1492103">
              <a:off x="3033742" y="4956619"/>
              <a:ext cx="79118" cy="52846"/>
            </a:xfrm>
            <a:custGeom>
              <a:avLst/>
              <a:gdLst/>
              <a:ahLst/>
              <a:cxnLst/>
              <a:rect l="l" t="t" r="r" b="b"/>
              <a:pathLst>
                <a:path w="3165" h="2114" fill="none" extrusionOk="0">
                  <a:moveTo>
                    <a:pt x="3038" y="355"/>
                  </a:moveTo>
                  <a:cubicBezTo>
                    <a:pt x="3164" y="608"/>
                    <a:pt x="3051" y="911"/>
                    <a:pt x="2810" y="1025"/>
                  </a:cubicBezTo>
                  <a:lnTo>
                    <a:pt x="785" y="2000"/>
                  </a:lnTo>
                  <a:cubicBezTo>
                    <a:pt x="532" y="2114"/>
                    <a:pt x="241" y="2012"/>
                    <a:pt x="115" y="1759"/>
                  </a:cubicBezTo>
                  <a:lnTo>
                    <a:pt x="115" y="1759"/>
                  </a:lnTo>
                  <a:cubicBezTo>
                    <a:pt x="1" y="1506"/>
                    <a:pt x="102" y="1215"/>
                    <a:pt x="355" y="1089"/>
                  </a:cubicBezTo>
                  <a:lnTo>
                    <a:pt x="2380" y="127"/>
                  </a:lnTo>
                  <a:cubicBezTo>
                    <a:pt x="2620" y="0"/>
                    <a:pt x="2924" y="114"/>
                    <a:pt x="303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36;p23">
              <a:extLst>
                <a:ext uri="{FF2B5EF4-FFF2-40B4-BE49-F238E27FC236}">
                  <a16:creationId xmlns:a16="http://schemas.microsoft.com/office/drawing/2014/main" id="{67BB85D2-8938-D955-7AF6-DDDC2E3562BA}"/>
                </a:ext>
              </a:extLst>
            </p:cNvPr>
            <p:cNvSpPr/>
            <p:nvPr/>
          </p:nvSpPr>
          <p:spPr>
            <a:xfrm rot="1492103">
              <a:off x="3106220" y="4931459"/>
              <a:ext cx="121815" cy="121790"/>
            </a:xfrm>
            <a:custGeom>
              <a:avLst/>
              <a:gdLst/>
              <a:ahLst/>
              <a:cxnLst/>
              <a:rect l="l" t="t" r="r" b="b"/>
              <a:pathLst>
                <a:path w="4873" h="4872" fill="none" extrusionOk="0">
                  <a:moveTo>
                    <a:pt x="4366" y="1518"/>
                  </a:moveTo>
                  <a:cubicBezTo>
                    <a:pt x="4873" y="2581"/>
                    <a:pt x="4430" y="3859"/>
                    <a:pt x="3367" y="4366"/>
                  </a:cubicBezTo>
                  <a:cubicBezTo>
                    <a:pt x="2304" y="4872"/>
                    <a:pt x="1026" y="4429"/>
                    <a:pt x="520" y="3366"/>
                  </a:cubicBezTo>
                  <a:cubicBezTo>
                    <a:pt x="1" y="2290"/>
                    <a:pt x="456" y="1025"/>
                    <a:pt x="1519" y="506"/>
                  </a:cubicBezTo>
                  <a:cubicBezTo>
                    <a:pt x="2582" y="0"/>
                    <a:pt x="3860" y="456"/>
                    <a:pt x="4366" y="1518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37;p23">
              <a:extLst>
                <a:ext uri="{FF2B5EF4-FFF2-40B4-BE49-F238E27FC236}">
                  <a16:creationId xmlns:a16="http://schemas.microsoft.com/office/drawing/2014/main" id="{84DDB6A5-FC71-1CAA-0ED3-BC8F7988244C}"/>
                </a:ext>
              </a:extLst>
            </p:cNvPr>
            <p:cNvSpPr/>
            <p:nvPr/>
          </p:nvSpPr>
          <p:spPr>
            <a:xfrm rot="1492103">
              <a:off x="3135638" y="4960928"/>
              <a:ext cx="63295" cy="62970"/>
            </a:xfrm>
            <a:custGeom>
              <a:avLst/>
              <a:gdLst/>
              <a:ahLst/>
              <a:cxnLst/>
              <a:rect l="l" t="t" r="r" b="b"/>
              <a:pathLst>
                <a:path w="2532" h="2519" fill="none" extrusionOk="0">
                  <a:moveTo>
                    <a:pt x="2266" y="785"/>
                  </a:moveTo>
                  <a:cubicBezTo>
                    <a:pt x="2531" y="1329"/>
                    <a:pt x="2291" y="2000"/>
                    <a:pt x="1747" y="2266"/>
                  </a:cubicBezTo>
                  <a:cubicBezTo>
                    <a:pt x="1190" y="2519"/>
                    <a:pt x="532" y="2291"/>
                    <a:pt x="266" y="1734"/>
                  </a:cubicBezTo>
                  <a:cubicBezTo>
                    <a:pt x="1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6" y="78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38;p23">
              <a:extLst>
                <a:ext uri="{FF2B5EF4-FFF2-40B4-BE49-F238E27FC236}">
                  <a16:creationId xmlns:a16="http://schemas.microsoft.com/office/drawing/2014/main" id="{B5D360C0-F2A2-8044-38C4-BC5DD83E49D9}"/>
                </a:ext>
              </a:extLst>
            </p:cNvPr>
            <p:cNvSpPr/>
            <p:nvPr/>
          </p:nvSpPr>
          <p:spPr>
            <a:xfrm rot="1492103">
              <a:off x="3161884" y="4987202"/>
              <a:ext cx="10799" cy="10449"/>
            </a:xfrm>
            <a:custGeom>
              <a:avLst/>
              <a:gdLst/>
              <a:ahLst/>
              <a:cxnLst/>
              <a:rect l="l" t="t" r="r" b="b"/>
              <a:pathLst>
                <a:path w="432" h="418" fill="none" extrusionOk="0">
                  <a:moveTo>
                    <a:pt x="381" y="127"/>
                  </a:moveTo>
                  <a:cubicBezTo>
                    <a:pt x="431" y="228"/>
                    <a:pt x="381" y="329"/>
                    <a:pt x="292" y="380"/>
                  </a:cubicBezTo>
                  <a:cubicBezTo>
                    <a:pt x="203" y="418"/>
                    <a:pt x="90" y="380"/>
                    <a:pt x="52" y="291"/>
                  </a:cubicBezTo>
                  <a:cubicBezTo>
                    <a:pt x="1" y="203"/>
                    <a:pt x="39" y="89"/>
                    <a:pt x="140" y="51"/>
                  </a:cubicBezTo>
                  <a:cubicBezTo>
                    <a:pt x="229" y="0"/>
                    <a:pt x="343" y="38"/>
                    <a:pt x="381" y="127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39;p23">
              <a:extLst>
                <a:ext uri="{FF2B5EF4-FFF2-40B4-BE49-F238E27FC236}">
                  <a16:creationId xmlns:a16="http://schemas.microsoft.com/office/drawing/2014/main" id="{E00718CE-0F7F-BDF3-4244-EA1316153FF1}"/>
                </a:ext>
              </a:extLst>
            </p:cNvPr>
            <p:cNvSpPr/>
            <p:nvPr/>
          </p:nvSpPr>
          <p:spPr>
            <a:xfrm rot="1492103">
              <a:off x="3466021" y="4921760"/>
              <a:ext cx="121790" cy="12179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4353" y="1519"/>
                  </a:moveTo>
                  <a:cubicBezTo>
                    <a:pt x="4872" y="2582"/>
                    <a:pt x="4416" y="3860"/>
                    <a:pt x="3353" y="4366"/>
                  </a:cubicBezTo>
                  <a:cubicBezTo>
                    <a:pt x="2291" y="4872"/>
                    <a:pt x="1013" y="4429"/>
                    <a:pt x="506" y="3366"/>
                  </a:cubicBezTo>
                  <a:cubicBezTo>
                    <a:pt x="0" y="2303"/>
                    <a:pt x="443" y="1025"/>
                    <a:pt x="1506" y="519"/>
                  </a:cubicBezTo>
                  <a:cubicBezTo>
                    <a:pt x="2569" y="0"/>
                    <a:pt x="3847" y="456"/>
                    <a:pt x="4353" y="151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40;p23">
              <a:extLst>
                <a:ext uri="{FF2B5EF4-FFF2-40B4-BE49-F238E27FC236}">
                  <a16:creationId xmlns:a16="http://schemas.microsoft.com/office/drawing/2014/main" id="{2F25BC32-39EC-8DAB-94FB-9C528DE119AB}"/>
                </a:ext>
              </a:extLst>
            </p:cNvPr>
            <p:cNvSpPr/>
            <p:nvPr/>
          </p:nvSpPr>
          <p:spPr>
            <a:xfrm rot="1492103">
              <a:off x="3495074" y="4951083"/>
              <a:ext cx="63295" cy="63295"/>
            </a:xfrm>
            <a:custGeom>
              <a:avLst/>
              <a:gdLst/>
              <a:ahLst/>
              <a:cxnLst/>
              <a:rect l="l" t="t" r="r" b="b"/>
              <a:pathLst>
                <a:path w="2532" h="2532" fill="none" extrusionOk="0">
                  <a:moveTo>
                    <a:pt x="2265" y="786"/>
                  </a:moveTo>
                  <a:cubicBezTo>
                    <a:pt x="2531" y="1342"/>
                    <a:pt x="2303" y="2000"/>
                    <a:pt x="1747" y="2266"/>
                  </a:cubicBezTo>
                  <a:cubicBezTo>
                    <a:pt x="1190" y="2532"/>
                    <a:pt x="532" y="2291"/>
                    <a:pt x="266" y="1747"/>
                  </a:cubicBezTo>
                  <a:cubicBezTo>
                    <a:pt x="0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5" y="78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41;p23">
              <a:extLst>
                <a:ext uri="{FF2B5EF4-FFF2-40B4-BE49-F238E27FC236}">
                  <a16:creationId xmlns:a16="http://schemas.microsoft.com/office/drawing/2014/main" id="{D8FF4874-46D7-C120-8746-ECC40DAF27E1}"/>
                </a:ext>
              </a:extLst>
            </p:cNvPr>
            <p:cNvSpPr/>
            <p:nvPr/>
          </p:nvSpPr>
          <p:spPr>
            <a:xfrm rot="1492103">
              <a:off x="3521700" y="4977434"/>
              <a:ext cx="10449" cy="10449"/>
            </a:xfrm>
            <a:custGeom>
              <a:avLst/>
              <a:gdLst/>
              <a:ahLst/>
              <a:cxnLst/>
              <a:rect l="l" t="t" r="r" b="b"/>
              <a:pathLst>
                <a:path w="418" h="418" fill="none" extrusionOk="0">
                  <a:moveTo>
                    <a:pt x="367" y="139"/>
                  </a:moveTo>
                  <a:cubicBezTo>
                    <a:pt x="418" y="228"/>
                    <a:pt x="380" y="329"/>
                    <a:pt x="291" y="380"/>
                  </a:cubicBezTo>
                  <a:cubicBezTo>
                    <a:pt x="190" y="418"/>
                    <a:pt x="89" y="380"/>
                    <a:pt x="38" y="291"/>
                  </a:cubicBezTo>
                  <a:cubicBezTo>
                    <a:pt x="0" y="203"/>
                    <a:pt x="38" y="89"/>
                    <a:pt x="127" y="51"/>
                  </a:cubicBezTo>
                  <a:cubicBezTo>
                    <a:pt x="215" y="0"/>
                    <a:pt x="329" y="38"/>
                    <a:pt x="367" y="13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42;p23">
              <a:extLst>
                <a:ext uri="{FF2B5EF4-FFF2-40B4-BE49-F238E27FC236}">
                  <a16:creationId xmlns:a16="http://schemas.microsoft.com/office/drawing/2014/main" id="{1D72BAFC-57EB-0F3D-9590-786D7EB58EAF}"/>
                </a:ext>
              </a:extLst>
            </p:cNvPr>
            <p:cNvSpPr/>
            <p:nvPr/>
          </p:nvSpPr>
          <p:spPr>
            <a:xfrm rot="1492103">
              <a:off x="3233231" y="4922499"/>
              <a:ext cx="226531" cy="114215"/>
            </a:xfrm>
            <a:custGeom>
              <a:avLst/>
              <a:gdLst/>
              <a:ahLst/>
              <a:cxnLst/>
              <a:rect l="l" t="t" r="r" b="b"/>
              <a:pathLst>
                <a:path w="9062" h="4569" fill="none" extrusionOk="0">
                  <a:moveTo>
                    <a:pt x="1" y="4568"/>
                  </a:moveTo>
                  <a:lnTo>
                    <a:pt x="906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43;p23">
              <a:extLst>
                <a:ext uri="{FF2B5EF4-FFF2-40B4-BE49-F238E27FC236}">
                  <a16:creationId xmlns:a16="http://schemas.microsoft.com/office/drawing/2014/main" id="{36C6E3D4-2C1B-8A9D-2CA5-1BE2D9F37DB0}"/>
                </a:ext>
              </a:extLst>
            </p:cNvPr>
            <p:cNvSpPr/>
            <p:nvPr/>
          </p:nvSpPr>
          <p:spPr>
            <a:xfrm rot="1492103">
              <a:off x="3101594" y="4637243"/>
              <a:ext cx="468486" cy="230306"/>
            </a:xfrm>
            <a:custGeom>
              <a:avLst/>
              <a:gdLst/>
              <a:ahLst/>
              <a:cxnLst/>
              <a:rect l="l" t="t" r="r" b="b"/>
              <a:pathLst>
                <a:path w="18741" h="9213" fill="none" extrusionOk="0">
                  <a:moveTo>
                    <a:pt x="0" y="9212"/>
                  </a:moveTo>
                  <a:lnTo>
                    <a:pt x="1874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44;p23">
              <a:extLst>
                <a:ext uri="{FF2B5EF4-FFF2-40B4-BE49-F238E27FC236}">
                  <a16:creationId xmlns:a16="http://schemas.microsoft.com/office/drawing/2014/main" id="{D4C60F72-930E-A4AD-3543-09A94FF7D59C}"/>
                </a:ext>
              </a:extLst>
            </p:cNvPr>
            <p:cNvSpPr/>
            <p:nvPr/>
          </p:nvSpPr>
          <p:spPr>
            <a:xfrm rot="1492103">
              <a:off x="3405727" y="4761832"/>
              <a:ext cx="97142" cy="202783"/>
            </a:xfrm>
            <a:custGeom>
              <a:avLst/>
              <a:gdLst/>
              <a:ahLst/>
              <a:cxnLst/>
              <a:rect l="l" t="t" r="r" b="b"/>
              <a:pathLst>
                <a:path w="3886" h="8112" fill="none" extrusionOk="0">
                  <a:moveTo>
                    <a:pt x="1" y="1"/>
                  </a:moveTo>
                  <a:cubicBezTo>
                    <a:pt x="1" y="1"/>
                    <a:pt x="3443" y="7504"/>
                    <a:pt x="3885" y="8112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545;p23">
              <a:extLst>
                <a:ext uri="{FF2B5EF4-FFF2-40B4-BE49-F238E27FC236}">
                  <a16:creationId xmlns:a16="http://schemas.microsoft.com/office/drawing/2014/main" id="{3346B8E1-AFEA-4E17-3349-DD6EC2989CE6}"/>
                </a:ext>
              </a:extLst>
            </p:cNvPr>
            <p:cNvSpPr/>
            <p:nvPr/>
          </p:nvSpPr>
          <p:spPr>
            <a:xfrm rot="1492103">
              <a:off x="3083492" y="4713707"/>
              <a:ext cx="528906" cy="259078"/>
            </a:xfrm>
            <a:custGeom>
              <a:avLst/>
              <a:gdLst/>
              <a:ahLst/>
              <a:cxnLst/>
              <a:rect l="l" t="t" r="r" b="b"/>
              <a:pathLst>
                <a:path w="21158" h="10364" fill="none" extrusionOk="0">
                  <a:moveTo>
                    <a:pt x="1" y="10364"/>
                  </a:moveTo>
                  <a:lnTo>
                    <a:pt x="21158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546;p23">
              <a:extLst>
                <a:ext uri="{FF2B5EF4-FFF2-40B4-BE49-F238E27FC236}">
                  <a16:creationId xmlns:a16="http://schemas.microsoft.com/office/drawing/2014/main" id="{4E32D2AE-8892-5F4A-7EE3-E0041963B21D}"/>
                </a:ext>
              </a:extLst>
            </p:cNvPr>
            <p:cNvSpPr/>
            <p:nvPr/>
          </p:nvSpPr>
          <p:spPr>
            <a:xfrm rot="1492103">
              <a:off x="3120551" y="4853846"/>
              <a:ext cx="54745" cy="25948"/>
            </a:xfrm>
            <a:custGeom>
              <a:avLst/>
              <a:gdLst/>
              <a:ahLst/>
              <a:cxnLst/>
              <a:rect l="l" t="t" r="r" b="b"/>
              <a:pathLst>
                <a:path w="2190" h="1038" fill="none" extrusionOk="0">
                  <a:moveTo>
                    <a:pt x="0" y="1038"/>
                  </a:moveTo>
                  <a:lnTo>
                    <a:pt x="2189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547;p23">
              <a:extLst>
                <a:ext uri="{FF2B5EF4-FFF2-40B4-BE49-F238E27FC236}">
                  <a16:creationId xmlns:a16="http://schemas.microsoft.com/office/drawing/2014/main" id="{4C8DF464-1333-C5F3-A20B-2A49B53D1555}"/>
                </a:ext>
              </a:extLst>
            </p:cNvPr>
            <p:cNvSpPr/>
            <p:nvPr/>
          </p:nvSpPr>
          <p:spPr>
            <a:xfrm rot="1492103">
              <a:off x="3120759" y="4862950"/>
              <a:ext cx="54420" cy="26273"/>
            </a:xfrm>
            <a:custGeom>
              <a:avLst/>
              <a:gdLst/>
              <a:ahLst/>
              <a:cxnLst/>
              <a:rect l="l" t="t" r="r" b="b"/>
              <a:pathLst>
                <a:path w="2177" h="1051" fill="none" extrusionOk="0">
                  <a:moveTo>
                    <a:pt x="1" y="1051"/>
                  </a:moveTo>
                  <a:lnTo>
                    <a:pt x="2177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548;p23">
              <a:extLst>
                <a:ext uri="{FF2B5EF4-FFF2-40B4-BE49-F238E27FC236}">
                  <a16:creationId xmlns:a16="http://schemas.microsoft.com/office/drawing/2014/main" id="{DA7BDA38-3972-A409-815D-3E2B6AB3EE09}"/>
                </a:ext>
              </a:extLst>
            </p:cNvPr>
            <p:cNvSpPr/>
            <p:nvPr/>
          </p:nvSpPr>
          <p:spPr>
            <a:xfrm rot="1492103">
              <a:off x="3120766" y="4872782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0" y="1051"/>
                  </a:moveTo>
                  <a:lnTo>
                    <a:pt x="2189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549;p23">
              <a:extLst>
                <a:ext uri="{FF2B5EF4-FFF2-40B4-BE49-F238E27FC236}">
                  <a16:creationId xmlns:a16="http://schemas.microsoft.com/office/drawing/2014/main" id="{FF3A3B4E-61F7-5018-D4C5-7A7EF38EBDF1}"/>
                </a:ext>
              </a:extLst>
            </p:cNvPr>
            <p:cNvSpPr/>
            <p:nvPr/>
          </p:nvSpPr>
          <p:spPr>
            <a:xfrm rot="1492103">
              <a:off x="3121028" y="4881968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1" y="1051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550;p23">
              <a:extLst>
                <a:ext uri="{FF2B5EF4-FFF2-40B4-BE49-F238E27FC236}">
                  <a16:creationId xmlns:a16="http://schemas.microsoft.com/office/drawing/2014/main" id="{54A04CD2-03FB-C3D7-625B-EB9FC33DFA2C}"/>
                </a:ext>
              </a:extLst>
            </p:cNvPr>
            <p:cNvSpPr/>
            <p:nvPr/>
          </p:nvSpPr>
          <p:spPr>
            <a:xfrm rot="1492103">
              <a:off x="3120985" y="4892735"/>
              <a:ext cx="54745" cy="25973"/>
            </a:xfrm>
            <a:custGeom>
              <a:avLst/>
              <a:gdLst/>
              <a:ahLst/>
              <a:cxnLst/>
              <a:rect l="l" t="t" r="r" b="b"/>
              <a:pathLst>
                <a:path w="2190" h="1039" fill="none" extrusionOk="0">
                  <a:moveTo>
                    <a:pt x="1" y="1039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551;p23">
              <a:extLst>
                <a:ext uri="{FF2B5EF4-FFF2-40B4-BE49-F238E27FC236}">
                  <a16:creationId xmlns:a16="http://schemas.microsoft.com/office/drawing/2014/main" id="{DFE62D91-6D26-F3EA-FA7B-C7F2948389E5}"/>
                </a:ext>
              </a:extLst>
            </p:cNvPr>
            <p:cNvSpPr/>
            <p:nvPr/>
          </p:nvSpPr>
          <p:spPr>
            <a:xfrm rot="1492103">
              <a:off x="3420507" y="4799371"/>
              <a:ext cx="261303" cy="140788"/>
            </a:xfrm>
            <a:custGeom>
              <a:avLst/>
              <a:gdLst/>
              <a:ahLst/>
              <a:cxnLst/>
              <a:rect l="l" t="t" r="r" b="b"/>
              <a:pathLst>
                <a:path w="10453" h="5632" fill="none" extrusionOk="0">
                  <a:moveTo>
                    <a:pt x="0" y="1"/>
                  </a:moveTo>
                  <a:cubicBezTo>
                    <a:pt x="0" y="1"/>
                    <a:pt x="2658" y="5100"/>
                    <a:pt x="3063" y="5632"/>
                  </a:cubicBezTo>
                  <a:cubicBezTo>
                    <a:pt x="3063" y="5632"/>
                    <a:pt x="6353" y="3911"/>
                    <a:pt x="7011" y="3974"/>
                  </a:cubicBezTo>
                  <a:cubicBezTo>
                    <a:pt x="7656" y="4050"/>
                    <a:pt x="8263" y="4278"/>
                    <a:pt x="8263" y="4278"/>
                  </a:cubicBezTo>
                  <a:lnTo>
                    <a:pt x="10452" y="324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552;p23">
              <a:extLst>
                <a:ext uri="{FF2B5EF4-FFF2-40B4-BE49-F238E27FC236}">
                  <a16:creationId xmlns:a16="http://schemas.microsoft.com/office/drawing/2014/main" id="{5BFE8D4C-F040-CFD4-0A0F-AA88727B8EF5}"/>
                </a:ext>
              </a:extLst>
            </p:cNvPr>
            <p:cNvSpPr/>
            <p:nvPr/>
          </p:nvSpPr>
          <p:spPr>
            <a:xfrm rot="1492103">
              <a:off x="3630288" y="4899488"/>
              <a:ext cx="25323" cy="25973"/>
            </a:xfrm>
            <a:custGeom>
              <a:avLst/>
              <a:gdLst/>
              <a:ahLst/>
              <a:cxnLst/>
              <a:rect l="l" t="t" r="r" b="b"/>
              <a:pathLst>
                <a:path w="1013" h="1039" fill="none" extrusionOk="0">
                  <a:moveTo>
                    <a:pt x="899" y="330"/>
                  </a:moveTo>
                  <a:cubicBezTo>
                    <a:pt x="1013" y="558"/>
                    <a:pt x="924" y="823"/>
                    <a:pt x="709" y="937"/>
                  </a:cubicBezTo>
                  <a:cubicBezTo>
                    <a:pt x="481" y="1038"/>
                    <a:pt x="216" y="937"/>
                    <a:pt x="102" y="709"/>
                  </a:cubicBezTo>
                  <a:cubicBezTo>
                    <a:pt x="1" y="482"/>
                    <a:pt x="89" y="203"/>
                    <a:pt x="304" y="102"/>
                  </a:cubicBezTo>
                  <a:cubicBezTo>
                    <a:pt x="519" y="1"/>
                    <a:pt x="798" y="102"/>
                    <a:pt x="899" y="330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553;p23">
              <a:extLst>
                <a:ext uri="{FF2B5EF4-FFF2-40B4-BE49-F238E27FC236}">
                  <a16:creationId xmlns:a16="http://schemas.microsoft.com/office/drawing/2014/main" id="{3AB8AF8F-CA68-7E1A-7949-2E1384974FD3}"/>
                </a:ext>
              </a:extLst>
            </p:cNvPr>
            <p:cNvSpPr/>
            <p:nvPr/>
          </p:nvSpPr>
          <p:spPr>
            <a:xfrm rot="1492103">
              <a:off x="3118578" y="4745508"/>
              <a:ext cx="116440" cy="100617"/>
            </a:xfrm>
            <a:custGeom>
              <a:avLst/>
              <a:gdLst/>
              <a:ahLst/>
              <a:cxnLst/>
              <a:rect l="l" t="t" r="r" b="b"/>
              <a:pathLst>
                <a:path w="4658" h="4025" fill="none" extrusionOk="0">
                  <a:moveTo>
                    <a:pt x="1469" y="4012"/>
                  </a:moveTo>
                  <a:lnTo>
                    <a:pt x="4341" y="2633"/>
                  </a:lnTo>
                  <a:cubicBezTo>
                    <a:pt x="4341" y="2633"/>
                    <a:pt x="4657" y="2544"/>
                    <a:pt x="4278" y="1785"/>
                  </a:cubicBezTo>
                  <a:cubicBezTo>
                    <a:pt x="3898" y="1026"/>
                    <a:pt x="3506" y="343"/>
                    <a:pt x="3506" y="343"/>
                  </a:cubicBezTo>
                  <a:cubicBezTo>
                    <a:pt x="3506" y="343"/>
                    <a:pt x="3443" y="1"/>
                    <a:pt x="2873" y="279"/>
                  </a:cubicBezTo>
                  <a:cubicBezTo>
                    <a:pt x="2304" y="545"/>
                    <a:pt x="418" y="1456"/>
                    <a:pt x="418" y="1456"/>
                  </a:cubicBezTo>
                  <a:cubicBezTo>
                    <a:pt x="418" y="1456"/>
                    <a:pt x="1" y="1671"/>
                    <a:pt x="266" y="2152"/>
                  </a:cubicBezTo>
                  <a:cubicBezTo>
                    <a:pt x="532" y="2620"/>
                    <a:pt x="1000" y="3683"/>
                    <a:pt x="1000" y="3683"/>
                  </a:cubicBezTo>
                  <a:cubicBezTo>
                    <a:pt x="1000" y="3683"/>
                    <a:pt x="1203" y="4025"/>
                    <a:pt x="1469" y="4012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554;p23">
              <a:extLst>
                <a:ext uri="{FF2B5EF4-FFF2-40B4-BE49-F238E27FC236}">
                  <a16:creationId xmlns:a16="http://schemas.microsoft.com/office/drawing/2014/main" id="{9876BB0C-924F-D860-23E6-50C032ABEDD0}"/>
                </a:ext>
              </a:extLst>
            </p:cNvPr>
            <p:cNvSpPr/>
            <p:nvPr/>
          </p:nvSpPr>
          <p:spPr>
            <a:xfrm rot="1492103">
              <a:off x="3231118" y="4743928"/>
              <a:ext cx="112941" cy="101891"/>
            </a:xfrm>
            <a:custGeom>
              <a:avLst/>
              <a:gdLst/>
              <a:ahLst/>
              <a:cxnLst/>
              <a:rect l="l" t="t" r="r" b="b"/>
              <a:pathLst>
                <a:path w="4518" h="4076" fill="none" extrusionOk="0">
                  <a:moveTo>
                    <a:pt x="1025" y="3569"/>
                  </a:moveTo>
                  <a:lnTo>
                    <a:pt x="177" y="1975"/>
                  </a:lnTo>
                  <a:cubicBezTo>
                    <a:pt x="177" y="1975"/>
                    <a:pt x="0" y="1620"/>
                    <a:pt x="696" y="1291"/>
                  </a:cubicBezTo>
                  <a:cubicBezTo>
                    <a:pt x="1405" y="950"/>
                    <a:pt x="3151" y="114"/>
                    <a:pt x="3151" y="114"/>
                  </a:cubicBezTo>
                  <a:cubicBezTo>
                    <a:pt x="3151" y="114"/>
                    <a:pt x="3594" y="1"/>
                    <a:pt x="3822" y="570"/>
                  </a:cubicBezTo>
                  <a:cubicBezTo>
                    <a:pt x="4062" y="1139"/>
                    <a:pt x="4404" y="1987"/>
                    <a:pt x="4404" y="1987"/>
                  </a:cubicBezTo>
                  <a:cubicBezTo>
                    <a:pt x="4404" y="1987"/>
                    <a:pt x="4518" y="2544"/>
                    <a:pt x="4176" y="2683"/>
                  </a:cubicBezTo>
                  <a:cubicBezTo>
                    <a:pt x="3328" y="3038"/>
                    <a:pt x="1481" y="3974"/>
                    <a:pt x="1481" y="3974"/>
                  </a:cubicBezTo>
                  <a:cubicBezTo>
                    <a:pt x="1481" y="3974"/>
                    <a:pt x="1266" y="4075"/>
                    <a:pt x="1025" y="356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555;p23">
              <a:extLst>
                <a:ext uri="{FF2B5EF4-FFF2-40B4-BE49-F238E27FC236}">
                  <a16:creationId xmlns:a16="http://schemas.microsoft.com/office/drawing/2014/main" id="{3E0DB2DE-9593-080A-8C91-8CB18D6135FD}"/>
                </a:ext>
              </a:extLst>
            </p:cNvPr>
            <p:cNvSpPr/>
            <p:nvPr/>
          </p:nvSpPr>
          <p:spPr>
            <a:xfrm rot="1492103">
              <a:off x="3340741" y="4741202"/>
              <a:ext cx="116115" cy="104416"/>
            </a:xfrm>
            <a:custGeom>
              <a:avLst/>
              <a:gdLst/>
              <a:ahLst/>
              <a:cxnLst/>
              <a:rect l="l" t="t" r="r" b="b"/>
              <a:pathLst>
                <a:path w="4645" h="4177" fill="none" extrusionOk="0">
                  <a:moveTo>
                    <a:pt x="165" y="1924"/>
                  </a:moveTo>
                  <a:lnTo>
                    <a:pt x="1013" y="3696"/>
                  </a:lnTo>
                  <a:cubicBezTo>
                    <a:pt x="1013" y="3696"/>
                    <a:pt x="1202" y="4176"/>
                    <a:pt x="1785" y="3911"/>
                  </a:cubicBezTo>
                  <a:cubicBezTo>
                    <a:pt x="2354" y="3658"/>
                    <a:pt x="4290" y="2721"/>
                    <a:pt x="4290" y="2721"/>
                  </a:cubicBezTo>
                  <a:cubicBezTo>
                    <a:pt x="4290" y="2721"/>
                    <a:pt x="4644" y="2607"/>
                    <a:pt x="4163" y="1696"/>
                  </a:cubicBezTo>
                  <a:cubicBezTo>
                    <a:pt x="3695" y="798"/>
                    <a:pt x="3569" y="443"/>
                    <a:pt x="3569" y="443"/>
                  </a:cubicBezTo>
                  <a:cubicBezTo>
                    <a:pt x="3569" y="443"/>
                    <a:pt x="3379" y="1"/>
                    <a:pt x="2544" y="494"/>
                  </a:cubicBezTo>
                  <a:cubicBezTo>
                    <a:pt x="2379" y="583"/>
                    <a:pt x="696" y="1367"/>
                    <a:pt x="696" y="1367"/>
                  </a:cubicBezTo>
                  <a:cubicBezTo>
                    <a:pt x="696" y="1367"/>
                    <a:pt x="0" y="1570"/>
                    <a:pt x="165" y="1924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556;p23">
              <a:extLst>
                <a:ext uri="{FF2B5EF4-FFF2-40B4-BE49-F238E27FC236}">
                  <a16:creationId xmlns:a16="http://schemas.microsoft.com/office/drawing/2014/main" id="{4BDBF422-AD39-6458-C1EB-E7F4BC135A3F}"/>
                </a:ext>
              </a:extLst>
            </p:cNvPr>
            <p:cNvSpPr/>
            <p:nvPr/>
          </p:nvSpPr>
          <p:spPr>
            <a:xfrm rot="1492103">
              <a:off x="3468287" y="4744327"/>
              <a:ext cx="166411" cy="111041"/>
            </a:xfrm>
            <a:custGeom>
              <a:avLst/>
              <a:gdLst/>
              <a:ahLst/>
              <a:cxnLst/>
              <a:rect l="l" t="t" r="r" b="b"/>
              <a:pathLst>
                <a:path w="6657" h="4442" fill="none" extrusionOk="0">
                  <a:moveTo>
                    <a:pt x="102" y="2316"/>
                  </a:moveTo>
                  <a:lnTo>
                    <a:pt x="899" y="3973"/>
                  </a:lnTo>
                  <a:cubicBezTo>
                    <a:pt x="899" y="3973"/>
                    <a:pt x="1025" y="4442"/>
                    <a:pt x="1974" y="3986"/>
                  </a:cubicBezTo>
                  <a:cubicBezTo>
                    <a:pt x="2923" y="3530"/>
                    <a:pt x="5859" y="2126"/>
                    <a:pt x="5859" y="2126"/>
                  </a:cubicBezTo>
                  <a:cubicBezTo>
                    <a:pt x="5859" y="2126"/>
                    <a:pt x="6656" y="1885"/>
                    <a:pt x="5821" y="1278"/>
                  </a:cubicBezTo>
                  <a:cubicBezTo>
                    <a:pt x="4973" y="658"/>
                    <a:pt x="4227" y="203"/>
                    <a:pt x="4227" y="203"/>
                  </a:cubicBezTo>
                  <a:cubicBezTo>
                    <a:pt x="4227" y="203"/>
                    <a:pt x="4037" y="0"/>
                    <a:pt x="3328" y="342"/>
                  </a:cubicBezTo>
                  <a:cubicBezTo>
                    <a:pt x="2607" y="683"/>
                    <a:pt x="367" y="1772"/>
                    <a:pt x="367" y="1772"/>
                  </a:cubicBezTo>
                  <a:cubicBezTo>
                    <a:pt x="367" y="1772"/>
                    <a:pt x="0" y="1911"/>
                    <a:pt x="102" y="231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557;p23">
              <a:extLst>
                <a:ext uri="{FF2B5EF4-FFF2-40B4-BE49-F238E27FC236}">
                  <a16:creationId xmlns:a16="http://schemas.microsoft.com/office/drawing/2014/main" id="{035733CC-4015-96D5-9897-24610366B3C4}"/>
                </a:ext>
              </a:extLst>
            </p:cNvPr>
            <p:cNvSpPr/>
            <p:nvPr/>
          </p:nvSpPr>
          <p:spPr>
            <a:xfrm rot="1492103">
              <a:off x="3518613" y="4748448"/>
              <a:ext cx="31647" cy="87668"/>
            </a:xfrm>
            <a:custGeom>
              <a:avLst/>
              <a:gdLst/>
              <a:ahLst/>
              <a:cxnLst/>
              <a:rect l="l" t="t" r="r" b="b"/>
              <a:pathLst>
                <a:path w="1266" h="3507" fill="none" extrusionOk="0">
                  <a:moveTo>
                    <a:pt x="0" y="520"/>
                  </a:moveTo>
                  <a:lnTo>
                    <a:pt x="25" y="3506"/>
                  </a:lnTo>
                  <a:lnTo>
                    <a:pt x="1265" y="2911"/>
                  </a:lnTo>
                  <a:lnTo>
                    <a:pt x="1088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558;p23">
              <a:extLst>
                <a:ext uri="{FF2B5EF4-FFF2-40B4-BE49-F238E27FC236}">
                  <a16:creationId xmlns:a16="http://schemas.microsoft.com/office/drawing/2014/main" id="{E69CAB41-D97A-EE41-D08F-E3192C8E1496}"/>
                </a:ext>
              </a:extLst>
            </p:cNvPr>
            <p:cNvSpPr/>
            <p:nvPr/>
          </p:nvSpPr>
          <p:spPr>
            <a:xfrm rot="1492103">
              <a:off x="3276937" y="4753688"/>
              <a:ext cx="16774" cy="81643"/>
            </a:xfrm>
            <a:custGeom>
              <a:avLst/>
              <a:gdLst/>
              <a:ahLst/>
              <a:cxnLst/>
              <a:rect l="l" t="t" r="r" b="b"/>
              <a:pathLst>
                <a:path w="671" h="3266" fill="none" extrusionOk="0">
                  <a:moveTo>
                    <a:pt x="0" y="3266"/>
                  </a:moveTo>
                  <a:lnTo>
                    <a:pt x="228" y="203"/>
                  </a:lnTo>
                  <a:lnTo>
                    <a:pt x="671" y="1"/>
                  </a:lnTo>
                  <a:lnTo>
                    <a:pt x="544" y="310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559;p23">
              <a:extLst>
                <a:ext uri="{FF2B5EF4-FFF2-40B4-BE49-F238E27FC236}">
                  <a16:creationId xmlns:a16="http://schemas.microsoft.com/office/drawing/2014/main" id="{C5FDFFED-E009-5BB1-E332-C406072B74B1}"/>
                </a:ext>
              </a:extLst>
            </p:cNvPr>
            <p:cNvSpPr/>
            <p:nvPr/>
          </p:nvSpPr>
          <p:spPr>
            <a:xfrm rot="1492103">
              <a:off x="3307873" y="4759585"/>
              <a:ext cx="19323" cy="75319"/>
            </a:xfrm>
            <a:custGeom>
              <a:avLst/>
              <a:gdLst/>
              <a:ahLst/>
              <a:cxnLst/>
              <a:rect l="l" t="t" r="r" b="b"/>
              <a:pathLst>
                <a:path w="773" h="3013" fill="none" extrusionOk="0">
                  <a:moveTo>
                    <a:pt x="203" y="3012"/>
                  </a:moveTo>
                  <a:lnTo>
                    <a:pt x="0" y="76"/>
                  </a:lnTo>
                  <a:lnTo>
                    <a:pt x="291" y="0"/>
                  </a:lnTo>
                  <a:lnTo>
                    <a:pt x="772" y="2746"/>
                  </a:ln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07395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0"/>
          <p:cNvSpPr txBox="1">
            <a:spLocks noGrp="1"/>
          </p:cNvSpPr>
          <p:nvPr>
            <p:ph type="title"/>
          </p:nvPr>
        </p:nvSpPr>
        <p:spPr>
          <a:xfrm>
            <a:off x="457200" y="3836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PT" dirty="0"/>
              <a:t>2</a:t>
            </a:r>
            <a:r>
              <a:rPr lang="pt-PT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.1. – Complexidades</a:t>
            </a:r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PT" sz="2000" dirty="0">
                <a:solidFill>
                  <a:schemeClr val="bg1">
                    <a:lumMod val="50000"/>
                  </a:schemeClr>
                </a:solidFill>
              </a:rPr>
              <a:t>– problema de restrição</a:t>
            </a:r>
            <a:endParaRPr sz="20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81" name="Google Shape;281;p20"/>
          <p:cNvSpPr txBox="1">
            <a:spLocks noGrp="1"/>
          </p:cNvSpPr>
          <p:nvPr>
            <p:ph type="title"/>
          </p:nvPr>
        </p:nvSpPr>
        <p:spPr>
          <a:xfrm>
            <a:off x="8024400" y="1647050"/>
            <a:ext cx="2043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</a:rPr>
              <a:t>!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287" name="Google Shape;287;p20"/>
          <p:cNvSpPr txBox="1">
            <a:spLocks noGrp="1"/>
          </p:cNvSpPr>
          <p:nvPr>
            <p:ph type="title"/>
          </p:nvPr>
        </p:nvSpPr>
        <p:spPr>
          <a:xfrm>
            <a:off x="457200" y="1732171"/>
            <a:ext cx="3205241" cy="24824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b="1" dirty="0">
                <a:latin typeface="Roboto"/>
                <a:ea typeface="Roboto"/>
              </a:rPr>
              <a:t>Complexidade Temporal </a:t>
            </a:r>
            <a:r>
              <a:rPr lang="pt-PT" sz="1200" dirty="0">
                <a:latin typeface="Roboto"/>
                <a:ea typeface="Roboto"/>
              </a:rPr>
              <a:t>– O(m*f) , </a:t>
            </a:r>
            <a:r>
              <a:rPr lang="pt-PT" sz="1200" b="1" dirty="0">
                <a:latin typeface="Roboto"/>
                <a:ea typeface="Roboto"/>
              </a:rPr>
              <a:t>m </a:t>
            </a:r>
            <a:r>
              <a:rPr lang="pt-PT" sz="1200" dirty="0">
                <a:latin typeface="Roboto"/>
                <a:ea typeface="Roboto"/>
              </a:rPr>
              <a:t>representa o nº de arestas do grafo e </a:t>
            </a:r>
            <a:r>
              <a:rPr lang="pt-PT" sz="1200" b="1" dirty="0">
                <a:latin typeface="Roboto"/>
                <a:ea typeface="Roboto"/>
              </a:rPr>
              <a:t>f </a:t>
            </a:r>
            <a:r>
              <a:rPr lang="pt-PT" sz="1200" dirty="0">
                <a:latin typeface="Roboto"/>
                <a:ea typeface="Roboto"/>
              </a:rPr>
              <a:t>o fluxo máximo encontrado</a:t>
            </a:r>
            <a:br>
              <a:rPr lang="pt-PT" sz="1200" dirty="0">
                <a:latin typeface="Roboto"/>
                <a:ea typeface="Roboto"/>
              </a:rPr>
            </a:br>
            <a:br>
              <a:rPr lang="pt-PT" sz="1200" dirty="0">
                <a:latin typeface="Roboto"/>
                <a:ea typeface="Roboto"/>
              </a:rPr>
            </a:br>
            <a:r>
              <a:rPr lang="pt-PT" sz="1200" b="1" dirty="0">
                <a:latin typeface="Roboto"/>
                <a:ea typeface="Roboto"/>
              </a:rPr>
              <a:t>Complexidade Espacial </a:t>
            </a:r>
            <a:r>
              <a:rPr lang="pt-PT" sz="1200" dirty="0">
                <a:latin typeface="Roboto"/>
                <a:ea typeface="Roboto"/>
              </a:rPr>
              <a:t>– O(V+E) , </a:t>
            </a:r>
            <a:r>
              <a:rPr lang="pt-PT" sz="1200" b="1" dirty="0">
                <a:latin typeface="Roboto"/>
                <a:ea typeface="Roboto"/>
              </a:rPr>
              <a:t>V </a:t>
            </a:r>
            <a:r>
              <a:rPr lang="pt-PT" sz="1200" dirty="0">
                <a:latin typeface="Roboto"/>
                <a:ea typeface="Roboto"/>
              </a:rPr>
              <a:t>representa o nº de vértices do grafo e </a:t>
            </a:r>
            <a:r>
              <a:rPr lang="pt-PT" sz="1200" b="1" dirty="0">
                <a:latin typeface="Roboto"/>
                <a:ea typeface="Roboto"/>
              </a:rPr>
              <a:t>E</a:t>
            </a:r>
            <a:r>
              <a:rPr lang="pt-PT" sz="1200" dirty="0">
                <a:latin typeface="Roboto"/>
                <a:ea typeface="Roboto"/>
              </a:rPr>
              <a:t> o nº de arestas do mesmo</a:t>
            </a:r>
            <a:br>
              <a:rPr lang="pt-PT" sz="1200" b="1" dirty="0">
                <a:latin typeface="Roboto"/>
                <a:ea typeface="Roboto"/>
              </a:rPr>
            </a:br>
            <a:endParaRPr sz="1200" b="1" dirty="0">
              <a:latin typeface="Roboto"/>
              <a:ea typeface="Roboto"/>
              <a:sym typeface="Roboto"/>
            </a:endParaRPr>
          </a:p>
        </p:txBody>
      </p:sp>
      <p:sp>
        <p:nvSpPr>
          <p:cNvPr id="290" name="Google Shape;290;p20"/>
          <p:cNvSpPr txBox="1">
            <a:spLocks noGrp="1"/>
          </p:cNvSpPr>
          <p:nvPr>
            <p:ph type="title"/>
          </p:nvPr>
        </p:nvSpPr>
        <p:spPr>
          <a:xfrm>
            <a:off x="8024388" y="2143250"/>
            <a:ext cx="2043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</a:rPr>
              <a:t>!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52" name="Google Shape;560;p23">
            <a:extLst>
              <a:ext uri="{FF2B5EF4-FFF2-40B4-BE49-F238E27FC236}">
                <a16:creationId xmlns:a16="http://schemas.microsoft.com/office/drawing/2014/main" id="{FE9E5E2F-C5B3-03BD-AF1D-150A6416E50F}"/>
              </a:ext>
            </a:extLst>
          </p:cNvPr>
          <p:cNvSpPr/>
          <p:nvPr/>
        </p:nvSpPr>
        <p:spPr>
          <a:xfrm>
            <a:off x="4174836" y="1803775"/>
            <a:ext cx="4668930" cy="1932160"/>
          </a:xfrm>
          <a:custGeom>
            <a:avLst/>
            <a:gdLst/>
            <a:ahLst/>
            <a:cxnLst/>
            <a:rect l="l" t="t" r="r" b="b"/>
            <a:pathLst>
              <a:path w="310596" h="87579" extrusionOk="0">
                <a:moveTo>
                  <a:pt x="0" y="87579"/>
                </a:moveTo>
                <a:lnTo>
                  <a:pt x="28565" y="81367"/>
                </a:lnTo>
                <a:lnTo>
                  <a:pt x="57841" y="74963"/>
                </a:lnTo>
                <a:lnTo>
                  <a:pt x="77648" y="13103"/>
                </a:lnTo>
                <a:lnTo>
                  <a:pt x="122748" y="64906"/>
                </a:lnTo>
                <a:lnTo>
                  <a:pt x="152001" y="16759"/>
                </a:lnTo>
                <a:lnTo>
                  <a:pt x="189178" y="0"/>
                </a:lnTo>
                <a:lnTo>
                  <a:pt x="218432" y="76486"/>
                </a:lnTo>
                <a:lnTo>
                  <a:pt x="249210" y="57288"/>
                </a:lnTo>
                <a:lnTo>
                  <a:pt x="310596" y="1571"/>
                </a:lnTo>
              </a:path>
            </a:pathLst>
          </a:custGeom>
          <a:noFill/>
          <a:ln w="9525" cap="flat" cmpd="sng">
            <a:solidFill>
              <a:srgbClr val="DADADA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3" name="Google Shape;561;p23">
            <a:extLst>
              <a:ext uri="{FF2B5EF4-FFF2-40B4-BE49-F238E27FC236}">
                <a16:creationId xmlns:a16="http://schemas.microsoft.com/office/drawing/2014/main" id="{8D542F03-8CAC-CE65-E097-EA25BD0DD999}"/>
              </a:ext>
            </a:extLst>
          </p:cNvPr>
          <p:cNvSpPr/>
          <p:nvPr/>
        </p:nvSpPr>
        <p:spPr>
          <a:xfrm>
            <a:off x="4119036" y="3680135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EC9B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64;p23">
            <a:extLst>
              <a:ext uri="{FF2B5EF4-FFF2-40B4-BE49-F238E27FC236}">
                <a16:creationId xmlns:a16="http://schemas.microsoft.com/office/drawing/2014/main" id="{CE041EA6-108E-101B-9736-655B21291A94}"/>
              </a:ext>
            </a:extLst>
          </p:cNvPr>
          <p:cNvSpPr/>
          <p:nvPr/>
        </p:nvSpPr>
        <p:spPr>
          <a:xfrm>
            <a:off x="4979845" y="3397855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62;p23">
            <a:extLst>
              <a:ext uri="{FF2B5EF4-FFF2-40B4-BE49-F238E27FC236}">
                <a16:creationId xmlns:a16="http://schemas.microsoft.com/office/drawing/2014/main" id="{7D37C22F-5F4D-1B55-6D7F-7A394E6004A7}"/>
              </a:ext>
            </a:extLst>
          </p:cNvPr>
          <p:cNvSpPr/>
          <p:nvPr/>
        </p:nvSpPr>
        <p:spPr>
          <a:xfrm>
            <a:off x="5290154" y="2087450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3;p23">
            <a:extLst>
              <a:ext uri="{FF2B5EF4-FFF2-40B4-BE49-F238E27FC236}">
                <a16:creationId xmlns:a16="http://schemas.microsoft.com/office/drawing/2014/main" id="{A2F946BC-4A2D-DEF1-E69B-BAFFCCCCAF54}"/>
              </a:ext>
            </a:extLst>
          </p:cNvPr>
          <p:cNvSpPr/>
          <p:nvPr/>
        </p:nvSpPr>
        <p:spPr>
          <a:xfrm>
            <a:off x="5963331" y="3167586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29346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65;p23">
            <a:extLst>
              <a:ext uri="{FF2B5EF4-FFF2-40B4-BE49-F238E27FC236}">
                <a16:creationId xmlns:a16="http://schemas.microsoft.com/office/drawing/2014/main" id="{3ED7D9CF-9A0F-39A4-E467-4DEBC08C2308}"/>
              </a:ext>
            </a:extLst>
          </p:cNvPr>
          <p:cNvSpPr/>
          <p:nvPr/>
        </p:nvSpPr>
        <p:spPr>
          <a:xfrm>
            <a:off x="6410526" y="2093277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EC9B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66;p23">
            <a:extLst>
              <a:ext uri="{FF2B5EF4-FFF2-40B4-BE49-F238E27FC236}">
                <a16:creationId xmlns:a16="http://schemas.microsoft.com/office/drawing/2014/main" id="{96D34BD8-C97A-CBAD-E1B6-061D85CFD08E}"/>
              </a:ext>
            </a:extLst>
          </p:cNvPr>
          <p:cNvSpPr/>
          <p:nvPr/>
        </p:nvSpPr>
        <p:spPr>
          <a:xfrm>
            <a:off x="6949535" y="1778368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29346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67;p23">
            <a:extLst>
              <a:ext uri="{FF2B5EF4-FFF2-40B4-BE49-F238E27FC236}">
                <a16:creationId xmlns:a16="http://schemas.microsoft.com/office/drawing/2014/main" id="{F89A8E1E-1CAD-49EB-5189-FB9C6332835E}"/>
              </a:ext>
            </a:extLst>
          </p:cNvPr>
          <p:cNvSpPr/>
          <p:nvPr/>
        </p:nvSpPr>
        <p:spPr>
          <a:xfrm>
            <a:off x="7408128" y="3425008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568;p23">
            <a:extLst>
              <a:ext uri="{FF2B5EF4-FFF2-40B4-BE49-F238E27FC236}">
                <a16:creationId xmlns:a16="http://schemas.microsoft.com/office/drawing/2014/main" id="{DB836CF4-0A71-72AB-2493-DFFF88644BED}"/>
              </a:ext>
            </a:extLst>
          </p:cNvPr>
          <p:cNvSpPr/>
          <p:nvPr/>
        </p:nvSpPr>
        <p:spPr>
          <a:xfrm>
            <a:off x="7850017" y="3044976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EC9B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569;p23">
            <a:extLst>
              <a:ext uri="{FF2B5EF4-FFF2-40B4-BE49-F238E27FC236}">
                <a16:creationId xmlns:a16="http://schemas.microsoft.com/office/drawing/2014/main" id="{63278635-0B23-3500-90FF-A515A2C8B766}"/>
              </a:ext>
            </a:extLst>
          </p:cNvPr>
          <p:cNvSpPr/>
          <p:nvPr/>
        </p:nvSpPr>
        <p:spPr>
          <a:xfrm>
            <a:off x="8764823" y="1831132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532;p23">
            <a:extLst>
              <a:ext uri="{FF2B5EF4-FFF2-40B4-BE49-F238E27FC236}">
                <a16:creationId xmlns:a16="http://schemas.microsoft.com/office/drawing/2014/main" id="{F9F269C4-9C07-AAFB-2DC8-AE54B6956451}"/>
              </a:ext>
            </a:extLst>
          </p:cNvPr>
          <p:cNvGrpSpPr/>
          <p:nvPr/>
        </p:nvGrpSpPr>
        <p:grpSpPr>
          <a:xfrm>
            <a:off x="6296723" y="2688156"/>
            <a:ext cx="339205" cy="282250"/>
            <a:chOff x="2967600" y="4528286"/>
            <a:chExt cx="765827" cy="670678"/>
          </a:xfrm>
        </p:grpSpPr>
        <p:sp>
          <p:nvSpPr>
            <p:cNvPr id="63" name="Google Shape;533;p23">
              <a:extLst>
                <a:ext uri="{FF2B5EF4-FFF2-40B4-BE49-F238E27FC236}">
                  <a16:creationId xmlns:a16="http://schemas.microsoft.com/office/drawing/2014/main" id="{79F5348B-EAF7-F081-8326-4982864871C6}"/>
                </a:ext>
              </a:extLst>
            </p:cNvPr>
            <p:cNvSpPr/>
            <p:nvPr/>
          </p:nvSpPr>
          <p:spPr>
            <a:xfrm rot="1492103">
              <a:off x="3031179" y="4642031"/>
              <a:ext cx="638671" cy="443188"/>
            </a:xfrm>
            <a:custGeom>
              <a:avLst/>
              <a:gdLst/>
              <a:ahLst/>
              <a:cxnLst/>
              <a:rect l="l" t="t" r="r" b="b"/>
              <a:pathLst>
                <a:path w="25549" h="17729" fill="none" extrusionOk="0">
                  <a:moveTo>
                    <a:pt x="3848" y="17728"/>
                  </a:moveTo>
                  <a:lnTo>
                    <a:pt x="1620" y="13059"/>
                  </a:lnTo>
                  <a:cubicBezTo>
                    <a:pt x="1620" y="13059"/>
                    <a:pt x="1" y="9693"/>
                    <a:pt x="1747" y="8503"/>
                  </a:cubicBezTo>
                  <a:cubicBezTo>
                    <a:pt x="3481" y="7314"/>
                    <a:pt x="7112" y="5062"/>
                    <a:pt x="9339" y="3910"/>
                  </a:cubicBezTo>
                  <a:cubicBezTo>
                    <a:pt x="11554" y="2759"/>
                    <a:pt x="16312" y="658"/>
                    <a:pt x="17792" y="329"/>
                  </a:cubicBezTo>
                  <a:cubicBezTo>
                    <a:pt x="19273" y="0"/>
                    <a:pt x="20728" y="607"/>
                    <a:pt x="22778" y="2695"/>
                  </a:cubicBezTo>
                  <a:cubicBezTo>
                    <a:pt x="24840" y="4783"/>
                    <a:pt x="25321" y="5606"/>
                    <a:pt x="25549" y="6783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34;p23">
              <a:extLst>
                <a:ext uri="{FF2B5EF4-FFF2-40B4-BE49-F238E27FC236}">
                  <a16:creationId xmlns:a16="http://schemas.microsoft.com/office/drawing/2014/main" id="{30BF0696-85B2-D8A7-8532-725A346D594C}"/>
                </a:ext>
              </a:extLst>
            </p:cNvPr>
            <p:cNvSpPr/>
            <p:nvPr/>
          </p:nvSpPr>
          <p:spPr>
            <a:xfrm rot="1492103">
              <a:off x="3586323" y="4934014"/>
              <a:ext cx="92367" cy="59170"/>
            </a:xfrm>
            <a:custGeom>
              <a:avLst/>
              <a:gdLst/>
              <a:ahLst/>
              <a:cxnLst/>
              <a:rect l="l" t="t" r="r" b="b"/>
              <a:pathLst>
                <a:path w="3695" h="2367" fill="none" extrusionOk="0">
                  <a:moveTo>
                    <a:pt x="3568" y="355"/>
                  </a:moveTo>
                  <a:cubicBezTo>
                    <a:pt x="3695" y="608"/>
                    <a:pt x="3581" y="911"/>
                    <a:pt x="3341" y="1025"/>
                  </a:cubicBezTo>
                  <a:lnTo>
                    <a:pt x="797" y="2240"/>
                  </a:lnTo>
                  <a:cubicBezTo>
                    <a:pt x="544" y="2367"/>
                    <a:pt x="240" y="2253"/>
                    <a:pt x="127" y="2012"/>
                  </a:cubicBezTo>
                  <a:lnTo>
                    <a:pt x="127" y="2012"/>
                  </a:lnTo>
                  <a:cubicBezTo>
                    <a:pt x="0" y="1759"/>
                    <a:pt x="114" y="1456"/>
                    <a:pt x="354" y="1342"/>
                  </a:cubicBezTo>
                  <a:lnTo>
                    <a:pt x="2898" y="127"/>
                  </a:lnTo>
                  <a:cubicBezTo>
                    <a:pt x="3151" y="0"/>
                    <a:pt x="3455" y="114"/>
                    <a:pt x="356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35;p23">
              <a:extLst>
                <a:ext uri="{FF2B5EF4-FFF2-40B4-BE49-F238E27FC236}">
                  <a16:creationId xmlns:a16="http://schemas.microsoft.com/office/drawing/2014/main" id="{66151DF9-AA7B-D201-EA64-DE1320A5B497}"/>
                </a:ext>
              </a:extLst>
            </p:cNvPr>
            <p:cNvSpPr/>
            <p:nvPr/>
          </p:nvSpPr>
          <p:spPr>
            <a:xfrm rot="1492103">
              <a:off x="3033742" y="4956619"/>
              <a:ext cx="79118" cy="52846"/>
            </a:xfrm>
            <a:custGeom>
              <a:avLst/>
              <a:gdLst/>
              <a:ahLst/>
              <a:cxnLst/>
              <a:rect l="l" t="t" r="r" b="b"/>
              <a:pathLst>
                <a:path w="3165" h="2114" fill="none" extrusionOk="0">
                  <a:moveTo>
                    <a:pt x="3038" y="355"/>
                  </a:moveTo>
                  <a:cubicBezTo>
                    <a:pt x="3164" y="608"/>
                    <a:pt x="3051" y="911"/>
                    <a:pt x="2810" y="1025"/>
                  </a:cubicBezTo>
                  <a:lnTo>
                    <a:pt x="785" y="2000"/>
                  </a:lnTo>
                  <a:cubicBezTo>
                    <a:pt x="532" y="2114"/>
                    <a:pt x="241" y="2012"/>
                    <a:pt x="115" y="1759"/>
                  </a:cubicBezTo>
                  <a:lnTo>
                    <a:pt x="115" y="1759"/>
                  </a:lnTo>
                  <a:cubicBezTo>
                    <a:pt x="1" y="1506"/>
                    <a:pt x="102" y="1215"/>
                    <a:pt x="355" y="1089"/>
                  </a:cubicBezTo>
                  <a:lnTo>
                    <a:pt x="2380" y="127"/>
                  </a:lnTo>
                  <a:cubicBezTo>
                    <a:pt x="2620" y="0"/>
                    <a:pt x="2924" y="114"/>
                    <a:pt x="303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36;p23">
              <a:extLst>
                <a:ext uri="{FF2B5EF4-FFF2-40B4-BE49-F238E27FC236}">
                  <a16:creationId xmlns:a16="http://schemas.microsoft.com/office/drawing/2014/main" id="{33F5091E-3151-DD72-4EB9-DA34392B3BB6}"/>
                </a:ext>
              </a:extLst>
            </p:cNvPr>
            <p:cNvSpPr/>
            <p:nvPr/>
          </p:nvSpPr>
          <p:spPr>
            <a:xfrm rot="1492103">
              <a:off x="3106220" y="4931459"/>
              <a:ext cx="121815" cy="121790"/>
            </a:xfrm>
            <a:custGeom>
              <a:avLst/>
              <a:gdLst/>
              <a:ahLst/>
              <a:cxnLst/>
              <a:rect l="l" t="t" r="r" b="b"/>
              <a:pathLst>
                <a:path w="4873" h="4872" fill="none" extrusionOk="0">
                  <a:moveTo>
                    <a:pt x="4366" y="1518"/>
                  </a:moveTo>
                  <a:cubicBezTo>
                    <a:pt x="4873" y="2581"/>
                    <a:pt x="4430" y="3859"/>
                    <a:pt x="3367" y="4366"/>
                  </a:cubicBezTo>
                  <a:cubicBezTo>
                    <a:pt x="2304" y="4872"/>
                    <a:pt x="1026" y="4429"/>
                    <a:pt x="520" y="3366"/>
                  </a:cubicBezTo>
                  <a:cubicBezTo>
                    <a:pt x="1" y="2290"/>
                    <a:pt x="456" y="1025"/>
                    <a:pt x="1519" y="506"/>
                  </a:cubicBezTo>
                  <a:cubicBezTo>
                    <a:pt x="2582" y="0"/>
                    <a:pt x="3860" y="456"/>
                    <a:pt x="4366" y="1518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37;p23">
              <a:extLst>
                <a:ext uri="{FF2B5EF4-FFF2-40B4-BE49-F238E27FC236}">
                  <a16:creationId xmlns:a16="http://schemas.microsoft.com/office/drawing/2014/main" id="{21084F79-9750-B927-E665-DDB0C42979C3}"/>
                </a:ext>
              </a:extLst>
            </p:cNvPr>
            <p:cNvSpPr/>
            <p:nvPr/>
          </p:nvSpPr>
          <p:spPr>
            <a:xfrm rot="1492103">
              <a:off x="3135638" y="4960928"/>
              <a:ext cx="63295" cy="62970"/>
            </a:xfrm>
            <a:custGeom>
              <a:avLst/>
              <a:gdLst/>
              <a:ahLst/>
              <a:cxnLst/>
              <a:rect l="l" t="t" r="r" b="b"/>
              <a:pathLst>
                <a:path w="2532" h="2519" fill="none" extrusionOk="0">
                  <a:moveTo>
                    <a:pt x="2266" y="785"/>
                  </a:moveTo>
                  <a:cubicBezTo>
                    <a:pt x="2531" y="1329"/>
                    <a:pt x="2291" y="2000"/>
                    <a:pt x="1747" y="2266"/>
                  </a:cubicBezTo>
                  <a:cubicBezTo>
                    <a:pt x="1190" y="2519"/>
                    <a:pt x="532" y="2291"/>
                    <a:pt x="266" y="1734"/>
                  </a:cubicBezTo>
                  <a:cubicBezTo>
                    <a:pt x="1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6" y="78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38;p23">
              <a:extLst>
                <a:ext uri="{FF2B5EF4-FFF2-40B4-BE49-F238E27FC236}">
                  <a16:creationId xmlns:a16="http://schemas.microsoft.com/office/drawing/2014/main" id="{2C3A30ED-90F8-6233-3600-E12BABAE91EA}"/>
                </a:ext>
              </a:extLst>
            </p:cNvPr>
            <p:cNvSpPr/>
            <p:nvPr/>
          </p:nvSpPr>
          <p:spPr>
            <a:xfrm rot="1492103">
              <a:off x="3161884" y="4987202"/>
              <a:ext cx="10799" cy="10449"/>
            </a:xfrm>
            <a:custGeom>
              <a:avLst/>
              <a:gdLst/>
              <a:ahLst/>
              <a:cxnLst/>
              <a:rect l="l" t="t" r="r" b="b"/>
              <a:pathLst>
                <a:path w="432" h="418" fill="none" extrusionOk="0">
                  <a:moveTo>
                    <a:pt x="381" y="127"/>
                  </a:moveTo>
                  <a:cubicBezTo>
                    <a:pt x="431" y="228"/>
                    <a:pt x="381" y="329"/>
                    <a:pt x="292" y="380"/>
                  </a:cubicBezTo>
                  <a:cubicBezTo>
                    <a:pt x="203" y="418"/>
                    <a:pt x="90" y="380"/>
                    <a:pt x="52" y="291"/>
                  </a:cubicBezTo>
                  <a:cubicBezTo>
                    <a:pt x="1" y="203"/>
                    <a:pt x="39" y="89"/>
                    <a:pt x="140" y="51"/>
                  </a:cubicBezTo>
                  <a:cubicBezTo>
                    <a:pt x="229" y="0"/>
                    <a:pt x="343" y="38"/>
                    <a:pt x="381" y="127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39;p23">
              <a:extLst>
                <a:ext uri="{FF2B5EF4-FFF2-40B4-BE49-F238E27FC236}">
                  <a16:creationId xmlns:a16="http://schemas.microsoft.com/office/drawing/2014/main" id="{DED5C77B-9CF8-6E30-4DAB-07E39FD777FF}"/>
                </a:ext>
              </a:extLst>
            </p:cNvPr>
            <p:cNvSpPr/>
            <p:nvPr/>
          </p:nvSpPr>
          <p:spPr>
            <a:xfrm rot="1492103">
              <a:off x="3466021" y="4921760"/>
              <a:ext cx="121790" cy="12179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4353" y="1519"/>
                  </a:moveTo>
                  <a:cubicBezTo>
                    <a:pt x="4872" y="2582"/>
                    <a:pt x="4416" y="3860"/>
                    <a:pt x="3353" y="4366"/>
                  </a:cubicBezTo>
                  <a:cubicBezTo>
                    <a:pt x="2291" y="4872"/>
                    <a:pt x="1013" y="4429"/>
                    <a:pt x="506" y="3366"/>
                  </a:cubicBezTo>
                  <a:cubicBezTo>
                    <a:pt x="0" y="2303"/>
                    <a:pt x="443" y="1025"/>
                    <a:pt x="1506" y="519"/>
                  </a:cubicBezTo>
                  <a:cubicBezTo>
                    <a:pt x="2569" y="0"/>
                    <a:pt x="3847" y="456"/>
                    <a:pt x="4353" y="151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40;p23">
              <a:extLst>
                <a:ext uri="{FF2B5EF4-FFF2-40B4-BE49-F238E27FC236}">
                  <a16:creationId xmlns:a16="http://schemas.microsoft.com/office/drawing/2014/main" id="{A66CA58F-1E97-215F-6D36-8B55A988511A}"/>
                </a:ext>
              </a:extLst>
            </p:cNvPr>
            <p:cNvSpPr/>
            <p:nvPr/>
          </p:nvSpPr>
          <p:spPr>
            <a:xfrm rot="1492103">
              <a:off x="3495074" y="4951083"/>
              <a:ext cx="63295" cy="63295"/>
            </a:xfrm>
            <a:custGeom>
              <a:avLst/>
              <a:gdLst/>
              <a:ahLst/>
              <a:cxnLst/>
              <a:rect l="l" t="t" r="r" b="b"/>
              <a:pathLst>
                <a:path w="2532" h="2532" fill="none" extrusionOk="0">
                  <a:moveTo>
                    <a:pt x="2265" y="786"/>
                  </a:moveTo>
                  <a:cubicBezTo>
                    <a:pt x="2531" y="1342"/>
                    <a:pt x="2303" y="2000"/>
                    <a:pt x="1747" y="2266"/>
                  </a:cubicBezTo>
                  <a:cubicBezTo>
                    <a:pt x="1190" y="2532"/>
                    <a:pt x="532" y="2291"/>
                    <a:pt x="266" y="1747"/>
                  </a:cubicBezTo>
                  <a:cubicBezTo>
                    <a:pt x="0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5" y="78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41;p23">
              <a:extLst>
                <a:ext uri="{FF2B5EF4-FFF2-40B4-BE49-F238E27FC236}">
                  <a16:creationId xmlns:a16="http://schemas.microsoft.com/office/drawing/2014/main" id="{F8AD03C4-85D5-1A28-BDE4-BA2C7893373E}"/>
                </a:ext>
              </a:extLst>
            </p:cNvPr>
            <p:cNvSpPr/>
            <p:nvPr/>
          </p:nvSpPr>
          <p:spPr>
            <a:xfrm rot="1492103">
              <a:off x="3521700" y="4977434"/>
              <a:ext cx="10449" cy="10449"/>
            </a:xfrm>
            <a:custGeom>
              <a:avLst/>
              <a:gdLst/>
              <a:ahLst/>
              <a:cxnLst/>
              <a:rect l="l" t="t" r="r" b="b"/>
              <a:pathLst>
                <a:path w="418" h="418" fill="none" extrusionOk="0">
                  <a:moveTo>
                    <a:pt x="367" y="139"/>
                  </a:moveTo>
                  <a:cubicBezTo>
                    <a:pt x="418" y="228"/>
                    <a:pt x="380" y="329"/>
                    <a:pt x="291" y="380"/>
                  </a:cubicBezTo>
                  <a:cubicBezTo>
                    <a:pt x="190" y="418"/>
                    <a:pt x="89" y="380"/>
                    <a:pt x="38" y="291"/>
                  </a:cubicBezTo>
                  <a:cubicBezTo>
                    <a:pt x="0" y="203"/>
                    <a:pt x="38" y="89"/>
                    <a:pt x="127" y="51"/>
                  </a:cubicBezTo>
                  <a:cubicBezTo>
                    <a:pt x="215" y="0"/>
                    <a:pt x="329" y="38"/>
                    <a:pt x="367" y="13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42;p23">
              <a:extLst>
                <a:ext uri="{FF2B5EF4-FFF2-40B4-BE49-F238E27FC236}">
                  <a16:creationId xmlns:a16="http://schemas.microsoft.com/office/drawing/2014/main" id="{83CF64A4-A61A-C696-6EA8-3D94D0B34F4E}"/>
                </a:ext>
              </a:extLst>
            </p:cNvPr>
            <p:cNvSpPr/>
            <p:nvPr/>
          </p:nvSpPr>
          <p:spPr>
            <a:xfrm rot="1492103">
              <a:off x="3233231" y="4922499"/>
              <a:ext cx="226531" cy="114215"/>
            </a:xfrm>
            <a:custGeom>
              <a:avLst/>
              <a:gdLst/>
              <a:ahLst/>
              <a:cxnLst/>
              <a:rect l="l" t="t" r="r" b="b"/>
              <a:pathLst>
                <a:path w="9062" h="4569" fill="none" extrusionOk="0">
                  <a:moveTo>
                    <a:pt x="1" y="4568"/>
                  </a:moveTo>
                  <a:lnTo>
                    <a:pt x="906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43;p23">
              <a:extLst>
                <a:ext uri="{FF2B5EF4-FFF2-40B4-BE49-F238E27FC236}">
                  <a16:creationId xmlns:a16="http://schemas.microsoft.com/office/drawing/2014/main" id="{0D587D2D-F1AE-D85C-1221-6680A770F7E0}"/>
                </a:ext>
              </a:extLst>
            </p:cNvPr>
            <p:cNvSpPr/>
            <p:nvPr/>
          </p:nvSpPr>
          <p:spPr>
            <a:xfrm rot="1492103">
              <a:off x="3101594" y="4637243"/>
              <a:ext cx="468486" cy="230306"/>
            </a:xfrm>
            <a:custGeom>
              <a:avLst/>
              <a:gdLst/>
              <a:ahLst/>
              <a:cxnLst/>
              <a:rect l="l" t="t" r="r" b="b"/>
              <a:pathLst>
                <a:path w="18741" h="9213" fill="none" extrusionOk="0">
                  <a:moveTo>
                    <a:pt x="0" y="9212"/>
                  </a:moveTo>
                  <a:lnTo>
                    <a:pt x="1874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44;p23">
              <a:extLst>
                <a:ext uri="{FF2B5EF4-FFF2-40B4-BE49-F238E27FC236}">
                  <a16:creationId xmlns:a16="http://schemas.microsoft.com/office/drawing/2014/main" id="{18771FEA-E4EB-0EA5-246C-61D6B9D68721}"/>
                </a:ext>
              </a:extLst>
            </p:cNvPr>
            <p:cNvSpPr/>
            <p:nvPr/>
          </p:nvSpPr>
          <p:spPr>
            <a:xfrm rot="1492103">
              <a:off x="3405727" y="4761832"/>
              <a:ext cx="97142" cy="202783"/>
            </a:xfrm>
            <a:custGeom>
              <a:avLst/>
              <a:gdLst/>
              <a:ahLst/>
              <a:cxnLst/>
              <a:rect l="l" t="t" r="r" b="b"/>
              <a:pathLst>
                <a:path w="3886" h="8112" fill="none" extrusionOk="0">
                  <a:moveTo>
                    <a:pt x="1" y="1"/>
                  </a:moveTo>
                  <a:cubicBezTo>
                    <a:pt x="1" y="1"/>
                    <a:pt x="3443" y="7504"/>
                    <a:pt x="3885" y="8112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45;p23">
              <a:extLst>
                <a:ext uri="{FF2B5EF4-FFF2-40B4-BE49-F238E27FC236}">
                  <a16:creationId xmlns:a16="http://schemas.microsoft.com/office/drawing/2014/main" id="{5C5D0A1A-1848-C2CE-92CE-A30B3C047E64}"/>
                </a:ext>
              </a:extLst>
            </p:cNvPr>
            <p:cNvSpPr/>
            <p:nvPr/>
          </p:nvSpPr>
          <p:spPr>
            <a:xfrm rot="1492103">
              <a:off x="3083492" y="4713707"/>
              <a:ext cx="528906" cy="259078"/>
            </a:xfrm>
            <a:custGeom>
              <a:avLst/>
              <a:gdLst/>
              <a:ahLst/>
              <a:cxnLst/>
              <a:rect l="l" t="t" r="r" b="b"/>
              <a:pathLst>
                <a:path w="21158" h="10364" fill="none" extrusionOk="0">
                  <a:moveTo>
                    <a:pt x="1" y="10364"/>
                  </a:moveTo>
                  <a:lnTo>
                    <a:pt x="21158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46;p23">
              <a:extLst>
                <a:ext uri="{FF2B5EF4-FFF2-40B4-BE49-F238E27FC236}">
                  <a16:creationId xmlns:a16="http://schemas.microsoft.com/office/drawing/2014/main" id="{E3F32ED5-EC65-C3B1-5340-28CE7A21CC0D}"/>
                </a:ext>
              </a:extLst>
            </p:cNvPr>
            <p:cNvSpPr/>
            <p:nvPr/>
          </p:nvSpPr>
          <p:spPr>
            <a:xfrm rot="1492103">
              <a:off x="3120551" y="4853846"/>
              <a:ext cx="54745" cy="25948"/>
            </a:xfrm>
            <a:custGeom>
              <a:avLst/>
              <a:gdLst/>
              <a:ahLst/>
              <a:cxnLst/>
              <a:rect l="l" t="t" r="r" b="b"/>
              <a:pathLst>
                <a:path w="2190" h="1038" fill="none" extrusionOk="0">
                  <a:moveTo>
                    <a:pt x="0" y="1038"/>
                  </a:moveTo>
                  <a:lnTo>
                    <a:pt x="2189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47;p23">
              <a:extLst>
                <a:ext uri="{FF2B5EF4-FFF2-40B4-BE49-F238E27FC236}">
                  <a16:creationId xmlns:a16="http://schemas.microsoft.com/office/drawing/2014/main" id="{74D442FF-15B5-300E-3194-3BAAAD069C72}"/>
                </a:ext>
              </a:extLst>
            </p:cNvPr>
            <p:cNvSpPr/>
            <p:nvPr/>
          </p:nvSpPr>
          <p:spPr>
            <a:xfrm rot="1492103">
              <a:off x="3120759" y="4862950"/>
              <a:ext cx="54420" cy="26273"/>
            </a:xfrm>
            <a:custGeom>
              <a:avLst/>
              <a:gdLst/>
              <a:ahLst/>
              <a:cxnLst/>
              <a:rect l="l" t="t" r="r" b="b"/>
              <a:pathLst>
                <a:path w="2177" h="1051" fill="none" extrusionOk="0">
                  <a:moveTo>
                    <a:pt x="1" y="1051"/>
                  </a:moveTo>
                  <a:lnTo>
                    <a:pt x="2177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48;p23">
              <a:extLst>
                <a:ext uri="{FF2B5EF4-FFF2-40B4-BE49-F238E27FC236}">
                  <a16:creationId xmlns:a16="http://schemas.microsoft.com/office/drawing/2014/main" id="{60EAB51E-1871-6A47-D124-D19569A76FC6}"/>
                </a:ext>
              </a:extLst>
            </p:cNvPr>
            <p:cNvSpPr/>
            <p:nvPr/>
          </p:nvSpPr>
          <p:spPr>
            <a:xfrm rot="1492103">
              <a:off x="3120766" y="4872782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0" y="1051"/>
                  </a:moveTo>
                  <a:lnTo>
                    <a:pt x="2189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49;p23">
              <a:extLst>
                <a:ext uri="{FF2B5EF4-FFF2-40B4-BE49-F238E27FC236}">
                  <a16:creationId xmlns:a16="http://schemas.microsoft.com/office/drawing/2014/main" id="{F8D32B6F-8FCB-CAFA-1CF9-958C0A593768}"/>
                </a:ext>
              </a:extLst>
            </p:cNvPr>
            <p:cNvSpPr/>
            <p:nvPr/>
          </p:nvSpPr>
          <p:spPr>
            <a:xfrm rot="1492103">
              <a:off x="3121028" y="4881968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1" y="1051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50;p23">
              <a:extLst>
                <a:ext uri="{FF2B5EF4-FFF2-40B4-BE49-F238E27FC236}">
                  <a16:creationId xmlns:a16="http://schemas.microsoft.com/office/drawing/2014/main" id="{571276E3-E062-3680-7DEE-FF07D8543220}"/>
                </a:ext>
              </a:extLst>
            </p:cNvPr>
            <p:cNvSpPr/>
            <p:nvPr/>
          </p:nvSpPr>
          <p:spPr>
            <a:xfrm rot="1492103">
              <a:off x="3120985" y="4892735"/>
              <a:ext cx="54745" cy="25973"/>
            </a:xfrm>
            <a:custGeom>
              <a:avLst/>
              <a:gdLst/>
              <a:ahLst/>
              <a:cxnLst/>
              <a:rect l="l" t="t" r="r" b="b"/>
              <a:pathLst>
                <a:path w="2190" h="1039" fill="none" extrusionOk="0">
                  <a:moveTo>
                    <a:pt x="1" y="1039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51;p23">
              <a:extLst>
                <a:ext uri="{FF2B5EF4-FFF2-40B4-BE49-F238E27FC236}">
                  <a16:creationId xmlns:a16="http://schemas.microsoft.com/office/drawing/2014/main" id="{132A7D3D-A82B-FFC6-FCF6-1BEAB7EEA6A0}"/>
                </a:ext>
              </a:extLst>
            </p:cNvPr>
            <p:cNvSpPr/>
            <p:nvPr/>
          </p:nvSpPr>
          <p:spPr>
            <a:xfrm rot="1492103">
              <a:off x="3420507" y="4799371"/>
              <a:ext cx="261303" cy="140788"/>
            </a:xfrm>
            <a:custGeom>
              <a:avLst/>
              <a:gdLst/>
              <a:ahLst/>
              <a:cxnLst/>
              <a:rect l="l" t="t" r="r" b="b"/>
              <a:pathLst>
                <a:path w="10453" h="5632" fill="none" extrusionOk="0">
                  <a:moveTo>
                    <a:pt x="0" y="1"/>
                  </a:moveTo>
                  <a:cubicBezTo>
                    <a:pt x="0" y="1"/>
                    <a:pt x="2658" y="5100"/>
                    <a:pt x="3063" y="5632"/>
                  </a:cubicBezTo>
                  <a:cubicBezTo>
                    <a:pt x="3063" y="5632"/>
                    <a:pt x="6353" y="3911"/>
                    <a:pt x="7011" y="3974"/>
                  </a:cubicBezTo>
                  <a:cubicBezTo>
                    <a:pt x="7656" y="4050"/>
                    <a:pt x="8263" y="4278"/>
                    <a:pt x="8263" y="4278"/>
                  </a:cubicBezTo>
                  <a:lnTo>
                    <a:pt x="10452" y="324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52;p23">
              <a:extLst>
                <a:ext uri="{FF2B5EF4-FFF2-40B4-BE49-F238E27FC236}">
                  <a16:creationId xmlns:a16="http://schemas.microsoft.com/office/drawing/2014/main" id="{B895555B-DFCF-F740-45F0-A353611C88AE}"/>
                </a:ext>
              </a:extLst>
            </p:cNvPr>
            <p:cNvSpPr/>
            <p:nvPr/>
          </p:nvSpPr>
          <p:spPr>
            <a:xfrm rot="1492103">
              <a:off x="3630288" y="4899488"/>
              <a:ext cx="25323" cy="25973"/>
            </a:xfrm>
            <a:custGeom>
              <a:avLst/>
              <a:gdLst/>
              <a:ahLst/>
              <a:cxnLst/>
              <a:rect l="l" t="t" r="r" b="b"/>
              <a:pathLst>
                <a:path w="1013" h="1039" fill="none" extrusionOk="0">
                  <a:moveTo>
                    <a:pt x="899" y="330"/>
                  </a:moveTo>
                  <a:cubicBezTo>
                    <a:pt x="1013" y="558"/>
                    <a:pt x="924" y="823"/>
                    <a:pt x="709" y="937"/>
                  </a:cubicBezTo>
                  <a:cubicBezTo>
                    <a:pt x="481" y="1038"/>
                    <a:pt x="216" y="937"/>
                    <a:pt x="102" y="709"/>
                  </a:cubicBezTo>
                  <a:cubicBezTo>
                    <a:pt x="1" y="482"/>
                    <a:pt x="89" y="203"/>
                    <a:pt x="304" y="102"/>
                  </a:cubicBezTo>
                  <a:cubicBezTo>
                    <a:pt x="519" y="1"/>
                    <a:pt x="798" y="102"/>
                    <a:pt x="899" y="330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53;p23">
              <a:extLst>
                <a:ext uri="{FF2B5EF4-FFF2-40B4-BE49-F238E27FC236}">
                  <a16:creationId xmlns:a16="http://schemas.microsoft.com/office/drawing/2014/main" id="{4898332B-15E4-FF15-5AC4-634914CFDCB0}"/>
                </a:ext>
              </a:extLst>
            </p:cNvPr>
            <p:cNvSpPr/>
            <p:nvPr/>
          </p:nvSpPr>
          <p:spPr>
            <a:xfrm rot="1492103">
              <a:off x="3118578" y="4745508"/>
              <a:ext cx="116440" cy="100617"/>
            </a:xfrm>
            <a:custGeom>
              <a:avLst/>
              <a:gdLst/>
              <a:ahLst/>
              <a:cxnLst/>
              <a:rect l="l" t="t" r="r" b="b"/>
              <a:pathLst>
                <a:path w="4658" h="4025" fill="none" extrusionOk="0">
                  <a:moveTo>
                    <a:pt x="1469" y="4012"/>
                  </a:moveTo>
                  <a:lnTo>
                    <a:pt x="4341" y="2633"/>
                  </a:lnTo>
                  <a:cubicBezTo>
                    <a:pt x="4341" y="2633"/>
                    <a:pt x="4657" y="2544"/>
                    <a:pt x="4278" y="1785"/>
                  </a:cubicBezTo>
                  <a:cubicBezTo>
                    <a:pt x="3898" y="1026"/>
                    <a:pt x="3506" y="343"/>
                    <a:pt x="3506" y="343"/>
                  </a:cubicBezTo>
                  <a:cubicBezTo>
                    <a:pt x="3506" y="343"/>
                    <a:pt x="3443" y="1"/>
                    <a:pt x="2873" y="279"/>
                  </a:cubicBezTo>
                  <a:cubicBezTo>
                    <a:pt x="2304" y="545"/>
                    <a:pt x="418" y="1456"/>
                    <a:pt x="418" y="1456"/>
                  </a:cubicBezTo>
                  <a:cubicBezTo>
                    <a:pt x="418" y="1456"/>
                    <a:pt x="1" y="1671"/>
                    <a:pt x="266" y="2152"/>
                  </a:cubicBezTo>
                  <a:cubicBezTo>
                    <a:pt x="532" y="2620"/>
                    <a:pt x="1000" y="3683"/>
                    <a:pt x="1000" y="3683"/>
                  </a:cubicBezTo>
                  <a:cubicBezTo>
                    <a:pt x="1000" y="3683"/>
                    <a:pt x="1203" y="4025"/>
                    <a:pt x="1469" y="4012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54;p23">
              <a:extLst>
                <a:ext uri="{FF2B5EF4-FFF2-40B4-BE49-F238E27FC236}">
                  <a16:creationId xmlns:a16="http://schemas.microsoft.com/office/drawing/2014/main" id="{A2BC9553-DCE2-734F-B106-74706CE1B119}"/>
                </a:ext>
              </a:extLst>
            </p:cNvPr>
            <p:cNvSpPr/>
            <p:nvPr/>
          </p:nvSpPr>
          <p:spPr>
            <a:xfrm rot="1492103">
              <a:off x="3231118" y="4743928"/>
              <a:ext cx="112941" cy="101891"/>
            </a:xfrm>
            <a:custGeom>
              <a:avLst/>
              <a:gdLst/>
              <a:ahLst/>
              <a:cxnLst/>
              <a:rect l="l" t="t" r="r" b="b"/>
              <a:pathLst>
                <a:path w="4518" h="4076" fill="none" extrusionOk="0">
                  <a:moveTo>
                    <a:pt x="1025" y="3569"/>
                  </a:moveTo>
                  <a:lnTo>
                    <a:pt x="177" y="1975"/>
                  </a:lnTo>
                  <a:cubicBezTo>
                    <a:pt x="177" y="1975"/>
                    <a:pt x="0" y="1620"/>
                    <a:pt x="696" y="1291"/>
                  </a:cubicBezTo>
                  <a:cubicBezTo>
                    <a:pt x="1405" y="950"/>
                    <a:pt x="3151" y="114"/>
                    <a:pt x="3151" y="114"/>
                  </a:cubicBezTo>
                  <a:cubicBezTo>
                    <a:pt x="3151" y="114"/>
                    <a:pt x="3594" y="1"/>
                    <a:pt x="3822" y="570"/>
                  </a:cubicBezTo>
                  <a:cubicBezTo>
                    <a:pt x="4062" y="1139"/>
                    <a:pt x="4404" y="1987"/>
                    <a:pt x="4404" y="1987"/>
                  </a:cubicBezTo>
                  <a:cubicBezTo>
                    <a:pt x="4404" y="1987"/>
                    <a:pt x="4518" y="2544"/>
                    <a:pt x="4176" y="2683"/>
                  </a:cubicBezTo>
                  <a:cubicBezTo>
                    <a:pt x="3328" y="3038"/>
                    <a:pt x="1481" y="3974"/>
                    <a:pt x="1481" y="3974"/>
                  </a:cubicBezTo>
                  <a:cubicBezTo>
                    <a:pt x="1481" y="3974"/>
                    <a:pt x="1266" y="4075"/>
                    <a:pt x="1025" y="356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55;p23">
              <a:extLst>
                <a:ext uri="{FF2B5EF4-FFF2-40B4-BE49-F238E27FC236}">
                  <a16:creationId xmlns:a16="http://schemas.microsoft.com/office/drawing/2014/main" id="{2F78A6A6-1381-6861-E8C1-83AA4858F50C}"/>
                </a:ext>
              </a:extLst>
            </p:cNvPr>
            <p:cNvSpPr/>
            <p:nvPr/>
          </p:nvSpPr>
          <p:spPr>
            <a:xfrm rot="1492103">
              <a:off x="3340741" y="4741202"/>
              <a:ext cx="116115" cy="104416"/>
            </a:xfrm>
            <a:custGeom>
              <a:avLst/>
              <a:gdLst/>
              <a:ahLst/>
              <a:cxnLst/>
              <a:rect l="l" t="t" r="r" b="b"/>
              <a:pathLst>
                <a:path w="4645" h="4177" fill="none" extrusionOk="0">
                  <a:moveTo>
                    <a:pt x="165" y="1924"/>
                  </a:moveTo>
                  <a:lnTo>
                    <a:pt x="1013" y="3696"/>
                  </a:lnTo>
                  <a:cubicBezTo>
                    <a:pt x="1013" y="3696"/>
                    <a:pt x="1202" y="4176"/>
                    <a:pt x="1785" y="3911"/>
                  </a:cubicBezTo>
                  <a:cubicBezTo>
                    <a:pt x="2354" y="3658"/>
                    <a:pt x="4290" y="2721"/>
                    <a:pt x="4290" y="2721"/>
                  </a:cubicBezTo>
                  <a:cubicBezTo>
                    <a:pt x="4290" y="2721"/>
                    <a:pt x="4644" y="2607"/>
                    <a:pt x="4163" y="1696"/>
                  </a:cubicBezTo>
                  <a:cubicBezTo>
                    <a:pt x="3695" y="798"/>
                    <a:pt x="3569" y="443"/>
                    <a:pt x="3569" y="443"/>
                  </a:cubicBezTo>
                  <a:cubicBezTo>
                    <a:pt x="3569" y="443"/>
                    <a:pt x="3379" y="1"/>
                    <a:pt x="2544" y="494"/>
                  </a:cubicBezTo>
                  <a:cubicBezTo>
                    <a:pt x="2379" y="583"/>
                    <a:pt x="696" y="1367"/>
                    <a:pt x="696" y="1367"/>
                  </a:cubicBezTo>
                  <a:cubicBezTo>
                    <a:pt x="696" y="1367"/>
                    <a:pt x="0" y="1570"/>
                    <a:pt x="165" y="1924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56;p23">
              <a:extLst>
                <a:ext uri="{FF2B5EF4-FFF2-40B4-BE49-F238E27FC236}">
                  <a16:creationId xmlns:a16="http://schemas.microsoft.com/office/drawing/2014/main" id="{91455E28-604B-7296-24FC-A66B941B481B}"/>
                </a:ext>
              </a:extLst>
            </p:cNvPr>
            <p:cNvSpPr/>
            <p:nvPr/>
          </p:nvSpPr>
          <p:spPr>
            <a:xfrm rot="1492103">
              <a:off x="3468287" y="4744327"/>
              <a:ext cx="166411" cy="111041"/>
            </a:xfrm>
            <a:custGeom>
              <a:avLst/>
              <a:gdLst/>
              <a:ahLst/>
              <a:cxnLst/>
              <a:rect l="l" t="t" r="r" b="b"/>
              <a:pathLst>
                <a:path w="6657" h="4442" fill="none" extrusionOk="0">
                  <a:moveTo>
                    <a:pt x="102" y="2316"/>
                  </a:moveTo>
                  <a:lnTo>
                    <a:pt x="899" y="3973"/>
                  </a:lnTo>
                  <a:cubicBezTo>
                    <a:pt x="899" y="3973"/>
                    <a:pt x="1025" y="4442"/>
                    <a:pt x="1974" y="3986"/>
                  </a:cubicBezTo>
                  <a:cubicBezTo>
                    <a:pt x="2923" y="3530"/>
                    <a:pt x="5859" y="2126"/>
                    <a:pt x="5859" y="2126"/>
                  </a:cubicBezTo>
                  <a:cubicBezTo>
                    <a:pt x="5859" y="2126"/>
                    <a:pt x="6656" y="1885"/>
                    <a:pt x="5821" y="1278"/>
                  </a:cubicBezTo>
                  <a:cubicBezTo>
                    <a:pt x="4973" y="658"/>
                    <a:pt x="4227" y="203"/>
                    <a:pt x="4227" y="203"/>
                  </a:cubicBezTo>
                  <a:cubicBezTo>
                    <a:pt x="4227" y="203"/>
                    <a:pt x="4037" y="0"/>
                    <a:pt x="3328" y="342"/>
                  </a:cubicBezTo>
                  <a:cubicBezTo>
                    <a:pt x="2607" y="683"/>
                    <a:pt x="367" y="1772"/>
                    <a:pt x="367" y="1772"/>
                  </a:cubicBezTo>
                  <a:cubicBezTo>
                    <a:pt x="367" y="1772"/>
                    <a:pt x="0" y="1911"/>
                    <a:pt x="102" y="231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57;p23">
              <a:extLst>
                <a:ext uri="{FF2B5EF4-FFF2-40B4-BE49-F238E27FC236}">
                  <a16:creationId xmlns:a16="http://schemas.microsoft.com/office/drawing/2014/main" id="{31F409BB-4EF1-8C97-9390-3B0109AAEBD3}"/>
                </a:ext>
              </a:extLst>
            </p:cNvPr>
            <p:cNvSpPr/>
            <p:nvPr/>
          </p:nvSpPr>
          <p:spPr>
            <a:xfrm rot="1492103">
              <a:off x="3518613" y="4748448"/>
              <a:ext cx="31647" cy="87668"/>
            </a:xfrm>
            <a:custGeom>
              <a:avLst/>
              <a:gdLst/>
              <a:ahLst/>
              <a:cxnLst/>
              <a:rect l="l" t="t" r="r" b="b"/>
              <a:pathLst>
                <a:path w="1266" h="3507" fill="none" extrusionOk="0">
                  <a:moveTo>
                    <a:pt x="0" y="520"/>
                  </a:moveTo>
                  <a:lnTo>
                    <a:pt x="25" y="3506"/>
                  </a:lnTo>
                  <a:lnTo>
                    <a:pt x="1265" y="2911"/>
                  </a:lnTo>
                  <a:lnTo>
                    <a:pt x="1088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58;p23">
              <a:extLst>
                <a:ext uri="{FF2B5EF4-FFF2-40B4-BE49-F238E27FC236}">
                  <a16:creationId xmlns:a16="http://schemas.microsoft.com/office/drawing/2014/main" id="{050419FE-45B7-F257-6222-BFE7E57AC2B1}"/>
                </a:ext>
              </a:extLst>
            </p:cNvPr>
            <p:cNvSpPr/>
            <p:nvPr/>
          </p:nvSpPr>
          <p:spPr>
            <a:xfrm rot="1492103">
              <a:off x="3276937" y="4753688"/>
              <a:ext cx="16774" cy="81643"/>
            </a:xfrm>
            <a:custGeom>
              <a:avLst/>
              <a:gdLst/>
              <a:ahLst/>
              <a:cxnLst/>
              <a:rect l="l" t="t" r="r" b="b"/>
              <a:pathLst>
                <a:path w="671" h="3266" fill="none" extrusionOk="0">
                  <a:moveTo>
                    <a:pt x="0" y="3266"/>
                  </a:moveTo>
                  <a:lnTo>
                    <a:pt x="228" y="203"/>
                  </a:lnTo>
                  <a:lnTo>
                    <a:pt x="671" y="1"/>
                  </a:lnTo>
                  <a:lnTo>
                    <a:pt x="544" y="310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59;p23">
              <a:extLst>
                <a:ext uri="{FF2B5EF4-FFF2-40B4-BE49-F238E27FC236}">
                  <a16:creationId xmlns:a16="http://schemas.microsoft.com/office/drawing/2014/main" id="{2DF470DE-7D0F-AF0A-41CC-63047F162155}"/>
                </a:ext>
              </a:extLst>
            </p:cNvPr>
            <p:cNvSpPr/>
            <p:nvPr/>
          </p:nvSpPr>
          <p:spPr>
            <a:xfrm rot="1492103">
              <a:off x="3307873" y="4759585"/>
              <a:ext cx="19323" cy="75319"/>
            </a:xfrm>
            <a:custGeom>
              <a:avLst/>
              <a:gdLst/>
              <a:ahLst/>
              <a:cxnLst/>
              <a:rect l="l" t="t" r="r" b="b"/>
              <a:pathLst>
                <a:path w="773" h="3013" fill="none" extrusionOk="0">
                  <a:moveTo>
                    <a:pt x="203" y="3012"/>
                  </a:moveTo>
                  <a:lnTo>
                    <a:pt x="0" y="76"/>
                  </a:lnTo>
                  <a:lnTo>
                    <a:pt x="291" y="0"/>
                  </a:lnTo>
                  <a:lnTo>
                    <a:pt x="772" y="2746"/>
                  </a:ln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532;p23">
            <a:extLst>
              <a:ext uri="{FF2B5EF4-FFF2-40B4-BE49-F238E27FC236}">
                <a16:creationId xmlns:a16="http://schemas.microsoft.com/office/drawing/2014/main" id="{F5F0EB3F-29C9-DC55-CBE8-88D80C5B8A79}"/>
              </a:ext>
            </a:extLst>
          </p:cNvPr>
          <p:cNvGrpSpPr/>
          <p:nvPr/>
        </p:nvGrpSpPr>
        <p:grpSpPr>
          <a:xfrm>
            <a:off x="8197021" y="1971257"/>
            <a:ext cx="339205" cy="282250"/>
            <a:chOff x="2967600" y="4528286"/>
            <a:chExt cx="765827" cy="670678"/>
          </a:xfrm>
        </p:grpSpPr>
        <p:sp>
          <p:nvSpPr>
            <p:cNvPr id="91" name="Google Shape;533;p23">
              <a:extLst>
                <a:ext uri="{FF2B5EF4-FFF2-40B4-BE49-F238E27FC236}">
                  <a16:creationId xmlns:a16="http://schemas.microsoft.com/office/drawing/2014/main" id="{E2A90D9F-256E-444C-E75B-9BA5E2F1F54C}"/>
                </a:ext>
              </a:extLst>
            </p:cNvPr>
            <p:cNvSpPr/>
            <p:nvPr/>
          </p:nvSpPr>
          <p:spPr>
            <a:xfrm rot="1492103">
              <a:off x="3031179" y="4642031"/>
              <a:ext cx="638671" cy="443188"/>
            </a:xfrm>
            <a:custGeom>
              <a:avLst/>
              <a:gdLst/>
              <a:ahLst/>
              <a:cxnLst/>
              <a:rect l="l" t="t" r="r" b="b"/>
              <a:pathLst>
                <a:path w="25549" h="17729" fill="none" extrusionOk="0">
                  <a:moveTo>
                    <a:pt x="3848" y="17728"/>
                  </a:moveTo>
                  <a:lnTo>
                    <a:pt x="1620" y="13059"/>
                  </a:lnTo>
                  <a:cubicBezTo>
                    <a:pt x="1620" y="13059"/>
                    <a:pt x="1" y="9693"/>
                    <a:pt x="1747" y="8503"/>
                  </a:cubicBezTo>
                  <a:cubicBezTo>
                    <a:pt x="3481" y="7314"/>
                    <a:pt x="7112" y="5062"/>
                    <a:pt x="9339" y="3910"/>
                  </a:cubicBezTo>
                  <a:cubicBezTo>
                    <a:pt x="11554" y="2759"/>
                    <a:pt x="16312" y="658"/>
                    <a:pt x="17792" y="329"/>
                  </a:cubicBezTo>
                  <a:cubicBezTo>
                    <a:pt x="19273" y="0"/>
                    <a:pt x="20728" y="607"/>
                    <a:pt x="22778" y="2695"/>
                  </a:cubicBezTo>
                  <a:cubicBezTo>
                    <a:pt x="24840" y="4783"/>
                    <a:pt x="25321" y="5606"/>
                    <a:pt x="25549" y="6783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34;p23">
              <a:extLst>
                <a:ext uri="{FF2B5EF4-FFF2-40B4-BE49-F238E27FC236}">
                  <a16:creationId xmlns:a16="http://schemas.microsoft.com/office/drawing/2014/main" id="{164D09F6-5B22-B2BC-1A59-9B0E27912F58}"/>
                </a:ext>
              </a:extLst>
            </p:cNvPr>
            <p:cNvSpPr/>
            <p:nvPr/>
          </p:nvSpPr>
          <p:spPr>
            <a:xfrm rot="1492103">
              <a:off x="3586323" y="4934014"/>
              <a:ext cx="92367" cy="59170"/>
            </a:xfrm>
            <a:custGeom>
              <a:avLst/>
              <a:gdLst/>
              <a:ahLst/>
              <a:cxnLst/>
              <a:rect l="l" t="t" r="r" b="b"/>
              <a:pathLst>
                <a:path w="3695" h="2367" fill="none" extrusionOk="0">
                  <a:moveTo>
                    <a:pt x="3568" y="355"/>
                  </a:moveTo>
                  <a:cubicBezTo>
                    <a:pt x="3695" y="608"/>
                    <a:pt x="3581" y="911"/>
                    <a:pt x="3341" y="1025"/>
                  </a:cubicBezTo>
                  <a:lnTo>
                    <a:pt x="797" y="2240"/>
                  </a:lnTo>
                  <a:cubicBezTo>
                    <a:pt x="544" y="2367"/>
                    <a:pt x="240" y="2253"/>
                    <a:pt x="127" y="2012"/>
                  </a:cubicBezTo>
                  <a:lnTo>
                    <a:pt x="127" y="2012"/>
                  </a:lnTo>
                  <a:cubicBezTo>
                    <a:pt x="0" y="1759"/>
                    <a:pt x="114" y="1456"/>
                    <a:pt x="354" y="1342"/>
                  </a:cubicBezTo>
                  <a:lnTo>
                    <a:pt x="2898" y="127"/>
                  </a:lnTo>
                  <a:cubicBezTo>
                    <a:pt x="3151" y="0"/>
                    <a:pt x="3455" y="114"/>
                    <a:pt x="356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35;p23">
              <a:extLst>
                <a:ext uri="{FF2B5EF4-FFF2-40B4-BE49-F238E27FC236}">
                  <a16:creationId xmlns:a16="http://schemas.microsoft.com/office/drawing/2014/main" id="{FBFB5001-2B6C-C6EE-977D-D53D95575BFF}"/>
                </a:ext>
              </a:extLst>
            </p:cNvPr>
            <p:cNvSpPr/>
            <p:nvPr/>
          </p:nvSpPr>
          <p:spPr>
            <a:xfrm rot="1492103">
              <a:off x="3033742" y="4956619"/>
              <a:ext cx="79118" cy="52846"/>
            </a:xfrm>
            <a:custGeom>
              <a:avLst/>
              <a:gdLst/>
              <a:ahLst/>
              <a:cxnLst/>
              <a:rect l="l" t="t" r="r" b="b"/>
              <a:pathLst>
                <a:path w="3165" h="2114" fill="none" extrusionOk="0">
                  <a:moveTo>
                    <a:pt x="3038" y="355"/>
                  </a:moveTo>
                  <a:cubicBezTo>
                    <a:pt x="3164" y="608"/>
                    <a:pt x="3051" y="911"/>
                    <a:pt x="2810" y="1025"/>
                  </a:cubicBezTo>
                  <a:lnTo>
                    <a:pt x="785" y="2000"/>
                  </a:lnTo>
                  <a:cubicBezTo>
                    <a:pt x="532" y="2114"/>
                    <a:pt x="241" y="2012"/>
                    <a:pt x="115" y="1759"/>
                  </a:cubicBezTo>
                  <a:lnTo>
                    <a:pt x="115" y="1759"/>
                  </a:lnTo>
                  <a:cubicBezTo>
                    <a:pt x="1" y="1506"/>
                    <a:pt x="102" y="1215"/>
                    <a:pt x="355" y="1089"/>
                  </a:cubicBezTo>
                  <a:lnTo>
                    <a:pt x="2380" y="127"/>
                  </a:lnTo>
                  <a:cubicBezTo>
                    <a:pt x="2620" y="0"/>
                    <a:pt x="2924" y="114"/>
                    <a:pt x="303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36;p23">
              <a:extLst>
                <a:ext uri="{FF2B5EF4-FFF2-40B4-BE49-F238E27FC236}">
                  <a16:creationId xmlns:a16="http://schemas.microsoft.com/office/drawing/2014/main" id="{0CB0AEEB-A6E5-D2DE-0EA3-665C80A85E25}"/>
                </a:ext>
              </a:extLst>
            </p:cNvPr>
            <p:cNvSpPr/>
            <p:nvPr/>
          </p:nvSpPr>
          <p:spPr>
            <a:xfrm rot="1492103">
              <a:off x="3106220" y="4931459"/>
              <a:ext cx="121815" cy="121790"/>
            </a:xfrm>
            <a:custGeom>
              <a:avLst/>
              <a:gdLst/>
              <a:ahLst/>
              <a:cxnLst/>
              <a:rect l="l" t="t" r="r" b="b"/>
              <a:pathLst>
                <a:path w="4873" h="4872" fill="none" extrusionOk="0">
                  <a:moveTo>
                    <a:pt x="4366" y="1518"/>
                  </a:moveTo>
                  <a:cubicBezTo>
                    <a:pt x="4873" y="2581"/>
                    <a:pt x="4430" y="3859"/>
                    <a:pt x="3367" y="4366"/>
                  </a:cubicBezTo>
                  <a:cubicBezTo>
                    <a:pt x="2304" y="4872"/>
                    <a:pt x="1026" y="4429"/>
                    <a:pt x="520" y="3366"/>
                  </a:cubicBezTo>
                  <a:cubicBezTo>
                    <a:pt x="1" y="2290"/>
                    <a:pt x="456" y="1025"/>
                    <a:pt x="1519" y="506"/>
                  </a:cubicBezTo>
                  <a:cubicBezTo>
                    <a:pt x="2582" y="0"/>
                    <a:pt x="3860" y="456"/>
                    <a:pt x="4366" y="1518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37;p23">
              <a:extLst>
                <a:ext uri="{FF2B5EF4-FFF2-40B4-BE49-F238E27FC236}">
                  <a16:creationId xmlns:a16="http://schemas.microsoft.com/office/drawing/2014/main" id="{1D2C4929-3091-152E-0BC6-1ACB86F8EDE4}"/>
                </a:ext>
              </a:extLst>
            </p:cNvPr>
            <p:cNvSpPr/>
            <p:nvPr/>
          </p:nvSpPr>
          <p:spPr>
            <a:xfrm rot="1492103">
              <a:off x="3135638" y="4960928"/>
              <a:ext cx="63295" cy="62970"/>
            </a:xfrm>
            <a:custGeom>
              <a:avLst/>
              <a:gdLst/>
              <a:ahLst/>
              <a:cxnLst/>
              <a:rect l="l" t="t" r="r" b="b"/>
              <a:pathLst>
                <a:path w="2532" h="2519" fill="none" extrusionOk="0">
                  <a:moveTo>
                    <a:pt x="2266" y="785"/>
                  </a:moveTo>
                  <a:cubicBezTo>
                    <a:pt x="2531" y="1329"/>
                    <a:pt x="2291" y="2000"/>
                    <a:pt x="1747" y="2266"/>
                  </a:cubicBezTo>
                  <a:cubicBezTo>
                    <a:pt x="1190" y="2519"/>
                    <a:pt x="532" y="2291"/>
                    <a:pt x="266" y="1734"/>
                  </a:cubicBezTo>
                  <a:cubicBezTo>
                    <a:pt x="1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6" y="78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38;p23">
              <a:extLst>
                <a:ext uri="{FF2B5EF4-FFF2-40B4-BE49-F238E27FC236}">
                  <a16:creationId xmlns:a16="http://schemas.microsoft.com/office/drawing/2014/main" id="{A884A781-DC82-4669-4700-C3F83B951895}"/>
                </a:ext>
              </a:extLst>
            </p:cNvPr>
            <p:cNvSpPr/>
            <p:nvPr/>
          </p:nvSpPr>
          <p:spPr>
            <a:xfrm rot="1492103">
              <a:off x="3161884" y="4987202"/>
              <a:ext cx="10799" cy="10449"/>
            </a:xfrm>
            <a:custGeom>
              <a:avLst/>
              <a:gdLst/>
              <a:ahLst/>
              <a:cxnLst/>
              <a:rect l="l" t="t" r="r" b="b"/>
              <a:pathLst>
                <a:path w="432" h="418" fill="none" extrusionOk="0">
                  <a:moveTo>
                    <a:pt x="381" y="127"/>
                  </a:moveTo>
                  <a:cubicBezTo>
                    <a:pt x="431" y="228"/>
                    <a:pt x="381" y="329"/>
                    <a:pt x="292" y="380"/>
                  </a:cubicBezTo>
                  <a:cubicBezTo>
                    <a:pt x="203" y="418"/>
                    <a:pt x="90" y="380"/>
                    <a:pt x="52" y="291"/>
                  </a:cubicBezTo>
                  <a:cubicBezTo>
                    <a:pt x="1" y="203"/>
                    <a:pt x="39" y="89"/>
                    <a:pt x="140" y="51"/>
                  </a:cubicBezTo>
                  <a:cubicBezTo>
                    <a:pt x="229" y="0"/>
                    <a:pt x="343" y="38"/>
                    <a:pt x="381" y="127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39;p23">
              <a:extLst>
                <a:ext uri="{FF2B5EF4-FFF2-40B4-BE49-F238E27FC236}">
                  <a16:creationId xmlns:a16="http://schemas.microsoft.com/office/drawing/2014/main" id="{76DA0D6E-EB61-54BF-FA77-8A4B80A5DEFA}"/>
                </a:ext>
              </a:extLst>
            </p:cNvPr>
            <p:cNvSpPr/>
            <p:nvPr/>
          </p:nvSpPr>
          <p:spPr>
            <a:xfrm rot="1492103">
              <a:off x="3466021" y="4921760"/>
              <a:ext cx="121790" cy="12179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4353" y="1519"/>
                  </a:moveTo>
                  <a:cubicBezTo>
                    <a:pt x="4872" y="2582"/>
                    <a:pt x="4416" y="3860"/>
                    <a:pt x="3353" y="4366"/>
                  </a:cubicBezTo>
                  <a:cubicBezTo>
                    <a:pt x="2291" y="4872"/>
                    <a:pt x="1013" y="4429"/>
                    <a:pt x="506" y="3366"/>
                  </a:cubicBezTo>
                  <a:cubicBezTo>
                    <a:pt x="0" y="2303"/>
                    <a:pt x="443" y="1025"/>
                    <a:pt x="1506" y="519"/>
                  </a:cubicBezTo>
                  <a:cubicBezTo>
                    <a:pt x="2569" y="0"/>
                    <a:pt x="3847" y="456"/>
                    <a:pt x="4353" y="151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40;p23">
              <a:extLst>
                <a:ext uri="{FF2B5EF4-FFF2-40B4-BE49-F238E27FC236}">
                  <a16:creationId xmlns:a16="http://schemas.microsoft.com/office/drawing/2014/main" id="{123D6338-3B88-9586-3DC8-16EE3A96BE01}"/>
                </a:ext>
              </a:extLst>
            </p:cNvPr>
            <p:cNvSpPr/>
            <p:nvPr/>
          </p:nvSpPr>
          <p:spPr>
            <a:xfrm rot="1492103">
              <a:off x="3495074" y="4951083"/>
              <a:ext cx="63295" cy="63295"/>
            </a:xfrm>
            <a:custGeom>
              <a:avLst/>
              <a:gdLst/>
              <a:ahLst/>
              <a:cxnLst/>
              <a:rect l="l" t="t" r="r" b="b"/>
              <a:pathLst>
                <a:path w="2532" h="2532" fill="none" extrusionOk="0">
                  <a:moveTo>
                    <a:pt x="2265" y="786"/>
                  </a:moveTo>
                  <a:cubicBezTo>
                    <a:pt x="2531" y="1342"/>
                    <a:pt x="2303" y="2000"/>
                    <a:pt x="1747" y="2266"/>
                  </a:cubicBezTo>
                  <a:cubicBezTo>
                    <a:pt x="1190" y="2532"/>
                    <a:pt x="532" y="2291"/>
                    <a:pt x="266" y="1747"/>
                  </a:cubicBezTo>
                  <a:cubicBezTo>
                    <a:pt x="0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5" y="78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41;p23">
              <a:extLst>
                <a:ext uri="{FF2B5EF4-FFF2-40B4-BE49-F238E27FC236}">
                  <a16:creationId xmlns:a16="http://schemas.microsoft.com/office/drawing/2014/main" id="{26DC468F-C978-0C12-9D91-175C3E142510}"/>
                </a:ext>
              </a:extLst>
            </p:cNvPr>
            <p:cNvSpPr/>
            <p:nvPr/>
          </p:nvSpPr>
          <p:spPr>
            <a:xfrm rot="1492103">
              <a:off x="3521700" y="4977434"/>
              <a:ext cx="10449" cy="10449"/>
            </a:xfrm>
            <a:custGeom>
              <a:avLst/>
              <a:gdLst/>
              <a:ahLst/>
              <a:cxnLst/>
              <a:rect l="l" t="t" r="r" b="b"/>
              <a:pathLst>
                <a:path w="418" h="418" fill="none" extrusionOk="0">
                  <a:moveTo>
                    <a:pt x="367" y="139"/>
                  </a:moveTo>
                  <a:cubicBezTo>
                    <a:pt x="418" y="228"/>
                    <a:pt x="380" y="329"/>
                    <a:pt x="291" y="380"/>
                  </a:cubicBezTo>
                  <a:cubicBezTo>
                    <a:pt x="190" y="418"/>
                    <a:pt x="89" y="380"/>
                    <a:pt x="38" y="291"/>
                  </a:cubicBezTo>
                  <a:cubicBezTo>
                    <a:pt x="0" y="203"/>
                    <a:pt x="38" y="89"/>
                    <a:pt x="127" y="51"/>
                  </a:cubicBezTo>
                  <a:cubicBezTo>
                    <a:pt x="215" y="0"/>
                    <a:pt x="329" y="38"/>
                    <a:pt x="367" y="13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42;p23">
              <a:extLst>
                <a:ext uri="{FF2B5EF4-FFF2-40B4-BE49-F238E27FC236}">
                  <a16:creationId xmlns:a16="http://schemas.microsoft.com/office/drawing/2014/main" id="{37A384DB-EF0A-7C81-5F81-BD77196EEB8E}"/>
                </a:ext>
              </a:extLst>
            </p:cNvPr>
            <p:cNvSpPr/>
            <p:nvPr/>
          </p:nvSpPr>
          <p:spPr>
            <a:xfrm rot="1492103">
              <a:off x="3233231" y="4922499"/>
              <a:ext cx="226531" cy="114215"/>
            </a:xfrm>
            <a:custGeom>
              <a:avLst/>
              <a:gdLst/>
              <a:ahLst/>
              <a:cxnLst/>
              <a:rect l="l" t="t" r="r" b="b"/>
              <a:pathLst>
                <a:path w="9062" h="4569" fill="none" extrusionOk="0">
                  <a:moveTo>
                    <a:pt x="1" y="4568"/>
                  </a:moveTo>
                  <a:lnTo>
                    <a:pt x="906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43;p23">
              <a:extLst>
                <a:ext uri="{FF2B5EF4-FFF2-40B4-BE49-F238E27FC236}">
                  <a16:creationId xmlns:a16="http://schemas.microsoft.com/office/drawing/2014/main" id="{B931FD4C-4F57-C1E7-29E8-3C038A72A57F}"/>
                </a:ext>
              </a:extLst>
            </p:cNvPr>
            <p:cNvSpPr/>
            <p:nvPr/>
          </p:nvSpPr>
          <p:spPr>
            <a:xfrm rot="1492103">
              <a:off x="3101594" y="4637243"/>
              <a:ext cx="468486" cy="230306"/>
            </a:xfrm>
            <a:custGeom>
              <a:avLst/>
              <a:gdLst/>
              <a:ahLst/>
              <a:cxnLst/>
              <a:rect l="l" t="t" r="r" b="b"/>
              <a:pathLst>
                <a:path w="18741" h="9213" fill="none" extrusionOk="0">
                  <a:moveTo>
                    <a:pt x="0" y="9212"/>
                  </a:moveTo>
                  <a:lnTo>
                    <a:pt x="1874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44;p23">
              <a:extLst>
                <a:ext uri="{FF2B5EF4-FFF2-40B4-BE49-F238E27FC236}">
                  <a16:creationId xmlns:a16="http://schemas.microsoft.com/office/drawing/2014/main" id="{791D73EF-8736-A054-FCD1-E29ACC336584}"/>
                </a:ext>
              </a:extLst>
            </p:cNvPr>
            <p:cNvSpPr/>
            <p:nvPr/>
          </p:nvSpPr>
          <p:spPr>
            <a:xfrm rot="1492103">
              <a:off x="3405727" y="4761832"/>
              <a:ext cx="97142" cy="202783"/>
            </a:xfrm>
            <a:custGeom>
              <a:avLst/>
              <a:gdLst/>
              <a:ahLst/>
              <a:cxnLst/>
              <a:rect l="l" t="t" r="r" b="b"/>
              <a:pathLst>
                <a:path w="3886" h="8112" fill="none" extrusionOk="0">
                  <a:moveTo>
                    <a:pt x="1" y="1"/>
                  </a:moveTo>
                  <a:cubicBezTo>
                    <a:pt x="1" y="1"/>
                    <a:pt x="3443" y="7504"/>
                    <a:pt x="3885" y="8112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45;p23">
              <a:extLst>
                <a:ext uri="{FF2B5EF4-FFF2-40B4-BE49-F238E27FC236}">
                  <a16:creationId xmlns:a16="http://schemas.microsoft.com/office/drawing/2014/main" id="{C66FDB48-7AB4-F220-CC9F-170C1ACD4418}"/>
                </a:ext>
              </a:extLst>
            </p:cNvPr>
            <p:cNvSpPr/>
            <p:nvPr/>
          </p:nvSpPr>
          <p:spPr>
            <a:xfrm rot="1492103">
              <a:off x="3083492" y="4713707"/>
              <a:ext cx="528906" cy="259078"/>
            </a:xfrm>
            <a:custGeom>
              <a:avLst/>
              <a:gdLst/>
              <a:ahLst/>
              <a:cxnLst/>
              <a:rect l="l" t="t" r="r" b="b"/>
              <a:pathLst>
                <a:path w="21158" h="10364" fill="none" extrusionOk="0">
                  <a:moveTo>
                    <a:pt x="1" y="10364"/>
                  </a:moveTo>
                  <a:lnTo>
                    <a:pt x="21158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46;p23">
              <a:extLst>
                <a:ext uri="{FF2B5EF4-FFF2-40B4-BE49-F238E27FC236}">
                  <a16:creationId xmlns:a16="http://schemas.microsoft.com/office/drawing/2014/main" id="{1B58692D-824F-E4DA-7958-6D398147DFBE}"/>
                </a:ext>
              </a:extLst>
            </p:cNvPr>
            <p:cNvSpPr/>
            <p:nvPr/>
          </p:nvSpPr>
          <p:spPr>
            <a:xfrm rot="1492103">
              <a:off x="3120551" y="4853846"/>
              <a:ext cx="54745" cy="25948"/>
            </a:xfrm>
            <a:custGeom>
              <a:avLst/>
              <a:gdLst/>
              <a:ahLst/>
              <a:cxnLst/>
              <a:rect l="l" t="t" r="r" b="b"/>
              <a:pathLst>
                <a:path w="2190" h="1038" fill="none" extrusionOk="0">
                  <a:moveTo>
                    <a:pt x="0" y="1038"/>
                  </a:moveTo>
                  <a:lnTo>
                    <a:pt x="2189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47;p23">
              <a:extLst>
                <a:ext uri="{FF2B5EF4-FFF2-40B4-BE49-F238E27FC236}">
                  <a16:creationId xmlns:a16="http://schemas.microsoft.com/office/drawing/2014/main" id="{A2F8679F-6B2C-77A9-78ED-9B28CA967D02}"/>
                </a:ext>
              </a:extLst>
            </p:cNvPr>
            <p:cNvSpPr/>
            <p:nvPr/>
          </p:nvSpPr>
          <p:spPr>
            <a:xfrm rot="1492103">
              <a:off x="3120759" y="4862950"/>
              <a:ext cx="54420" cy="26273"/>
            </a:xfrm>
            <a:custGeom>
              <a:avLst/>
              <a:gdLst/>
              <a:ahLst/>
              <a:cxnLst/>
              <a:rect l="l" t="t" r="r" b="b"/>
              <a:pathLst>
                <a:path w="2177" h="1051" fill="none" extrusionOk="0">
                  <a:moveTo>
                    <a:pt x="1" y="1051"/>
                  </a:moveTo>
                  <a:lnTo>
                    <a:pt x="2177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48;p23">
              <a:extLst>
                <a:ext uri="{FF2B5EF4-FFF2-40B4-BE49-F238E27FC236}">
                  <a16:creationId xmlns:a16="http://schemas.microsoft.com/office/drawing/2014/main" id="{E57CB376-FDBD-8D87-E9B6-222732E29B28}"/>
                </a:ext>
              </a:extLst>
            </p:cNvPr>
            <p:cNvSpPr/>
            <p:nvPr/>
          </p:nvSpPr>
          <p:spPr>
            <a:xfrm rot="1492103">
              <a:off x="3120766" y="4872782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0" y="1051"/>
                  </a:moveTo>
                  <a:lnTo>
                    <a:pt x="2189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49;p23">
              <a:extLst>
                <a:ext uri="{FF2B5EF4-FFF2-40B4-BE49-F238E27FC236}">
                  <a16:creationId xmlns:a16="http://schemas.microsoft.com/office/drawing/2014/main" id="{0D982D3E-0D62-3050-E03B-0EDF6FA2BB80}"/>
                </a:ext>
              </a:extLst>
            </p:cNvPr>
            <p:cNvSpPr/>
            <p:nvPr/>
          </p:nvSpPr>
          <p:spPr>
            <a:xfrm rot="1492103">
              <a:off x="3121028" y="4881968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1" y="1051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50;p23">
              <a:extLst>
                <a:ext uri="{FF2B5EF4-FFF2-40B4-BE49-F238E27FC236}">
                  <a16:creationId xmlns:a16="http://schemas.microsoft.com/office/drawing/2014/main" id="{A0CEDC9D-F623-AA38-B27E-8AA48F1AA299}"/>
                </a:ext>
              </a:extLst>
            </p:cNvPr>
            <p:cNvSpPr/>
            <p:nvPr/>
          </p:nvSpPr>
          <p:spPr>
            <a:xfrm rot="1492103">
              <a:off x="3120985" y="4892735"/>
              <a:ext cx="54745" cy="25973"/>
            </a:xfrm>
            <a:custGeom>
              <a:avLst/>
              <a:gdLst/>
              <a:ahLst/>
              <a:cxnLst/>
              <a:rect l="l" t="t" r="r" b="b"/>
              <a:pathLst>
                <a:path w="2190" h="1039" fill="none" extrusionOk="0">
                  <a:moveTo>
                    <a:pt x="1" y="1039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51;p23">
              <a:extLst>
                <a:ext uri="{FF2B5EF4-FFF2-40B4-BE49-F238E27FC236}">
                  <a16:creationId xmlns:a16="http://schemas.microsoft.com/office/drawing/2014/main" id="{2C89A926-4798-3145-DAA3-CC7CC381A688}"/>
                </a:ext>
              </a:extLst>
            </p:cNvPr>
            <p:cNvSpPr/>
            <p:nvPr/>
          </p:nvSpPr>
          <p:spPr>
            <a:xfrm rot="1492103">
              <a:off x="3420507" y="4799371"/>
              <a:ext cx="261303" cy="140788"/>
            </a:xfrm>
            <a:custGeom>
              <a:avLst/>
              <a:gdLst/>
              <a:ahLst/>
              <a:cxnLst/>
              <a:rect l="l" t="t" r="r" b="b"/>
              <a:pathLst>
                <a:path w="10453" h="5632" fill="none" extrusionOk="0">
                  <a:moveTo>
                    <a:pt x="0" y="1"/>
                  </a:moveTo>
                  <a:cubicBezTo>
                    <a:pt x="0" y="1"/>
                    <a:pt x="2658" y="5100"/>
                    <a:pt x="3063" y="5632"/>
                  </a:cubicBezTo>
                  <a:cubicBezTo>
                    <a:pt x="3063" y="5632"/>
                    <a:pt x="6353" y="3911"/>
                    <a:pt x="7011" y="3974"/>
                  </a:cubicBezTo>
                  <a:cubicBezTo>
                    <a:pt x="7656" y="4050"/>
                    <a:pt x="8263" y="4278"/>
                    <a:pt x="8263" y="4278"/>
                  </a:cubicBezTo>
                  <a:lnTo>
                    <a:pt x="10452" y="324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52;p23">
              <a:extLst>
                <a:ext uri="{FF2B5EF4-FFF2-40B4-BE49-F238E27FC236}">
                  <a16:creationId xmlns:a16="http://schemas.microsoft.com/office/drawing/2014/main" id="{B5BD3615-2542-0EE0-15AE-D9AF76F4CB03}"/>
                </a:ext>
              </a:extLst>
            </p:cNvPr>
            <p:cNvSpPr/>
            <p:nvPr/>
          </p:nvSpPr>
          <p:spPr>
            <a:xfrm rot="1492103">
              <a:off x="3630288" y="4899488"/>
              <a:ext cx="25323" cy="25973"/>
            </a:xfrm>
            <a:custGeom>
              <a:avLst/>
              <a:gdLst/>
              <a:ahLst/>
              <a:cxnLst/>
              <a:rect l="l" t="t" r="r" b="b"/>
              <a:pathLst>
                <a:path w="1013" h="1039" fill="none" extrusionOk="0">
                  <a:moveTo>
                    <a:pt x="899" y="330"/>
                  </a:moveTo>
                  <a:cubicBezTo>
                    <a:pt x="1013" y="558"/>
                    <a:pt x="924" y="823"/>
                    <a:pt x="709" y="937"/>
                  </a:cubicBezTo>
                  <a:cubicBezTo>
                    <a:pt x="481" y="1038"/>
                    <a:pt x="216" y="937"/>
                    <a:pt x="102" y="709"/>
                  </a:cubicBezTo>
                  <a:cubicBezTo>
                    <a:pt x="1" y="482"/>
                    <a:pt x="89" y="203"/>
                    <a:pt x="304" y="102"/>
                  </a:cubicBezTo>
                  <a:cubicBezTo>
                    <a:pt x="519" y="1"/>
                    <a:pt x="798" y="102"/>
                    <a:pt x="899" y="330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53;p23">
              <a:extLst>
                <a:ext uri="{FF2B5EF4-FFF2-40B4-BE49-F238E27FC236}">
                  <a16:creationId xmlns:a16="http://schemas.microsoft.com/office/drawing/2014/main" id="{016D4B0A-B8F4-7590-4624-C8F589E6644C}"/>
                </a:ext>
              </a:extLst>
            </p:cNvPr>
            <p:cNvSpPr/>
            <p:nvPr/>
          </p:nvSpPr>
          <p:spPr>
            <a:xfrm rot="1492103">
              <a:off x="3118578" y="4745508"/>
              <a:ext cx="116440" cy="100617"/>
            </a:xfrm>
            <a:custGeom>
              <a:avLst/>
              <a:gdLst/>
              <a:ahLst/>
              <a:cxnLst/>
              <a:rect l="l" t="t" r="r" b="b"/>
              <a:pathLst>
                <a:path w="4658" h="4025" fill="none" extrusionOk="0">
                  <a:moveTo>
                    <a:pt x="1469" y="4012"/>
                  </a:moveTo>
                  <a:lnTo>
                    <a:pt x="4341" y="2633"/>
                  </a:lnTo>
                  <a:cubicBezTo>
                    <a:pt x="4341" y="2633"/>
                    <a:pt x="4657" y="2544"/>
                    <a:pt x="4278" y="1785"/>
                  </a:cubicBezTo>
                  <a:cubicBezTo>
                    <a:pt x="3898" y="1026"/>
                    <a:pt x="3506" y="343"/>
                    <a:pt x="3506" y="343"/>
                  </a:cubicBezTo>
                  <a:cubicBezTo>
                    <a:pt x="3506" y="343"/>
                    <a:pt x="3443" y="1"/>
                    <a:pt x="2873" y="279"/>
                  </a:cubicBezTo>
                  <a:cubicBezTo>
                    <a:pt x="2304" y="545"/>
                    <a:pt x="418" y="1456"/>
                    <a:pt x="418" y="1456"/>
                  </a:cubicBezTo>
                  <a:cubicBezTo>
                    <a:pt x="418" y="1456"/>
                    <a:pt x="1" y="1671"/>
                    <a:pt x="266" y="2152"/>
                  </a:cubicBezTo>
                  <a:cubicBezTo>
                    <a:pt x="532" y="2620"/>
                    <a:pt x="1000" y="3683"/>
                    <a:pt x="1000" y="3683"/>
                  </a:cubicBezTo>
                  <a:cubicBezTo>
                    <a:pt x="1000" y="3683"/>
                    <a:pt x="1203" y="4025"/>
                    <a:pt x="1469" y="4012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54;p23">
              <a:extLst>
                <a:ext uri="{FF2B5EF4-FFF2-40B4-BE49-F238E27FC236}">
                  <a16:creationId xmlns:a16="http://schemas.microsoft.com/office/drawing/2014/main" id="{E55A8AFA-E1FF-10B5-FA9D-FF5488C409AC}"/>
                </a:ext>
              </a:extLst>
            </p:cNvPr>
            <p:cNvSpPr/>
            <p:nvPr/>
          </p:nvSpPr>
          <p:spPr>
            <a:xfrm rot="1492103">
              <a:off x="3231118" y="4743928"/>
              <a:ext cx="112941" cy="101891"/>
            </a:xfrm>
            <a:custGeom>
              <a:avLst/>
              <a:gdLst/>
              <a:ahLst/>
              <a:cxnLst/>
              <a:rect l="l" t="t" r="r" b="b"/>
              <a:pathLst>
                <a:path w="4518" h="4076" fill="none" extrusionOk="0">
                  <a:moveTo>
                    <a:pt x="1025" y="3569"/>
                  </a:moveTo>
                  <a:lnTo>
                    <a:pt x="177" y="1975"/>
                  </a:lnTo>
                  <a:cubicBezTo>
                    <a:pt x="177" y="1975"/>
                    <a:pt x="0" y="1620"/>
                    <a:pt x="696" y="1291"/>
                  </a:cubicBezTo>
                  <a:cubicBezTo>
                    <a:pt x="1405" y="950"/>
                    <a:pt x="3151" y="114"/>
                    <a:pt x="3151" y="114"/>
                  </a:cubicBezTo>
                  <a:cubicBezTo>
                    <a:pt x="3151" y="114"/>
                    <a:pt x="3594" y="1"/>
                    <a:pt x="3822" y="570"/>
                  </a:cubicBezTo>
                  <a:cubicBezTo>
                    <a:pt x="4062" y="1139"/>
                    <a:pt x="4404" y="1987"/>
                    <a:pt x="4404" y="1987"/>
                  </a:cubicBezTo>
                  <a:cubicBezTo>
                    <a:pt x="4404" y="1987"/>
                    <a:pt x="4518" y="2544"/>
                    <a:pt x="4176" y="2683"/>
                  </a:cubicBezTo>
                  <a:cubicBezTo>
                    <a:pt x="3328" y="3038"/>
                    <a:pt x="1481" y="3974"/>
                    <a:pt x="1481" y="3974"/>
                  </a:cubicBezTo>
                  <a:cubicBezTo>
                    <a:pt x="1481" y="3974"/>
                    <a:pt x="1266" y="4075"/>
                    <a:pt x="1025" y="356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55;p23">
              <a:extLst>
                <a:ext uri="{FF2B5EF4-FFF2-40B4-BE49-F238E27FC236}">
                  <a16:creationId xmlns:a16="http://schemas.microsoft.com/office/drawing/2014/main" id="{F0CB0D36-0785-4C77-70B7-FC2A3414EFDB}"/>
                </a:ext>
              </a:extLst>
            </p:cNvPr>
            <p:cNvSpPr/>
            <p:nvPr/>
          </p:nvSpPr>
          <p:spPr>
            <a:xfrm rot="1492103">
              <a:off x="3340741" y="4741202"/>
              <a:ext cx="116115" cy="104416"/>
            </a:xfrm>
            <a:custGeom>
              <a:avLst/>
              <a:gdLst/>
              <a:ahLst/>
              <a:cxnLst/>
              <a:rect l="l" t="t" r="r" b="b"/>
              <a:pathLst>
                <a:path w="4645" h="4177" fill="none" extrusionOk="0">
                  <a:moveTo>
                    <a:pt x="165" y="1924"/>
                  </a:moveTo>
                  <a:lnTo>
                    <a:pt x="1013" y="3696"/>
                  </a:lnTo>
                  <a:cubicBezTo>
                    <a:pt x="1013" y="3696"/>
                    <a:pt x="1202" y="4176"/>
                    <a:pt x="1785" y="3911"/>
                  </a:cubicBezTo>
                  <a:cubicBezTo>
                    <a:pt x="2354" y="3658"/>
                    <a:pt x="4290" y="2721"/>
                    <a:pt x="4290" y="2721"/>
                  </a:cubicBezTo>
                  <a:cubicBezTo>
                    <a:pt x="4290" y="2721"/>
                    <a:pt x="4644" y="2607"/>
                    <a:pt x="4163" y="1696"/>
                  </a:cubicBezTo>
                  <a:cubicBezTo>
                    <a:pt x="3695" y="798"/>
                    <a:pt x="3569" y="443"/>
                    <a:pt x="3569" y="443"/>
                  </a:cubicBezTo>
                  <a:cubicBezTo>
                    <a:pt x="3569" y="443"/>
                    <a:pt x="3379" y="1"/>
                    <a:pt x="2544" y="494"/>
                  </a:cubicBezTo>
                  <a:cubicBezTo>
                    <a:pt x="2379" y="583"/>
                    <a:pt x="696" y="1367"/>
                    <a:pt x="696" y="1367"/>
                  </a:cubicBezTo>
                  <a:cubicBezTo>
                    <a:pt x="696" y="1367"/>
                    <a:pt x="0" y="1570"/>
                    <a:pt x="165" y="1924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56;p23">
              <a:extLst>
                <a:ext uri="{FF2B5EF4-FFF2-40B4-BE49-F238E27FC236}">
                  <a16:creationId xmlns:a16="http://schemas.microsoft.com/office/drawing/2014/main" id="{4377C93B-6DFB-02D1-FBCE-6B4430F0988F}"/>
                </a:ext>
              </a:extLst>
            </p:cNvPr>
            <p:cNvSpPr/>
            <p:nvPr/>
          </p:nvSpPr>
          <p:spPr>
            <a:xfrm rot="1492103">
              <a:off x="3468287" y="4744327"/>
              <a:ext cx="166411" cy="111041"/>
            </a:xfrm>
            <a:custGeom>
              <a:avLst/>
              <a:gdLst/>
              <a:ahLst/>
              <a:cxnLst/>
              <a:rect l="l" t="t" r="r" b="b"/>
              <a:pathLst>
                <a:path w="6657" h="4442" fill="none" extrusionOk="0">
                  <a:moveTo>
                    <a:pt x="102" y="2316"/>
                  </a:moveTo>
                  <a:lnTo>
                    <a:pt x="899" y="3973"/>
                  </a:lnTo>
                  <a:cubicBezTo>
                    <a:pt x="899" y="3973"/>
                    <a:pt x="1025" y="4442"/>
                    <a:pt x="1974" y="3986"/>
                  </a:cubicBezTo>
                  <a:cubicBezTo>
                    <a:pt x="2923" y="3530"/>
                    <a:pt x="5859" y="2126"/>
                    <a:pt x="5859" y="2126"/>
                  </a:cubicBezTo>
                  <a:cubicBezTo>
                    <a:pt x="5859" y="2126"/>
                    <a:pt x="6656" y="1885"/>
                    <a:pt x="5821" y="1278"/>
                  </a:cubicBezTo>
                  <a:cubicBezTo>
                    <a:pt x="4973" y="658"/>
                    <a:pt x="4227" y="203"/>
                    <a:pt x="4227" y="203"/>
                  </a:cubicBezTo>
                  <a:cubicBezTo>
                    <a:pt x="4227" y="203"/>
                    <a:pt x="4037" y="0"/>
                    <a:pt x="3328" y="342"/>
                  </a:cubicBezTo>
                  <a:cubicBezTo>
                    <a:pt x="2607" y="683"/>
                    <a:pt x="367" y="1772"/>
                    <a:pt x="367" y="1772"/>
                  </a:cubicBezTo>
                  <a:cubicBezTo>
                    <a:pt x="367" y="1772"/>
                    <a:pt x="0" y="1911"/>
                    <a:pt x="102" y="231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57;p23">
              <a:extLst>
                <a:ext uri="{FF2B5EF4-FFF2-40B4-BE49-F238E27FC236}">
                  <a16:creationId xmlns:a16="http://schemas.microsoft.com/office/drawing/2014/main" id="{1A934A98-7431-B923-0D18-57A167C1D406}"/>
                </a:ext>
              </a:extLst>
            </p:cNvPr>
            <p:cNvSpPr/>
            <p:nvPr/>
          </p:nvSpPr>
          <p:spPr>
            <a:xfrm rot="1492103">
              <a:off x="3518613" y="4748448"/>
              <a:ext cx="31647" cy="87668"/>
            </a:xfrm>
            <a:custGeom>
              <a:avLst/>
              <a:gdLst/>
              <a:ahLst/>
              <a:cxnLst/>
              <a:rect l="l" t="t" r="r" b="b"/>
              <a:pathLst>
                <a:path w="1266" h="3507" fill="none" extrusionOk="0">
                  <a:moveTo>
                    <a:pt x="0" y="520"/>
                  </a:moveTo>
                  <a:lnTo>
                    <a:pt x="25" y="3506"/>
                  </a:lnTo>
                  <a:lnTo>
                    <a:pt x="1265" y="2911"/>
                  </a:lnTo>
                  <a:lnTo>
                    <a:pt x="1088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58;p23">
              <a:extLst>
                <a:ext uri="{FF2B5EF4-FFF2-40B4-BE49-F238E27FC236}">
                  <a16:creationId xmlns:a16="http://schemas.microsoft.com/office/drawing/2014/main" id="{FD3B5B98-1CD6-72A4-5899-1355956F7A2C}"/>
                </a:ext>
              </a:extLst>
            </p:cNvPr>
            <p:cNvSpPr/>
            <p:nvPr/>
          </p:nvSpPr>
          <p:spPr>
            <a:xfrm rot="1492103">
              <a:off x="3276937" y="4753688"/>
              <a:ext cx="16774" cy="81643"/>
            </a:xfrm>
            <a:custGeom>
              <a:avLst/>
              <a:gdLst/>
              <a:ahLst/>
              <a:cxnLst/>
              <a:rect l="l" t="t" r="r" b="b"/>
              <a:pathLst>
                <a:path w="671" h="3266" fill="none" extrusionOk="0">
                  <a:moveTo>
                    <a:pt x="0" y="3266"/>
                  </a:moveTo>
                  <a:lnTo>
                    <a:pt x="228" y="203"/>
                  </a:lnTo>
                  <a:lnTo>
                    <a:pt x="671" y="1"/>
                  </a:lnTo>
                  <a:lnTo>
                    <a:pt x="544" y="310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59;p23">
              <a:extLst>
                <a:ext uri="{FF2B5EF4-FFF2-40B4-BE49-F238E27FC236}">
                  <a16:creationId xmlns:a16="http://schemas.microsoft.com/office/drawing/2014/main" id="{CC00A39C-05F5-DFC7-1E70-E9604A2CD828}"/>
                </a:ext>
              </a:extLst>
            </p:cNvPr>
            <p:cNvSpPr/>
            <p:nvPr/>
          </p:nvSpPr>
          <p:spPr>
            <a:xfrm rot="1492103">
              <a:off x="3307873" y="4759585"/>
              <a:ext cx="19323" cy="75319"/>
            </a:xfrm>
            <a:custGeom>
              <a:avLst/>
              <a:gdLst/>
              <a:ahLst/>
              <a:cxnLst/>
              <a:rect l="l" t="t" r="r" b="b"/>
              <a:pathLst>
                <a:path w="773" h="3013" fill="none" extrusionOk="0">
                  <a:moveTo>
                    <a:pt x="203" y="3012"/>
                  </a:moveTo>
                  <a:lnTo>
                    <a:pt x="0" y="76"/>
                  </a:lnTo>
                  <a:lnTo>
                    <a:pt x="291" y="0"/>
                  </a:lnTo>
                  <a:lnTo>
                    <a:pt x="772" y="2746"/>
                  </a:ln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532;p23">
            <a:extLst>
              <a:ext uri="{FF2B5EF4-FFF2-40B4-BE49-F238E27FC236}">
                <a16:creationId xmlns:a16="http://schemas.microsoft.com/office/drawing/2014/main" id="{377B424A-FE9D-B1F1-9D91-668743175DCE}"/>
              </a:ext>
            </a:extLst>
          </p:cNvPr>
          <p:cNvGrpSpPr/>
          <p:nvPr/>
        </p:nvGrpSpPr>
        <p:grpSpPr>
          <a:xfrm>
            <a:off x="4496001" y="3680135"/>
            <a:ext cx="339205" cy="282250"/>
            <a:chOff x="2967600" y="4528286"/>
            <a:chExt cx="765827" cy="670678"/>
          </a:xfrm>
        </p:grpSpPr>
        <p:sp>
          <p:nvSpPr>
            <p:cNvPr id="119" name="Google Shape;533;p23">
              <a:extLst>
                <a:ext uri="{FF2B5EF4-FFF2-40B4-BE49-F238E27FC236}">
                  <a16:creationId xmlns:a16="http://schemas.microsoft.com/office/drawing/2014/main" id="{7545F74A-514C-C9D9-261E-80C77F54543B}"/>
                </a:ext>
              </a:extLst>
            </p:cNvPr>
            <p:cNvSpPr/>
            <p:nvPr/>
          </p:nvSpPr>
          <p:spPr>
            <a:xfrm rot="1492103">
              <a:off x="3031179" y="4642031"/>
              <a:ext cx="638671" cy="443188"/>
            </a:xfrm>
            <a:custGeom>
              <a:avLst/>
              <a:gdLst/>
              <a:ahLst/>
              <a:cxnLst/>
              <a:rect l="l" t="t" r="r" b="b"/>
              <a:pathLst>
                <a:path w="25549" h="17729" fill="none" extrusionOk="0">
                  <a:moveTo>
                    <a:pt x="3848" y="17728"/>
                  </a:moveTo>
                  <a:lnTo>
                    <a:pt x="1620" y="13059"/>
                  </a:lnTo>
                  <a:cubicBezTo>
                    <a:pt x="1620" y="13059"/>
                    <a:pt x="1" y="9693"/>
                    <a:pt x="1747" y="8503"/>
                  </a:cubicBezTo>
                  <a:cubicBezTo>
                    <a:pt x="3481" y="7314"/>
                    <a:pt x="7112" y="5062"/>
                    <a:pt x="9339" y="3910"/>
                  </a:cubicBezTo>
                  <a:cubicBezTo>
                    <a:pt x="11554" y="2759"/>
                    <a:pt x="16312" y="658"/>
                    <a:pt x="17792" y="329"/>
                  </a:cubicBezTo>
                  <a:cubicBezTo>
                    <a:pt x="19273" y="0"/>
                    <a:pt x="20728" y="607"/>
                    <a:pt x="22778" y="2695"/>
                  </a:cubicBezTo>
                  <a:cubicBezTo>
                    <a:pt x="24840" y="4783"/>
                    <a:pt x="25321" y="5606"/>
                    <a:pt x="25549" y="6783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34;p23">
              <a:extLst>
                <a:ext uri="{FF2B5EF4-FFF2-40B4-BE49-F238E27FC236}">
                  <a16:creationId xmlns:a16="http://schemas.microsoft.com/office/drawing/2014/main" id="{BAC5FCF8-21A9-E78B-0F2E-F1E27B0DFE05}"/>
                </a:ext>
              </a:extLst>
            </p:cNvPr>
            <p:cNvSpPr/>
            <p:nvPr/>
          </p:nvSpPr>
          <p:spPr>
            <a:xfrm rot="1492103">
              <a:off x="3586323" y="4934014"/>
              <a:ext cx="92367" cy="59170"/>
            </a:xfrm>
            <a:custGeom>
              <a:avLst/>
              <a:gdLst/>
              <a:ahLst/>
              <a:cxnLst/>
              <a:rect l="l" t="t" r="r" b="b"/>
              <a:pathLst>
                <a:path w="3695" h="2367" fill="none" extrusionOk="0">
                  <a:moveTo>
                    <a:pt x="3568" y="355"/>
                  </a:moveTo>
                  <a:cubicBezTo>
                    <a:pt x="3695" y="608"/>
                    <a:pt x="3581" y="911"/>
                    <a:pt x="3341" y="1025"/>
                  </a:cubicBezTo>
                  <a:lnTo>
                    <a:pt x="797" y="2240"/>
                  </a:lnTo>
                  <a:cubicBezTo>
                    <a:pt x="544" y="2367"/>
                    <a:pt x="240" y="2253"/>
                    <a:pt x="127" y="2012"/>
                  </a:cubicBezTo>
                  <a:lnTo>
                    <a:pt x="127" y="2012"/>
                  </a:lnTo>
                  <a:cubicBezTo>
                    <a:pt x="0" y="1759"/>
                    <a:pt x="114" y="1456"/>
                    <a:pt x="354" y="1342"/>
                  </a:cubicBezTo>
                  <a:lnTo>
                    <a:pt x="2898" y="127"/>
                  </a:lnTo>
                  <a:cubicBezTo>
                    <a:pt x="3151" y="0"/>
                    <a:pt x="3455" y="114"/>
                    <a:pt x="356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35;p23">
              <a:extLst>
                <a:ext uri="{FF2B5EF4-FFF2-40B4-BE49-F238E27FC236}">
                  <a16:creationId xmlns:a16="http://schemas.microsoft.com/office/drawing/2014/main" id="{31E07A3B-347E-508F-EAD2-DA2DE0F56F27}"/>
                </a:ext>
              </a:extLst>
            </p:cNvPr>
            <p:cNvSpPr/>
            <p:nvPr/>
          </p:nvSpPr>
          <p:spPr>
            <a:xfrm rot="1492103">
              <a:off x="3033742" y="4956619"/>
              <a:ext cx="79118" cy="52846"/>
            </a:xfrm>
            <a:custGeom>
              <a:avLst/>
              <a:gdLst/>
              <a:ahLst/>
              <a:cxnLst/>
              <a:rect l="l" t="t" r="r" b="b"/>
              <a:pathLst>
                <a:path w="3165" h="2114" fill="none" extrusionOk="0">
                  <a:moveTo>
                    <a:pt x="3038" y="355"/>
                  </a:moveTo>
                  <a:cubicBezTo>
                    <a:pt x="3164" y="608"/>
                    <a:pt x="3051" y="911"/>
                    <a:pt x="2810" y="1025"/>
                  </a:cubicBezTo>
                  <a:lnTo>
                    <a:pt x="785" y="2000"/>
                  </a:lnTo>
                  <a:cubicBezTo>
                    <a:pt x="532" y="2114"/>
                    <a:pt x="241" y="2012"/>
                    <a:pt x="115" y="1759"/>
                  </a:cubicBezTo>
                  <a:lnTo>
                    <a:pt x="115" y="1759"/>
                  </a:lnTo>
                  <a:cubicBezTo>
                    <a:pt x="1" y="1506"/>
                    <a:pt x="102" y="1215"/>
                    <a:pt x="355" y="1089"/>
                  </a:cubicBezTo>
                  <a:lnTo>
                    <a:pt x="2380" y="127"/>
                  </a:lnTo>
                  <a:cubicBezTo>
                    <a:pt x="2620" y="0"/>
                    <a:pt x="2924" y="114"/>
                    <a:pt x="303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36;p23">
              <a:extLst>
                <a:ext uri="{FF2B5EF4-FFF2-40B4-BE49-F238E27FC236}">
                  <a16:creationId xmlns:a16="http://schemas.microsoft.com/office/drawing/2014/main" id="{67BB85D2-8938-D955-7AF6-DDDC2E3562BA}"/>
                </a:ext>
              </a:extLst>
            </p:cNvPr>
            <p:cNvSpPr/>
            <p:nvPr/>
          </p:nvSpPr>
          <p:spPr>
            <a:xfrm rot="1492103">
              <a:off x="3106220" y="4931459"/>
              <a:ext cx="121815" cy="121790"/>
            </a:xfrm>
            <a:custGeom>
              <a:avLst/>
              <a:gdLst/>
              <a:ahLst/>
              <a:cxnLst/>
              <a:rect l="l" t="t" r="r" b="b"/>
              <a:pathLst>
                <a:path w="4873" h="4872" fill="none" extrusionOk="0">
                  <a:moveTo>
                    <a:pt x="4366" y="1518"/>
                  </a:moveTo>
                  <a:cubicBezTo>
                    <a:pt x="4873" y="2581"/>
                    <a:pt x="4430" y="3859"/>
                    <a:pt x="3367" y="4366"/>
                  </a:cubicBezTo>
                  <a:cubicBezTo>
                    <a:pt x="2304" y="4872"/>
                    <a:pt x="1026" y="4429"/>
                    <a:pt x="520" y="3366"/>
                  </a:cubicBezTo>
                  <a:cubicBezTo>
                    <a:pt x="1" y="2290"/>
                    <a:pt x="456" y="1025"/>
                    <a:pt x="1519" y="506"/>
                  </a:cubicBezTo>
                  <a:cubicBezTo>
                    <a:pt x="2582" y="0"/>
                    <a:pt x="3860" y="456"/>
                    <a:pt x="4366" y="1518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37;p23">
              <a:extLst>
                <a:ext uri="{FF2B5EF4-FFF2-40B4-BE49-F238E27FC236}">
                  <a16:creationId xmlns:a16="http://schemas.microsoft.com/office/drawing/2014/main" id="{84DDB6A5-FC71-1CAA-0ED3-BC8F7988244C}"/>
                </a:ext>
              </a:extLst>
            </p:cNvPr>
            <p:cNvSpPr/>
            <p:nvPr/>
          </p:nvSpPr>
          <p:spPr>
            <a:xfrm rot="1492103">
              <a:off x="3135638" y="4960928"/>
              <a:ext cx="63295" cy="62970"/>
            </a:xfrm>
            <a:custGeom>
              <a:avLst/>
              <a:gdLst/>
              <a:ahLst/>
              <a:cxnLst/>
              <a:rect l="l" t="t" r="r" b="b"/>
              <a:pathLst>
                <a:path w="2532" h="2519" fill="none" extrusionOk="0">
                  <a:moveTo>
                    <a:pt x="2266" y="785"/>
                  </a:moveTo>
                  <a:cubicBezTo>
                    <a:pt x="2531" y="1329"/>
                    <a:pt x="2291" y="2000"/>
                    <a:pt x="1747" y="2266"/>
                  </a:cubicBezTo>
                  <a:cubicBezTo>
                    <a:pt x="1190" y="2519"/>
                    <a:pt x="532" y="2291"/>
                    <a:pt x="266" y="1734"/>
                  </a:cubicBezTo>
                  <a:cubicBezTo>
                    <a:pt x="1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6" y="78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38;p23">
              <a:extLst>
                <a:ext uri="{FF2B5EF4-FFF2-40B4-BE49-F238E27FC236}">
                  <a16:creationId xmlns:a16="http://schemas.microsoft.com/office/drawing/2014/main" id="{B5D360C0-F2A2-8044-38C4-BC5DD83E49D9}"/>
                </a:ext>
              </a:extLst>
            </p:cNvPr>
            <p:cNvSpPr/>
            <p:nvPr/>
          </p:nvSpPr>
          <p:spPr>
            <a:xfrm rot="1492103">
              <a:off x="3161884" y="4987202"/>
              <a:ext cx="10799" cy="10449"/>
            </a:xfrm>
            <a:custGeom>
              <a:avLst/>
              <a:gdLst/>
              <a:ahLst/>
              <a:cxnLst/>
              <a:rect l="l" t="t" r="r" b="b"/>
              <a:pathLst>
                <a:path w="432" h="418" fill="none" extrusionOk="0">
                  <a:moveTo>
                    <a:pt x="381" y="127"/>
                  </a:moveTo>
                  <a:cubicBezTo>
                    <a:pt x="431" y="228"/>
                    <a:pt x="381" y="329"/>
                    <a:pt x="292" y="380"/>
                  </a:cubicBezTo>
                  <a:cubicBezTo>
                    <a:pt x="203" y="418"/>
                    <a:pt x="90" y="380"/>
                    <a:pt x="52" y="291"/>
                  </a:cubicBezTo>
                  <a:cubicBezTo>
                    <a:pt x="1" y="203"/>
                    <a:pt x="39" y="89"/>
                    <a:pt x="140" y="51"/>
                  </a:cubicBezTo>
                  <a:cubicBezTo>
                    <a:pt x="229" y="0"/>
                    <a:pt x="343" y="38"/>
                    <a:pt x="381" y="127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39;p23">
              <a:extLst>
                <a:ext uri="{FF2B5EF4-FFF2-40B4-BE49-F238E27FC236}">
                  <a16:creationId xmlns:a16="http://schemas.microsoft.com/office/drawing/2014/main" id="{E00718CE-0F7F-BDF3-4244-EA1316153FF1}"/>
                </a:ext>
              </a:extLst>
            </p:cNvPr>
            <p:cNvSpPr/>
            <p:nvPr/>
          </p:nvSpPr>
          <p:spPr>
            <a:xfrm rot="1492103">
              <a:off x="3466021" y="4921760"/>
              <a:ext cx="121790" cy="12179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4353" y="1519"/>
                  </a:moveTo>
                  <a:cubicBezTo>
                    <a:pt x="4872" y="2582"/>
                    <a:pt x="4416" y="3860"/>
                    <a:pt x="3353" y="4366"/>
                  </a:cubicBezTo>
                  <a:cubicBezTo>
                    <a:pt x="2291" y="4872"/>
                    <a:pt x="1013" y="4429"/>
                    <a:pt x="506" y="3366"/>
                  </a:cubicBezTo>
                  <a:cubicBezTo>
                    <a:pt x="0" y="2303"/>
                    <a:pt x="443" y="1025"/>
                    <a:pt x="1506" y="519"/>
                  </a:cubicBezTo>
                  <a:cubicBezTo>
                    <a:pt x="2569" y="0"/>
                    <a:pt x="3847" y="456"/>
                    <a:pt x="4353" y="151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40;p23">
              <a:extLst>
                <a:ext uri="{FF2B5EF4-FFF2-40B4-BE49-F238E27FC236}">
                  <a16:creationId xmlns:a16="http://schemas.microsoft.com/office/drawing/2014/main" id="{2F25BC32-39EC-8DAB-94FB-9C528DE119AB}"/>
                </a:ext>
              </a:extLst>
            </p:cNvPr>
            <p:cNvSpPr/>
            <p:nvPr/>
          </p:nvSpPr>
          <p:spPr>
            <a:xfrm rot="1492103">
              <a:off x="3495074" y="4951083"/>
              <a:ext cx="63295" cy="63295"/>
            </a:xfrm>
            <a:custGeom>
              <a:avLst/>
              <a:gdLst/>
              <a:ahLst/>
              <a:cxnLst/>
              <a:rect l="l" t="t" r="r" b="b"/>
              <a:pathLst>
                <a:path w="2532" h="2532" fill="none" extrusionOk="0">
                  <a:moveTo>
                    <a:pt x="2265" y="786"/>
                  </a:moveTo>
                  <a:cubicBezTo>
                    <a:pt x="2531" y="1342"/>
                    <a:pt x="2303" y="2000"/>
                    <a:pt x="1747" y="2266"/>
                  </a:cubicBezTo>
                  <a:cubicBezTo>
                    <a:pt x="1190" y="2532"/>
                    <a:pt x="532" y="2291"/>
                    <a:pt x="266" y="1747"/>
                  </a:cubicBezTo>
                  <a:cubicBezTo>
                    <a:pt x="0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5" y="78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41;p23">
              <a:extLst>
                <a:ext uri="{FF2B5EF4-FFF2-40B4-BE49-F238E27FC236}">
                  <a16:creationId xmlns:a16="http://schemas.microsoft.com/office/drawing/2014/main" id="{D8FF4874-46D7-C120-8746-ECC40DAF27E1}"/>
                </a:ext>
              </a:extLst>
            </p:cNvPr>
            <p:cNvSpPr/>
            <p:nvPr/>
          </p:nvSpPr>
          <p:spPr>
            <a:xfrm rot="1492103">
              <a:off x="3521700" y="4977434"/>
              <a:ext cx="10449" cy="10449"/>
            </a:xfrm>
            <a:custGeom>
              <a:avLst/>
              <a:gdLst/>
              <a:ahLst/>
              <a:cxnLst/>
              <a:rect l="l" t="t" r="r" b="b"/>
              <a:pathLst>
                <a:path w="418" h="418" fill="none" extrusionOk="0">
                  <a:moveTo>
                    <a:pt x="367" y="139"/>
                  </a:moveTo>
                  <a:cubicBezTo>
                    <a:pt x="418" y="228"/>
                    <a:pt x="380" y="329"/>
                    <a:pt x="291" y="380"/>
                  </a:cubicBezTo>
                  <a:cubicBezTo>
                    <a:pt x="190" y="418"/>
                    <a:pt x="89" y="380"/>
                    <a:pt x="38" y="291"/>
                  </a:cubicBezTo>
                  <a:cubicBezTo>
                    <a:pt x="0" y="203"/>
                    <a:pt x="38" y="89"/>
                    <a:pt x="127" y="51"/>
                  </a:cubicBezTo>
                  <a:cubicBezTo>
                    <a:pt x="215" y="0"/>
                    <a:pt x="329" y="38"/>
                    <a:pt x="367" y="13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42;p23">
              <a:extLst>
                <a:ext uri="{FF2B5EF4-FFF2-40B4-BE49-F238E27FC236}">
                  <a16:creationId xmlns:a16="http://schemas.microsoft.com/office/drawing/2014/main" id="{1D72BAFC-57EB-0F3D-9590-786D7EB58EAF}"/>
                </a:ext>
              </a:extLst>
            </p:cNvPr>
            <p:cNvSpPr/>
            <p:nvPr/>
          </p:nvSpPr>
          <p:spPr>
            <a:xfrm rot="1492103">
              <a:off x="3233231" y="4922499"/>
              <a:ext cx="226531" cy="114215"/>
            </a:xfrm>
            <a:custGeom>
              <a:avLst/>
              <a:gdLst/>
              <a:ahLst/>
              <a:cxnLst/>
              <a:rect l="l" t="t" r="r" b="b"/>
              <a:pathLst>
                <a:path w="9062" h="4569" fill="none" extrusionOk="0">
                  <a:moveTo>
                    <a:pt x="1" y="4568"/>
                  </a:moveTo>
                  <a:lnTo>
                    <a:pt x="906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43;p23">
              <a:extLst>
                <a:ext uri="{FF2B5EF4-FFF2-40B4-BE49-F238E27FC236}">
                  <a16:creationId xmlns:a16="http://schemas.microsoft.com/office/drawing/2014/main" id="{36C6E3D4-2C1B-8A9D-2CA5-1BE2D9F37DB0}"/>
                </a:ext>
              </a:extLst>
            </p:cNvPr>
            <p:cNvSpPr/>
            <p:nvPr/>
          </p:nvSpPr>
          <p:spPr>
            <a:xfrm rot="1492103">
              <a:off x="3101594" y="4637243"/>
              <a:ext cx="468486" cy="230306"/>
            </a:xfrm>
            <a:custGeom>
              <a:avLst/>
              <a:gdLst/>
              <a:ahLst/>
              <a:cxnLst/>
              <a:rect l="l" t="t" r="r" b="b"/>
              <a:pathLst>
                <a:path w="18741" h="9213" fill="none" extrusionOk="0">
                  <a:moveTo>
                    <a:pt x="0" y="9212"/>
                  </a:moveTo>
                  <a:lnTo>
                    <a:pt x="1874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44;p23">
              <a:extLst>
                <a:ext uri="{FF2B5EF4-FFF2-40B4-BE49-F238E27FC236}">
                  <a16:creationId xmlns:a16="http://schemas.microsoft.com/office/drawing/2014/main" id="{D4C60F72-930E-A4AD-3543-09A94FF7D59C}"/>
                </a:ext>
              </a:extLst>
            </p:cNvPr>
            <p:cNvSpPr/>
            <p:nvPr/>
          </p:nvSpPr>
          <p:spPr>
            <a:xfrm rot="1492103">
              <a:off x="3405727" y="4761832"/>
              <a:ext cx="97142" cy="202783"/>
            </a:xfrm>
            <a:custGeom>
              <a:avLst/>
              <a:gdLst/>
              <a:ahLst/>
              <a:cxnLst/>
              <a:rect l="l" t="t" r="r" b="b"/>
              <a:pathLst>
                <a:path w="3886" h="8112" fill="none" extrusionOk="0">
                  <a:moveTo>
                    <a:pt x="1" y="1"/>
                  </a:moveTo>
                  <a:cubicBezTo>
                    <a:pt x="1" y="1"/>
                    <a:pt x="3443" y="7504"/>
                    <a:pt x="3885" y="8112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545;p23">
              <a:extLst>
                <a:ext uri="{FF2B5EF4-FFF2-40B4-BE49-F238E27FC236}">
                  <a16:creationId xmlns:a16="http://schemas.microsoft.com/office/drawing/2014/main" id="{3346B8E1-AFEA-4E17-3349-DD6EC2989CE6}"/>
                </a:ext>
              </a:extLst>
            </p:cNvPr>
            <p:cNvSpPr/>
            <p:nvPr/>
          </p:nvSpPr>
          <p:spPr>
            <a:xfrm rot="1492103">
              <a:off x="3083492" y="4713707"/>
              <a:ext cx="528906" cy="259078"/>
            </a:xfrm>
            <a:custGeom>
              <a:avLst/>
              <a:gdLst/>
              <a:ahLst/>
              <a:cxnLst/>
              <a:rect l="l" t="t" r="r" b="b"/>
              <a:pathLst>
                <a:path w="21158" h="10364" fill="none" extrusionOk="0">
                  <a:moveTo>
                    <a:pt x="1" y="10364"/>
                  </a:moveTo>
                  <a:lnTo>
                    <a:pt x="21158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546;p23">
              <a:extLst>
                <a:ext uri="{FF2B5EF4-FFF2-40B4-BE49-F238E27FC236}">
                  <a16:creationId xmlns:a16="http://schemas.microsoft.com/office/drawing/2014/main" id="{4E32D2AE-8892-5F4A-7EE3-E0041963B21D}"/>
                </a:ext>
              </a:extLst>
            </p:cNvPr>
            <p:cNvSpPr/>
            <p:nvPr/>
          </p:nvSpPr>
          <p:spPr>
            <a:xfrm rot="1492103">
              <a:off x="3120551" y="4853846"/>
              <a:ext cx="54745" cy="25948"/>
            </a:xfrm>
            <a:custGeom>
              <a:avLst/>
              <a:gdLst/>
              <a:ahLst/>
              <a:cxnLst/>
              <a:rect l="l" t="t" r="r" b="b"/>
              <a:pathLst>
                <a:path w="2190" h="1038" fill="none" extrusionOk="0">
                  <a:moveTo>
                    <a:pt x="0" y="1038"/>
                  </a:moveTo>
                  <a:lnTo>
                    <a:pt x="2189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547;p23">
              <a:extLst>
                <a:ext uri="{FF2B5EF4-FFF2-40B4-BE49-F238E27FC236}">
                  <a16:creationId xmlns:a16="http://schemas.microsoft.com/office/drawing/2014/main" id="{4C8DF464-1333-C5F3-A20B-2A49B53D1555}"/>
                </a:ext>
              </a:extLst>
            </p:cNvPr>
            <p:cNvSpPr/>
            <p:nvPr/>
          </p:nvSpPr>
          <p:spPr>
            <a:xfrm rot="1492103">
              <a:off x="3120759" y="4862950"/>
              <a:ext cx="54420" cy="26273"/>
            </a:xfrm>
            <a:custGeom>
              <a:avLst/>
              <a:gdLst/>
              <a:ahLst/>
              <a:cxnLst/>
              <a:rect l="l" t="t" r="r" b="b"/>
              <a:pathLst>
                <a:path w="2177" h="1051" fill="none" extrusionOk="0">
                  <a:moveTo>
                    <a:pt x="1" y="1051"/>
                  </a:moveTo>
                  <a:lnTo>
                    <a:pt x="2177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548;p23">
              <a:extLst>
                <a:ext uri="{FF2B5EF4-FFF2-40B4-BE49-F238E27FC236}">
                  <a16:creationId xmlns:a16="http://schemas.microsoft.com/office/drawing/2014/main" id="{DA7BDA38-3972-A409-815D-3E2B6AB3EE09}"/>
                </a:ext>
              </a:extLst>
            </p:cNvPr>
            <p:cNvSpPr/>
            <p:nvPr/>
          </p:nvSpPr>
          <p:spPr>
            <a:xfrm rot="1492103">
              <a:off x="3120766" y="4872782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0" y="1051"/>
                  </a:moveTo>
                  <a:lnTo>
                    <a:pt x="2189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549;p23">
              <a:extLst>
                <a:ext uri="{FF2B5EF4-FFF2-40B4-BE49-F238E27FC236}">
                  <a16:creationId xmlns:a16="http://schemas.microsoft.com/office/drawing/2014/main" id="{FF3A3B4E-61F7-5018-D4C5-7A7EF38EBDF1}"/>
                </a:ext>
              </a:extLst>
            </p:cNvPr>
            <p:cNvSpPr/>
            <p:nvPr/>
          </p:nvSpPr>
          <p:spPr>
            <a:xfrm rot="1492103">
              <a:off x="3121028" y="4881968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1" y="1051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550;p23">
              <a:extLst>
                <a:ext uri="{FF2B5EF4-FFF2-40B4-BE49-F238E27FC236}">
                  <a16:creationId xmlns:a16="http://schemas.microsoft.com/office/drawing/2014/main" id="{54A04CD2-03FB-C3D7-625B-EB9FC33DFA2C}"/>
                </a:ext>
              </a:extLst>
            </p:cNvPr>
            <p:cNvSpPr/>
            <p:nvPr/>
          </p:nvSpPr>
          <p:spPr>
            <a:xfrm rot="1492103">
              <a:off x="3120985" y="4892735"/>
              <a:ext cx="54745" cy="25973"/>
            </a:xfrm>
            <a:custGeom>
              <a:avLst/>
              <a:gdLst/>
              <a:ahLst/>
              <a:cxnLst/>
              <a:rect l="l" t="t" r="r" b="b"/>
              <a:pathLst>
                <a:path w="2190" h="1039" fill="none" extrusionOk="0">
                  <a:moveTo>
                    <a:pt x="1" y="1039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551;p23">
              <a:extLst>
                <a:ext uri="{FF2B5EF4-FFF2-40B4-BE49-F238E27FC236}">
                  <a16:creationId xmlns:a16="http://schemas.microsoft.com/office/drawing/2014/main" id="{DFE62D91-6D26-F3EA-FA7B-C7F2948389E5}"/>
                </a:ext>
              </a:extLst>
            </p:cNvPr>
            <p:cNvSpPr/>
            <p:nvPr/>
          </p:nvSpPr>
          <p:spPr>
            <a:xfrm rot="1492103">
              <a:off x="3420507" y="4799371"/>
              <a:ext cx="261303" cy="140788"/>
            </a:xfrm>
            <a:custGeom>
              <a:avLst/>
              <a:gdLst/>
              <a:ahLst/>
              <a:cxnLst/>
              <a:rect l="l" t="t" r="r" b="b"/>
              <a:pathLst>
                <a:path w="10453" h="5632" fill="none" extrusionOk="0">
                  <a:moveTo>
                    <a:pt x="0" y="1"/>
                  </a:moveTo>
                  <a:cubicBezTo>
                    <a:pt x="0" y="1"/>
                    <a:pt x="2658" y="5100"/>
                    <a:pt x="3063" y="5632"/>
                  </a:cubicBezTo>
                  <a:cubicBezTo>
                    <a:pt x="3063" y="5632"/>
                    <a:pt x="6353" y="3911"/>
                    <a:pt x="7011" y="3974"/>
                  </a:cubicBezTo>
                  <a:cubicBezTo>
                    <a:pt x="7656" y="4050"/>
                    <a:pt x="8263" y="4278"/>
                    <a:pt x="8263" y="4278"/>
                  </a:cubicBezTo>
                  <a:lnTo>
                    <a:pt x="10452" y="324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552;p23">
              <a:extLst>
                <a:ext uri="{FF2B5EF4-FFF2-40B4-BE49-F238E27FC236}">
                  <a16:creationId xmlns:a16="http://schemas.microsoft.com/office/drawing/2014/main" id="{5BFE8D4C-F040-CFD4-0A0F-AA88727B8EF5}"/>
                </a:ext>
              </a:extLst>
            </p:cNvPr>
            <p:cNvSpPr/>
            <p:nvPr/>
          </p:nvSpPr>
          <p:spPr>
            <a:xfrm rot="1492103">
              <a:off x="3630288" y="4899488"/>
              <a:ext cx="25323" cy="25973"/>
            </a:xfrm>
            <a:custGeom>
              <a:avLst/>
              <a:gdLst/>
              <a:ahLst/>
              <a:cxnLst/>
              <a:rect l="l" t="t" r="r" b="b"/>
              <a:pathLst>
                <a:path w="1013" h="1039" fill="none" extrusionOk="0">
                  <a:moveTo>
                    <a:pt x="899" y="330"/>
                  </a:moveTo>
                  <a:cubicBezTo>
                    <a:pt x="1013" y="558"/>
                    <a:pt x="924" y="823"/>
                    <a:pt x="709" y="937"/>
                  </a:cubicBezTo>
                  <a:cubicBezTo>
                    <a:pt x="481" y="1038"/>
                    <a:pt x="216" y="937"/>
                    <a:pt x="102" y="709"/>
                  </a:cubicBezTo>
                  <a:cubicBezTo>
                    <a:pt x="1" y="482"/>
                    <a:pt x="89" y="203"/>
                    <a:pt x="304" y="102"/>
                  </a:cubicBezTo>
                  <a:cubicBezTo>
                    <a:pt x="519" y="1"/>
                    <a:pt x="798" y="102"/>
                    <a:pt x="899" y="330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553;p23">
              <a:extLst>
                <a:ext uri="{FF2B5EF4-FFF2-40B4-BE49-F238E27FC236}">
                  <a16:creationId xmlns:a16="http://schemas.microsoft.com/office/drawing/2014/main" id="{3AB8AF8F-CA68-7E1A-7949-2E1384974FD3}"/>
                </a:ext>
              </a:extLst>
            </p:cNvPr>
            <p:cNvSpPr/>
            <p:nvPr/>
          </p:nvSpPr>
          <p:spPr>
            <a:xfrm rot="1492103">
              <a:off x="3118578" y="4745508"/>
              <a:ext cx="116440" cy="100617"/>
            </a:xfrm>
            <a:custGeom>
              <a:avLst/>
              <a:gdLst/>
              <a:ahLst/>
              <a:cxnLst/>
              <a:rect l="l" t="t" r="r" b="b"/>
              <a:pathLst>
                <a:path w="4658" h="4025" fill="none" extrusionOk="0">
                  <a:moveTo>
                    <a:pt x="1469" y="4012"/>
                  </a:moveTo>
                  <a:lnTo>
                    <a:pt x="4341" y="2633"/>
                  </a:lnTo>
                  <a:cubicBezTo>
                    <a:pt x="4341" y="2633"/>
                    <a:pt x="4657" y="2544"/>
                    <a:pt x="4278" y="1785"/>
                  </a:cubicBezTo>
                  <a:cubicBezTo>
                    <a:pt x="3898" y="1026"/>
                    <a:pt x="3506" y="343"/>
                    <a:pt x="3506" y="343"/>
                  </a:cubicBezTo>
                  <a:cubicBezTo>
                    <a:pt x="3506" y="343"/>
                    <a:pt x="3443" y="1"/>
                    <a:pt x="2873" y="279"/>
                  </a:cubicBezTo>
                  <a:cubicBezTo>
                    <a:pt x="2304" y="545"/>
                    <a:pt x="418" y="1456"/>
                    <a:pt x="418" y="1456"/>
                  </a:cubicBezTo>
                  <a:cubicBezTo>
                    <a:pt x="418" y="1456"/>
                    <a:pt x="1" y="1671"/>
                    <a:pt x="266" y="2152"/>
                  </a:cubicBezTo>
                  <a:cubicBezTo>
                    <a:pt x="532" y="2620"/>
                    <a:pt x="1000" y="3683"/>
                    <a:pt x="1000" y="3683"/>
                  </a:cubicBezTo>
                  <a:cubicBezTo>
                    <a:pt x="1000" y="3683"/>
                    <a:pt x="1203" y="4025"/>
                    <a:pt x="1469" y="4012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554;p23">
              <a:extLst>
                <a:ext uri="{FF2B5EF4-FFF2-40B4-BE49-F238E27FC236}">
                  <a16:creationId xmlns:a16="http://schemas.microsoft.com/office/drawing/2014/main" id="{9876BB0C-924F-D860-23E6-50C032ABEDD0}"/>
                </a:ext>
              </a:extLst>
            </p:cNvPr>
            <p:cNvSpPr/>
            <p:nvPr/>
          </p:nvSpPr>
          <p:spPr>
            <a:xfrm rot="1492103">
              <a:off x="3231118" y="4743928"/>
              <a:ext cx="112941" cy="101891"/>
            </a:xfrm>
            <a:custGeom>
              <a:avLst/>
              <a:gdLst/>
              <a:ahLst/>
              <a:cxnLst/>
              <a:rect l="l" t="t" r="r" b="b"/>
              <a:pathLst>
                <a:path w="4518" h="4076" fill="none" extrusionOk="0">
                  <a:moveTo>
                    <a:pt x="1025" y="3569"/>
                  </a:moveTo>
                  <a:lnTo>
                    <a:pt x="177" y="1975"/>
                  </a:lnTo>
                  <a:cubicBezTo>
                    <a:pt x="177" y="1975"/>
                    <a:pt x="0" y="1620"/>
                    <a:pt x="696" y="1291"/>
                  </a:cubicBezTo>
                  <a:cubicBezTo>
                    <a:pt x="1405" y="950"/>
                    <a:pt x="3151" y="114"/>
                    <a:pt x="3151" y="114"/>
                  </a:cubicBezTo>
                  <a:cubicBezTo>
                    <a:pt x="3151" y="114"/>
                    <a:pt x="3594" y="1"/>
                    <a:pt x="3822" y="570"/>
                  </a:cubicBezTo>
                  <a:cubicBezTo>
                    <a:pt x="4062" y="1139"/>
                    <a:pt x="4404" y="1987"/>
                    <a:pt x="4404" y="1987"/>
                  </a:cubicBezTo>
                  <a:cubicBezTo>
                    <a:pt x="4404" y="1987"/>
                    <a:pt x="4518" y="2544"/>
                    <a:pt x="4176" y="2683"/>
                  </a:cubicBezTo>
                  <a:cubicBezTo>
                    <a:pt x="3328" y="3038"/>
                    <a:pt x="1481" y="3974"/>
                    <a:pt x="1481" y="3974"/>
                  </a:cubicBezTo>
                  <a:cubicBezTo>
                    <a:pt x="1481" y="3974"/>
                    <a:pt x="1266" y="4075"/>
                    <a:pt x="1025" y="356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555;p23">
              <a:extLst>
                <a:ext uri="{FF2B5EF4-FFF2-40B4-BE49-F238E27FC236}">
                  <a16:creationId xmlns:a16="http://schemas.microsoft.com/office/drawing/2014/main" id="{3E0DB2DE-9593-080A-8C91-8CB18D6135FD}"/>
                </a:ext>
              </a:extLst>
            </p:cNvPr>
            <p:cNvSpPr/>
            <p:nvPr/>
          </p:nvSpPr>
          <p:spPr>
            <a:xfrm rot="1492103">
              <a:off x="3340741" y="4741202"/>
              <a:ext cx="116115" cy="104416"/>
            </a:xfrm>
            <a:custGeom>
              <a:avLst/>
              <a:gdLst/>
              <a:ahLst/>
              <a:cxnLst/>
              <a:rect l="l" t="t" r="r" b="b"/>
              <a:pathLst>
                <a:path w="4645" h="4177" fill="none" extrusionOk="0">
                  <a:moveTo>
                    <a:pt x="165" y="1924"/>
                  </a:moveTo>
                  <a:lnTo>
                    <a:pt x="1013" y="3696"/>
                  </a:lnTo>
                  <a:cubicBezTo>
                    <a:pt x="1013" y="3696"/>
                    <a:pt x="1202" y="4176"/>
                    <a:pt x="1785" y="3911"/>
                  </a:cubicBezTo>
                  <a:cubicBezTo>
                    <a:pt x="2354" y="3658"/>
                    <a:pt x="4290" y="2721"/>
                    <a:pt x="4290" y="2721"/>
                  </a:cubicBezTo>
                  <a:cubicBezTo>
                    <a:pt x="4290" y="2721"/>
                    <a:pt x="4644" y="2607"/>
                    <a:pt x="4163" y="1696"/>
                  </a:cubicBezTo>
                  <a:cubicBezTo>
                    <a:pt x="3695" y="798"/>
                    <a:pt x="3569" y="443"/>
                    <a:pt x="3569" y="443"/>
                  </a:cubicBezTo>
                  <a:cubicBezTo>
                    <a:pt x="3569" y="443"/>
                    <a:pt x="3379" y="1"/>
                    <a:pt x="2544" y="494"/>
                  </a:cubicBezTo>
                  <a:cubicBezTo>
                    <a:pt x="2379" y="583"/>
                    <a:pt x="696" y="1367"/>
                    <a:pt x="696" y="1367"/>
                  </a:cubicBezTo>
                  <a:cubicBezTo>
                    <a:pt x="696" y="1367"/>
                    <a:pt x="0" y="1570"/>
                    <a:pt x="165" y="1924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556;p23">
              <a:extLst>
                <a:ext uri="{FF2B5EF4-FFF2-40B4-BE49-F238E27FC236}">
                  <a16:creationId xmlns:a16="http://schemas.microsoft.com/office/drawing/2014/main" id="{4BDBF422-AD39-6458-C1EB-E7F4BC135A3F}"/>
                </a:ext>
              </a:extLst>
            </p:cNvPr>
            <p:cNvSpPr/>
            <p:nvPr/>
          </p:nvSpPr>
          <p:spPr>
            <a:xfrm rot="1492103">
              <a:off x="3468287" y="4744327"/>
              <a:ext cx="166411" cy="111041"/>
            </a:xfrm>
            <a:custGeom>
              <a:avLst/>
              <a:gdLst/>
              <a:ahLst/>
              <a:cxnLst/>
              <a:rect l="l" t="t" r="r" b="b"/>
              <a:pathLst>
                <a:path w="6657" h="4442" fill="none" extrusionOk="0">
                  <a:moveTo>
                    <a:pt x="102" y="2316"/>
                  </a:moveTo>
                  <a:lnTo>
                    <a:pt x="899" y="3973"/>
                  </a:lnTo>
                  <a:cubicBezTo>
                    <a:pt x="899" y="3973"/>
                    <a:pt x="1025" y="4442"/>
                    <a:pt x="1974" y="3986"/>
                  </a:cubicBezTo>
                  <a:cubicBezTo>
                    <a:pt x="2923" y="3530"/>
                    <a:pt x="5859" y="2126"/>
                    <a:pt x="5859" y="2126"/>
                  </a:cubicBezTo>
                  <a:cubicBezTo>
                    <a:pt x="5859" y="2126"/>
                    <a:pt x="6656" y="1885"/>
                    <a:pt x="5821" y="1278"/>
                  </a:cubicBezTo>
                  <a:cubicBezTo>
                    <a:pt x="4973" y="658"/>
                    <a:pt x="4227" y="203"/>
                    <a:pt x="4227" y="203"/>
                  </a:cubicBezTo>
                  <a:cubicBezTo>
                    <a:pt x="4227" y="203"/>
                    <a:pt x="4037" y="0"/>
                    <a:pt x="3328" y="342"/>
                  </a:cubicBezTo>
                  <a:cubicBezTo>
                    <a:pt x="2607" y="683"/>
                    <a:pt x="367" y="1772"/>
                    <a:pt x="367" y="1772"/>
                  </a:cubicBezTo>
                  <a:cubicBezTo>
                    <a:pt x="367" y="1772"/>
                    <a:pt x="0" y="1911"/>
                    <a:pt x="102" y="231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557;p23">
              <a:extLst>
                <a:ext uri="{FF2B5EF4-FFF2-40B4-BE49-F238E27FC236}">
                  <a16:creationId xmlns:a16="http://schemas.microsoft.com/office/drawing/2014/main" id="{035733CC-4015-96D5-9897-24610366B3C4}"/>
                </a:ext>
              </a:extLst>
            </p:cNvPr>
            <p:cNvSpPr/>
            <p:nvPr/>
          </p:nvSpPr>
          <p:spPr>
            <a:xfrm rot="1492103">
              <a:off x="3518613" y="4748448"/>
              <a:ext cx="31647" cy="87668"/>
            </a:xfrm>
            <a:custGeom>
              <a:avLst/>
              <a:gdLst/>
              <a:ahLst/>
              <a:cxnLst/>
              <a:rect l="l" t="t" r="r" b="b"/>
              <a:pathLst>
                <a:path w="1266" h="3507" fill="none" extrusionOk="0">
                  <a:moveTo>
                    <a:pt x="0" y="520"/>
                  </a:moveTo>
                  <a:lnTo>
                    <a:pt x="25" y="3506"/>
                  </a:lnTo>
                  <a:lnTo>
                    <a:pt x="1265" y="2911"/>
                  </a:lnTo>
                  <a:lnTo>
                    <a:pt x="1088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558;p23">
              <a:extLst>
                <a:ext uri="{FF2B5EF4-FFF2-40B4-BE49-F238E27FC236}">
                  <a16:creationId xmlns:a16="http://schemas.microsoft.com/office/drawing/2014/main" id="{E69CAB41-D97A-EE41-D08F-E3192C8E1496}"/>
                </a:ext>
              </a:extLst>
            </p:cNvPr>
            <p:cNvSpPr/>
            <p:nvPr/>
          </p:nvSpPr>
          <p:spPr>
            <a:xfrm rot="1492103">
              <a:off x="3276937" y="4753688"/>
              <a:ext cx="16774" cy="81643"/>
            </a:xfrm>
            <a:custGeom>
              <a:avLst/>
              <a:gdLst/>
              <a:ahLst/>
              <a:cxnLst/>
              <a:rect l="l" t="t" r="r" b="b"/>
              <a:pathLst>
                <a:path w="671" h="3266" fill="none" extrusionOk="0">
                  <a:moveTo>
                    <a:pt x="0" y="3266"/>
                  </a:moveTo>
                  <a:lnTo>
                    <a:pt x="228" y="203"/>
                  </a:lnTo>
                  <a:lnTo>
                    <a:pt x="671" y="1"/>
                  </a:lnTo>
                  <a:lnTo>
                    <a:pt x="544" y="310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559;p23">
              <a:extLst>
                <a:ext uri="{FF2B5EF4-FFF2-40B4-BE49-F238E27FC236}">
                  <a16:creationId xmlns:a16="http://schemas.microsoft.com/office/drawing/2014/main" id="{C5FDFFED-E009-5BB1-E332-C406072B74B1}"/>
                </a:ext>
              </a:extLst>
            </p:cNvPr>
            <p:cNvSpPr/>
            <p:nvPr/>
          </p:nvSpPr>
          <p:spPr>
            <a:xfrm rot="1492103">
              <a:off x="3307873" y="4759585"/>
              <a:ext cx="19323" cy="75319"/>
            </a:xfrm>
            <a:custGeom>
              <a:avLst/>
              <a:gdLst/>
              <a:ahLst/>
              <a:cxnLst/>
              <a:rect l="l" t="t" r="r" b="b"/>
              <a:pathLst>
                <a:path w="773" h="3013" fill="none" extrusionOk="0">
                  <a:moveTo>
                    <a:pt x="203" y="3012"/>
                  </a:moveTo>
                  <a:lnTo>
                    <a:pt x="0" y="76"/>
                  </a:lnTo>
                  <a:lnTo>
                    <a:pt x="291" y="0"/>
                  </a:lnTo>
                  <a:lnTo>
                    <a:pt x="772" y="2746"/>
                  </a:ln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64628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0"/>
          <p:cNvSpPr txBox="1">
            <a:spLocks noGrp="1"/>
          </p:cNvSpPr>
          <p:nvPr>
            <p:ph type="title"/>
          </p:nvPr>
        </p:nvSpPr>
        <p:spPr>
          <a:xfrm>
            <a:off x="457200" y="3836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Descrição do Problema - Geral</a:t>
            </a:r>
            <a:endParaRPr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81" name="Google Shape;281;p20"/>
          <p:cNvSpPr txBox="1">
            <a:spLocks noGrp="1"/>
          </p:cNvSpPr>
          <p:nvPr>
            <p:ph type="title"/>
          </p:nvPr>
        </p:nvSpPr>
        <p:spPr>
          <a:xfrm>
            <a:off x="8024400" y="1647050"/>
            <a:ext cx="2043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</a:rPr>
              <a:t>!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287" name="Google Shape;287;p20"/>
          <p:cNvSpPr txBox="1">
            <a:spLocks noGrp="1"/>
          </p:cNvSpPr>
          <p:nvPr>
            <p:ph type="title"/>
          </p:nvPr>
        </p:nvSpPr>
        <p:spPr>
          <a:xfrm>
            <a:off x="457200" y="1732171"/>
            <a:ext cx="3205241" cy="24824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dirty="0">
                <a:latin typeface="Roboto"/>
                <a:ea typeface="Roboto"/>
              </a:rPr>
              <a:t>    Uma empresa dispõe de veículos em vários locais. Cada um fará um único trajeto de uma origem para um destino, tem uma certa capacidade, e realizará a viagem num certo tempo (dado em horas) e com um custo de transporte (bilhete) por pessoa.</a:t>
            </a:r>
            <a:br>
              <a:rPr lang="pt-PT" sz="1200" dirty="0">
                <a:latin typeface="Roboto"/>
                <a:ea typeface="Roboto"/>
              </a:rPr>
            </a:br>
            <a:br>
              <a:rPr lang="pt-PT" sz="1200" dirty="0">
                <a:latin typeface="Roboto"/>
                <a:ea typeface="Roboto"/>
              </a:rPr>
            </a:br>
            <a:r>
              <a:rPr lang="pt-PT" sz="1200" dirty="0">
                <a:latin typeface="Roboto"/>
                <a:ea typeface="Roboto"/>
              </a:rPr>
              <a:t>    Pretende-se implementar um sistema capaz de apoiar a gestão de pedidos para transporte de grupos de pessoas de um local de origem para um local de destino, sendo ambos dados. </a:t>
            </a:r>
            <a:endParaRPr sz="1200" dirty="0">
              <a:latin typeface="Roboto"/>
              <a:ea typeface="Roboto"/>
              <a:sym typeface="Roboto"/>
            </a:endParaRPr>
          </a:p>
        </p:txBody>
      </p:sp>
      <p:sp>
        <p:nvSpPr>
          <p:cNvPr id="290" name="Google Shape;290;p20"/>
          <p:cNvSpPr txBox="1">
            <a:spLocks noGrp="1"/>
          </p:cNvSpPr>
          <p:nvPr>
            <p:ph type="title"/>
          </p:nvPr>
        </p:nvSpPr>
        <p:spPr>
          <a:xfrm>
            <a:off x="8024388" y="2143250"/>
            <a:ext cx="2043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</a:rPr>
              <a:t>!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52" name="Google Shape;560;p23">
            <a:extLst>
              <a:ext uri="{FF2B5EF4-FFF2-40B4-BE49-F238E27FC236}">
                <a16:creationId xmlns:a16="http://schemas.microsoft.com/office/drawing/2014/main" id="{FE9E5E2F-C5B3-03BD-AF1D-150A6416E50F}"/>
              </a:ext>
            </a:extLst>
          </p:cNvPr>
          <p:cNvSpPr/>
          <p:nvPr/>
        </p:nvSpPr>
        <p:spPr>
          <a:xfrm>
            <a:off x="4174836" y="1803775"/>
            <a:ext cx="4668930" cy="1932160"/>
          </a:xfrm>
          <a:custGeom>
            <a:avLst/>
            <a:gdLst/>
            <a:ahLst/>
            <a:cxnLst/>
            <a:rect l="l" t="t" r="r" b="b"/>
            <a:pathLst>
              <a:path w="310596" h="87579" extrusionOk="0">
                <a:moveTo>
                  <a:pt x="0" y="87579"/>
                </a:moveTo>
                <a:lnTo>
                  <a:pt x="28565" y="81367"/>
                </a:lnTo>
                <a:lnTo>
                  <a:pt x="57841" y="74963"/>
                </a:lnTo>
                <a:lnTo>
                  <a:pt x="77648" y="13103"/>
                </a:lnTo>
                <a:lnTo>
                  <a:pt x="122748" y="64906"/>
                </a:lnTo>
                <a:lnTo>
                  <a:pt x="152001" y="16759"/>
                </a:lnTo>
                <a:lnTo>
                  <a:pt x="189178" y="0"/>
                </a:lnTo>
                <a:lnTo>
                  <a:pt x="218432" y="76486"/>
                </a:lnTo>
                <a:lnTo>
                  <a:pt x="249210" y="57288"/>
                </a:lnTo>
                <a:lnTo>
                  <a:pt x="310596" y="1571"/>
                </a:lnTo>
              </a:path>
            </a:pathLst>
          </a:custGeom>
          <a:noFill/>
          <a:ln w="9525" cap="flat" cmpd="sng">
            <a:solidFill>
              <a:srgbClr val="DADADA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3" name="Google Shape;561;p23">
            <a:extLst>
              <a:ext uri="{FF2B5EF4-FFF2-40B4-BE49-F238E27FC236}">
                <a16:creationId xmlns:a16="http://schemas.microsoft.com/office/drawing/2014/main" id="{8D542F03-8CAC-CE65-E097-EA25BD0DD999}"/>
              </a:ext>
            </a:extLst>
          </p:cNvPr>
          <p:cNvSpPr/>
          <p:nvPr/>
        </p:nvSpPr>
        <p:spPr>
          <a:xfrm>
            <a:off x="4119036" y="3680135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EC9B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64;p23">
            <a:extLst>
              <a:ext uri="{FF2B5EF4-FFF2-40B4-BE49-F238E27FC236}">
                <a16:creationId xmlns:a16="http://schemas.microsoft.com/office/drawing/2014/main" id="{CE041EA6-108E-101B-9736-655B21291A94}"/>
              </a:ext>
            </a:extLst>
          </p:cNvPr>
          <p:cNvSpPr/>
          <p:nvPr/>
        </p:nvSpPr>
        <p:spPr>
          <a:xfrm>
            <a:off x="4979845" y="3397855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62;p23">
            <a:extLst>
              <a:ext uri="{FF2B5EF4-FFF2-40B4-BE49-F238E27FC236}">
                <a16:creationId xmlns:a16="http://schemas.microsoft.com/office/drawing/2014/main" id="{7D37C22F-5F4D-1B55-6D7F-7A394E6004A7}"/>
              </a:ext>
            </a:extLst>
          </p:cNvPr>
          <p:cNvSpPr/>
          <p:nvPr/>
        </p:nvSpPr>
        <p:spPr>
          <a:xfrm>
            <a:off x="5290154" y="2087450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3;p23">
            <a:extLst>
              <a:ext uri="{FF2B5EF4-FFF2-40B4-BE49-F238E27FC236}">
                <a16:creationId xmlns:a16="http://schemas.microsoft.com/office/drawing/2014/main" id="{A2F946BC-4A2D-DEF1-E69B-BAFFCCCCAF54}"/>
              </a:ext>
            </a:extLst>
          </p:cNvPr>
          <p:cNvSpPr/>
          <p:nvPr/>
        </p:nvSpPr>
        <p:spPr>
          <a:xfrm>
            <a:off x="5963331" y="3167586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29346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65;p23">
            <a:extLst>
              <a:ext uri="{FF2B5EF4-FFF2-40B4-BE49-F238E27FC236}">
                <a16:creationId xmlns:a16="http://schemas.microsoft.com/office/drawing/2014/main" id="{3ED7D9CF-9A0F-39A4-E467-4DEBC08C2308}"/>
              </a:ext>
            </a:extLst>
          </p:cNvPr>
          <p:cNvSpPr/>
          <p:nvPr/>
        </p:nvSpPr>
        <p:spPr>
          <a:xfrm>
            <a:off x="6410526" y="2093277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EC9B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66;p23">
            <a:extLst>
              <a:ext uri="{FF2B5EF4-FFF2-40B4-BE49-F238E27FC236}">
                <a16:creationId xmlns:a16="http://schemas.microsoft.com/office/drawing/2014/main" id="{96D34BD8-C97A-CBAD-E1B6-061D85CFD08E}"/>
              </a:ext>
            </a:extLst>
          </p:cNvPr>
          <p:cNvSpPr/>
          <p:nvPr/>
        </p:nvSpPr>
        <p:spPr>
          <a:xfrm>
            <a:off x="6949535" y="1778368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29346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67;p23">
            <a:extLst>
              <a:ext uri="{FF2B5EF4-FFF2-40B4-BE49-F238E27FC236}">
                <a16:creationId xmlns:a16="http://schemas.microsoft.com/office/drawing/2014/main" id="{F89A8E1E-1CAD-49EB-5189-FB9C6332835E}"/>
              </a:ext>
            </a:extLst>
          </p:cNvPr>
          <p:cNvSpPr/>
          <p:nvPr/>
        </p:nvSpPr>
        <p:spPr>
          <a:xfrm>
            <a:off x="7408128" y="3425008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568;p23">
            <a:extLst>
              <a:ext uri="{FF2B5EF4-FFF2-40B4-BE49-F238E27FC236}">
                <a16:creationId xmlns:a16="http://schemas.microsoft.com/office/drawing/2014/main" id="{DB836CF4-0A71-72AB-2493-DFFF88644BED}"/>
              </a:ext>
            </a:extLst>
          </p:cNvPr>
          <p:cNvSpPr/>
          <p:nvPr/>
        </p:nvSpPr>
        <p:spPr>
          <a:xfrm>
            <a:off x="7850017" y="3044976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EC9B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569;p23">
            <a:extLst>
              <a:ext uri="{FF2B5EF4-FFF2-40B4-BE49-F238E27FC236}">
                <a16:creationId xmlns:a16="http://schemas.microsoft.com/office/drawing/2014/main" id="{63278635-0B23-3500-90FF-A515A2C8B766}"/>
              </a:ext>
            </a:extLst>
          </p:cNvPr>
          <p:cNvSpPr/>
          <p:nvPr/>
        </p:nvSpPr>
        <p:spPr>
          <a:xfrm>
            <a:off x="8764823" y="1831132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532;p23">
            <a:extLst>
              <a:ext uri="{FF2B5EF4-FFF2-40B4-BE49-F238E27FC236}">
                <a16:creationId xmlns:a16="http://schemas.microsoft.com/office/drawing/2014/main" id="{F9F269C4-9C07-AAFB-2DC8-AE54B6956451}"/>
              </a:ext>
            </a:extLst>
          </p:cNvPr>
          <p:cNvGrpSpPr/>
          <p:nvPr/>
        </p:nvGrpSpPr>
        <p:grpSpPr>
          <a:xfrm>
            <a:off x="6296723" y="2688156"/>
            <a:ext cx="339205" cy="282250"/>
            <a:chOff x="2967600" y="4528286"/>
            <a:chExt cx="765827" cy="670678"/>
          </a:xfrm>
        </p:grpSpPr>
        <p:sp>
          <p:nvSpPr>
            <p:cNvPr id="63" name="Google Shape;533;p23">
              <a:extLst>
                <a:ext uri="{FF2B5EF4-FFF2-40B4-BE49-F238E27FC236}">
                  <a16:creationId xmlns:a16="http://schemas.microsoft.com/office/drawing/2014/main" id="{79F5348B-EAF7-F081-8326-4982864871C6}"/>
                </a:ext>
              </a:extLst>
            </p:cNvPr>
            <p:cNvSpPr/>
            <p:nvPr/>
          </p:nvSpPr>
          <p:spPr>
            <a:xfrm rot="1492103">
              <a:off x="3031179" y="4642031"/>
              <a:ext cx="638671" cy="443188"/>
            </a:xfrm>
            <a:custGeom>
              <a:avLst/>
              <a:gdLst/>
              <a:ahLst/>
              <a:cxnLst/>
              <a:rect l="l" t="t" r="r" b="b"/>
              <a:pathLst>
                <a:path w="25549" h="17729" fill="none" extrusionOk="0">
                  <a:moveTo>
                    <a:pt x="3848" y="17728"/>
                  </a:moveTo>
                  <a:lnTo>
                    <a:pt x="1620" y="13059"/>
                  </a:lnTo>
                  <a:cubicBezTo>
                    <a:pt x="1620" y="13059"/>
                    <a:pt x="1" y="9693"/>
                    <a:pt x="1747" y="8503"/>
                  </a:cubicBezTo>
                  <a:cubicBezTo>
                    <a:pt x="3481" y="7314"/>
                    <a:pt x="7112" y="5062"/>
                    <a:pt x="9339" y="3910"/>
                  </a:cubicBezTo>
                  <a:cubicBezTo>
                    <a:pt x="11554" y="2759"/>
                    <a:pt x="16312" y="658"/>
                    <a:pt x="17792" y="329"/>
                  </a:cubicBezTo>
                  <a:cubicBezTo>
                    <a:pt x="19273" y="0"/>
                    <a:pt x="20728" y="607"/>
                    <a:pt x="22778" y="2695"/>
                  </a:cubicBezTo>
                  <a:cubicBezTo>
                    <a:pt x="24840" y="4783"/>
                    <a:pt x="25321" y="5606"/>
                    <a:pt x="25549" y="6783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34;p23">
              <a:extLst>
                <a:ext uri="{FF2B5EF4-FFF2-40B4-BE49-F238E27FC236}">
                  <a16:creationId xmlns:a16="http://schemas.microsoft.com/office/drawing/2014/main" id="{30BF0696-85B2-D8A7-8532-725A346D594C}"/>
                </a:ext>
              </a:extLst>
            </p:cNvPr>
            <p:cNvSpPr/>
            <p:nvPr/>
          </p:nvSpPr>
          <p:spPr>
            <a:xfrm rot="1492103">
              <a:off x="3586323" y="4934014"/>
              <a:ext cx="92367" cy="59170"/>
            </a:xfrm>
            <a:custGeom>
              <a:avLst/>
              <a:gdLst/>
              <a:ahLst/>
              <a:cxnLst/>
              <a:rect l="l" t="t" r="r" b="b"/>
              <a:pathLst>
                <a:path w="3695" h="2367" fill="none" extrusionOk="0">
                  <a:moveTo>
                    <a:pt x="3568" y="355"/>
                  </a:moveTo>
                  <a:cubicBezTo>
                    <a:pt x="3695" y="608"/>
                    <a:pt x="3581" y="911"/>
                    <a:pt x="3341" y="1025"/>
                  </a:cubicBezTo>
                  <a:lnTo>
                    <a:pt x="797" y="2240"/>
                  </a:lnTo>
                  <a:cubicBezTo>
                    <a:pt x="544" y="2367"/>
                    <a:pt x="240" y="2253"/>
                    <a:pt x="127" y="2012"/>
                  </a:cubicBezTo>
                  <a:lnTo>
                    <a:pt x="127" y="2012"/>
                  </a:lnTo>
                  <a:cubicBezTo>
                    <a:pt x="0" y="1759"/>
                    <a:pt x="114" y="1456"/>
                    <a:pt x="354" y="1342"/>
                  </a:cubicBezTo>
                  <a:lnTo>
                    <a:pt x="2898" y="127"/>
                  </a:lnTo>
                  <a:cubicBezTo>
                    <a:pt x="3151" y="0"/>
                    <a:pt x="3455" y="114"/>
                    <a:pt x="356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35;p23">
              <a:extLst>
                <a:ext uri="{FF2B5EF4-FFF2-40B4-BE49-F238E27FC236}">
                  <a16:creationId xmlns:a16="http://schemas.microsoft.com/office/drawing/2014/main" id="{66151DF9-AA7B-D201-EA64-DE1320A5B497}"/>
                </a:ext>
              </a:extLst>
            </p:cNvPr>
            <p:cNvSpPr/>
            <p:nvPr/>
          </p:nvSpPr>
          <p:spPr>
            <a:xfrm rot="1492103">
              <a:off x="3033742" y="4956619"/>
              <a:ext cx="79118" cy="52846"/>
            </a:xfrm>
            <a:custGeom>
              <a:avLst/>
              <a:gdLst/>
              <a:ahLst/>
              <a:cxnLst/>
              <a:rect l="l" t="t" r="r" b="b"/>
              <a:pathLst>
                <a:path w="3165" h="2114" fill="none" extrusionOk="0">
                  <a:moveTo>
                    <a:pt x="3038" y="355"/>
                  </a:moveTo>
                  <a:cubicBezTo>
                    <a:pt x="3164" y="608"/>
                    <a:pt x="3051" y="911"/>
                    <a:pt x="2810" y="1025"/>
                  </a:cubicBezTo>
                  <a:lnTo>
                    <a:pt x="785" y="2000"/>
                  </a:lnTo>
                  <a:cubicBezTo>
                    <a:pt x="532" y="2114"/>
                    <a:pt x="241" y="2012"/>
                    <a:pt x="115" y="1759"/>
                  </a:cubicBezTo>
                  <a:lnTo>
                    <a:pt x="115" y="1759"/>
                  </a:lnTo>
                  <a:cubicBezTo>
                    <a:pt x="1" y="1506"/>
                    <a:pt x="102" y="1215"/>
                    <a:pt x="355" y="1089"/>
                  </a:cubicBezTo>
                  <a:lnTo>
                    <a:pt x="2380" y="127"/>
                  </a:lnTo>
                  <a:cubicBezTo>
                    <a:pt x="2620" y="0"/>
                    <a:pt x="2924" y="114"/>
                    <a:pt x="303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36;p23">
              <a:extLst>
                <a:ext uri="{FF2B5EF4-FFF2-40B4-BE49-F238E27FC236}">
                  <a16:creationId xmlns:a16="http://schemas.microsoft.com/office/drawing/2014/main" id="{33F5091E-3151-DD72-4EB9-DA34392B3BB6}"/>
                </a:ext>
              </a:extLst>
            </p:cNvPr>
            <p:cNvSpPr/>
            <p:nvPr/>
          </p:nvSpPr>
          <p:spPr>
            <a:xfrm rot="1492103">
              <a:off x="3106220" y="4931459"/>
              <a:ext cx="121815" cy="121790"/>
            </a:xfrm>
            <a:custGeom>
              <a:avLst/>
              <a:gdLst/>
              <a:ahLst/>
              <a:cxnLst/>
              <a:rect l="l" t="t" r="r" b="b"/>
              <a:pathLst>
                <a:path w="4873" h="4872" fill="none" extrusionOk="0">
                  <a:moveTo>
                    <a:pt x="4366" y="1518"/>
                  </a:moveTo>
                  <a:cubicBezTo>
                    <a:pt x="4873" y="2581"/>
                    <a:pt x="4430" y="3859"/>
                    <a:pt x="3367" y="4366"/>
                  </a:cubicBezTo>
                  <a:cubicBezTo>
                    <a:pt x="2304" y="4872"/>
                    <a:pt x="1026" y="4429"/>
                    <a:pt x="520" y="3366"/>
                  </a:cubicBezTo>
                  <a:cubicBezTo>
                    <a:pt x="1" y="2290"/>
                    <a:pt x="456" y="1025"/>
                    <a:pt x="1519" y="506"/>
                  </a:cubicBezTo>
                  <a:cubicBezTo>
                    <a:pt x="2582" y="0"/>
                    <a:pt x="3860" y="456"/>
                    <a:pt x="4366" y="1518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37;p23">
              <a:extLst>
                <a:ext uri="{FF2B5EF4-FFF2-40B4-BE49-F238E27FC236}">
                  <a16:creationId xmlns:a16="http://schemas.microsoft.com/office/drawing/2014/main" id="{21084F79-9750-B927-E665-DDB0C42979C3}"/>
                </a:ext>
              </a:extLst>
            </p:cNvPr>
            <p:cNvSpPr/>
            <p:nvPr/>
          </p:nvSpPr>
          <p:spPr>
            <a:xfrm rot="1492103">
              <a:off x="3135638" y="4960928"/>
              <a:ext cx="63295" cy="62970"/>
            </a:xfrm>
            <a:custGeom>
              <a:avLst/>
              <a:gdLst/>
              <a:ahLst/>
              <a:cxnLst/>
              <a:rect l="l" t="t" r="r" b="b"/>
              <a:pathLst>
                <a:path w="2532" h="2519" fill="none" extrusionOk="0">
                  <a:moveTo>
                    <a:pt x="2266" y="785"/>
                  </a:moveTo>
                  <a:cubicBezTo>
                    <a:pt x="2531" y="1329"/>
                    <a:pt x="2291" y="2000"/>
                    <a:pt x="1747" y="2266"/>
                  </a:cubicBezTo>
                  <a:cubicBezTo>
                    <a:pt x="1190" y="2519"/>
                    <a:pt x="532" y="2291"/>
                    <a:pt x="266" y="1734"/>
                  </a:cubicBezTo>
                  <a:cubicBezTo>
                    <a:pt x="1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6" y="78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38;p23">
              <a:extLst>
                <a:ext uri="{FF2B5EF4-FFF2-40B4-BE49-F238E27FC236}">
                  <a16:creationId xmlns:a16="http://schemas.microsoft.com/office/drawing/2014/main" id="{2C3A30ED-90F8-6233-3600-E12BABAE91EA}"/>
                </a:ext>
              </a:extLst>
            </p:cNvPr>
            <p:cNvSpPr/>
            <p:nvPr/>
          </p:nvSpPr>
          <p:spPr>
            <a:xfrm rot="1492103">
              <a:off x="3161884" y="4987202"/>
              <a:ext cx="10799" cy="10449"/>
            </a:xfrm>
            <a:custGeom>
              <a:avLst/>
              <a:gdLst/>
              <a:ahLst/>
              <a:cxnLst/>
              <a:rect l="l" t="t" r="r" b="b"/>
              <a:pathLst>
                <a:path w="432" h="418" fill="none" extrusionOk="0">
                  <a:moveTo>
                    <a:pt x="381" y="127"/>
                  </a:moveTo>
                  <a:cubicBezTo>
                    <a:pt x="431" y="228"/>
                    <a:pt x="381" y="329"/>
                    <a:pt x="292" y="380"/>
                  </a:cubicBezTo>
                  <a:cubicBezTo>
                    <a:pt x="203" y="418"/>
                    <a:pt x="90" y="380"/>
                    <a:pt x="52" y="291"/>
                  </a:cubicBezTo>
                  <a:cubicBezTo>
                    <a:pt x="1" y="203"/>
                    <a:pt x="39" y="89"/>
                    <a:pt x="140" y="51"/>
                  </a:cubicBezTo>
                  <a:cubicBezTo>
                    <a:pt x="229" y="0"/>
                    <a:pt x="343" y="38"/>
                    <a:pt x="381" y="127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39;p23">
              <a:extLst>
                <a:ext uri="{FF2B5EF4-FFF2-40B4-BE49-F238E27FC236}">
                  <a16:creationId xmlns:a16="http://schemas.microsoft.com/office/drawing/2014/main" id="{DED5C77B-9CF8-6E30-4DAB-07E39FD777FF}"/>
                </a:ext>
              </a:extLst>
            </p:cNvPr>
            <p:cNvSpPr/>
            <p:nvPr/>
          </p:nvSpPr>
          <p:spPr>
            <a:xfrm rot="1492103">
              <a:off x="3466021" y="4921760"/>
              <a:ext cx="121790" cy="12179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4353" y="1519"/>
                  </a:moveTo>
                  <a:cubicBezTo>
                    <a:pt x="4872" y="2582"/>
                    <a:pt x="4416" y="3860"/>
                    <a:pt x="3353" y="4366"/>
                  </a:cubicBezTo>
                  <a:cubicBezTo>
                    <a:pt x="2291" y="4872"/>
                    <a:pt x="1013" y="4429"/>
                    <a:pt x="506" y="3366"/>
                  </a:cubicBezTo>
                  <a:cubicBezTo>
                    <a:pt x="0" y="2303"/>
                    <a:pt x="443" y="1025"/>
                    <a:pt x="1506" y="519"/>
                  </a:cubicBezTo>
                  <a:cubicBezTo>
                    <a:pt x="2569" y="0"/>
                    <a:pt x="3847" y="456"/>
                    <a:pt x="4353" y="151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40;p23">
              <a:extLst>
                <a:ext uri="{FF2B5EF4-FFF2-40B4-BE49-F238E27FC236}">
                  <a16:creationId xmlns:a16="http://schemas.microsoft.com/office/drawing/2014/main" id="{A66CA58F-1E97-215F-6D36-8B55A988511A}"/>
                </a:ext>
              </a:extLst>
            </p:cNvPr>
            <p:cNvSpPr/>
            <p:nvPr/>
          </p:nvSpPr>
          <p:spPr>
            <a:xfrm rot="1492103">
              <a:off x="3495074" y="4951083"/>
              <a:ext cx="63295" cy="63295"/>
            </a:xfrm>
            <a:custGeom>
              <a:avLst/>
              <a:gdLst/>
              <a:ahLst/>
              <a:cxnLst/>
              <a:rect l="l" t="t" r="r" b="b"/>
              <a:pathLst>
                <a:path w="2532" h="2532" fill="none" extrusionOk="0">
                  <a:moveTo>
                    <a:pt x="2265" y="786"/>
                  </a:moveTo>
                  <a:cubicBezTo>
                    <a:pt x="2531" y="1342"/>
                    <a:pt x="2303" y="2000"/>
                    <a:pt x="1747" y="2266"/>
                  </a:cubicBezTo>
                  <a:cubicBezTo>
                    <a:pt x="1190" y="2532"/>
                    <a:pt x="532" y="2291"/>
                    <a:pt x="266" y="1747"/>
                  </a:cubicBezTo>
                  <a:cubicBezTo>
                    <a:pt x="0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5" y="78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41;p23">
              <a:extLst>
                <a:ext uri="{FF2B5EF4-FFF2-40B4-BE49-F238E27FC236}">
                  <a16:creationId xmlns:a16="http://schemas.microsoft.com/office/drawing/2014/main" id="{F8AD03C4-85D5-1A28-BDE4-BA2C7893373E}"/>
                </a:ext>
              </a:extLst>
            </p:cNvPr>
            <p:cNvSpPr/>
            <p:nvPr/>
          </p:nvSpPr>
          <p:spPr>
            <a:xfrm rot="1492103">
              <a:off x="3521700" y="4977434"/>
              <a:ext cx="10449" cy="10449"/>
            </a:xfrm>
            <a:custGeom>
              <a:avLst/>
              <a:gdLst/>
              <a:ahLst/>
              <a:cxnLst/>
              <a:rect l="l" t="t" r="r" b="b"/>
              <a:pathLst>
                <a:path w="418" h="418" fill="none" extrusionOk="0">
                  <a:moveTo>
                    <a:pt x="367" y="139"/>
                  </a:moveTo>
                  <a:cubicBezTo>
                    <a:pt x="418" y="228"/>
                    <a:pt x="380" y="329"/>
                    <a:pt x="291" y="380"/>
                  </a:cubicBezTo>
                  <a:cubicBezTo>
                    <a:pt x="190" y="418"/>
                    <a:pt x="89" y="380"/>
                    <a:pt x="38" y="291"/>
                  </a:cubicBezTo>
                  <a:cubicBezTo>
                    <a:pt x="0" y="203"/>
                    <a:pt x="38" y="89"/>
                    <a:pt x="127" y="51"/>
                  </a:cubicBezTo>
                  <a:cubicBezTo>
                    <a:pt x="215" y="0"/>
                    <a:pt x="329" y="38"/>
                    <a:pt x="367" y="13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42;p23">
              <a:extLst>
                <a:ext uri="{FF2B5EF4-FFF2-40B4-BE49-F238E27FC236}">
                  <a16:creationId xmlns:a16="http://schemas.microsoft.com/office/drawing/2014/main" id="{83CF64A4-A61A-C696-6EA8-3D94D0B34F4E}"/>
                </a:ext>
              </a:extLst>
            </p:cNvPr>
            <p:cNvSpPr/>
            <p:nvPr/>
          </p:nvSpPr>
          <p:spPr>
            <a:xfrm rot="1492103">
              <a:off x="3233231" y="4922499"/>
              <a:ext cx="226531" cy="114215"/>
            </a:xfrm>
            <a:custGeom>
              <a:avLst/>
              <a:gdLst/>
              <a:ahLst/>
              <a:cxnLst/>
              <a:rect l="l" t="t" r="r" b="b"/>
              <a:pathLst>
                <a:path w="9062" h="4569" fill="none" extrusionOk="0">
                  <a:moveTo>
                    <a:pt x="1" y="4568"/>
                  </a:moveTo>
                  <a:lnTo>
                    <a:pt x="906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43;p23">
              <a:extLst>
                <a:ext uri="{FF2B5EF4-FFF2-40B4-BE49-F238E27FC236}">
                  <a16:creationId xmlns:a16="http://schemas.microsoft.com/office/drawing/2014/main" id="{0D587D2D-F1AE-D85C-1221-6680A770F7E0}"/>
                </a:ext>
              </a:extLst>
            </p:cNvPr>
            <p:cNvSpPr/>
            <p:nvPr/>
          </p:nvSpPr>
          <p:spPr>
            <a:xfrm rot="1492103">
              <a:off x="3101594" y="4637243"/>
              <a:ext cx="468486" cy="230306"/>
            </a:xfrm>
            <a:custGeom>
              <a:avLst/>
              <a:gdLst/>
              <a:ahLst/>
              <a:cxnLst/>
              <a:rect l="l" t="t" r="r" b="b"/>
              <a:pathLst>
                <a:path w="18741" h="9213" fill="none" extrusionOk="0">
                  <a:moveTo>
                    <a:pt x="0" y="9212"/>
                  </a:moveTo>
                  <a:lnTo>
                    <a:pt x="1874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44;p23">
              <a:extLst>
                <a:ext uri="{FF2B5EF4-FFF2-40B4-BE49-F238E27FC236}">
                  <a16:creationId xmlns:a16="http://schemas.microsoft.com/office/drawing/2014/main" id="{18771FEA-E4EB-0EA5-246C-61D6B9D68721}"/>
                </a:ext>
              </a:extLst>
            </p:cNvPr>
            <p:cNvSpPr/>
            <p:nvPr/>
          </p:nvSpPr>
          <p:spPr>
            <a:xfrm rot="1492103">
              <a:off x="3405727" y="4761832"/>
              <a:ext cx="97142" cy="202783"/>
            </a:xfrm>
            <a:custGeom>
              <a:avLst/>
              <a:gdLst/>
              <a:ahLst/>
              <a:cxnLst/>
              <a:rect l="l" t="t" r="r" b="b"/>
              <a:pathLst>
                <a:path w="3886" h="8112" fill="none" extrusionOk="0">
                  <a:moveTo>
                    <a:pt x="1" y="1"/>
                  </a:moveTo>
                  <a:cubicBezTo>
                    <a:pt x="1" y="1"/>
                    <a:pt x="3443" y="7504"/>
                    <a:pt x="3885" y="8112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45;p23">
              <a:extLst>
                <a:ext uri="{FF2B5EF4-FFF2-40B4-BE49-F238E27FC236}">
                  <a16:creationId xmlns:a16="http://schemas.microsoft.com/office/drawing/2014/main" id="{5C5D0A1A-1848-C2CE-92CE-A30B3C047E64}"/>
                </a:ext>
              </a:extLst>
            </p:cNvPr>
            <p:cNvSpPr/>
            <p:nvPr/>
          </p:nvSpPr>
          <p:spPr>
            <a:xfrm rot="1492103">
              <a:off x="3083492" y="4713707"/>
              <a:ext cx="528906" cy="259078"/>
            </a:xfrm>
            <a:custGeom>
              <a:avLst/>
              <a:gdLst/>
              <a:ahLst/>
              <a:cxnLst/>
              <a:rect l="l" t="t" r="r" b="b"/>
              <a:pathLst>
                <a:path w="21158" h="10364" fill="none" extrusionOk="0">
                  <a:moveTo>
                    <a:pt x="1" y="10364"/>
                  </a:moveTo>
                  <a:lnTo>
                    <a:pt x="21158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46;p23">
              <a:extLst>
                <a:ext uri="{FF2B5EF4-FFF2-40B4-BE49-F238E27FC236}">
                  <a16:creationId xmlns:a16="http://schemas.microsoft.com/office/drawing/2014/main" id="{E3F32ED5-EC65-C3B1-5340-28CE7A21CC0D}"/>
                </a:ext>
              </a:extLst>
            </p:cNvPr>
            <p:cNvSpPr/>
            <p:nvPr/>
          </p:nvSpPr>
          <p:spPr>
            <a:xfrm rot="1492103">
              <a:off x="3120551" y="4853846"/>
              <a:ext cx="54745" cy="25948"/>
            </a:xfrm>
            <a:custGeom>
              <a:avLst/>
              <a:gdLst/>
              <a:ahLst/>
              <a:cxnLst/>
              <a:rect l="l" t="t" r="r" b="b"/>
              <a:pathLst>
                <a:path w="2190" h="1038" fill="none" extrusionOk="0">
                  <a:moveTo>
                    <a:pt x="0" y="1038"/>
                  </a:moveTo>
                  <a:lnTo>
                    <a:pt x="2189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47;p23">
              <a:extLst>
                <a:ext uri="{FF2B5EF4-FFF2-40B4-BE49-F238E27FC236}">
                  <a16:creationId xmlns:a16="http://schemas.microsoft.com/office/drawing/2014/main" id="{74D442FF-15B5-300E-3194-3BAAAD069C72}"/>
                </a:ext>
              </a:extLst>
            </p:cNvPr>
            <p:cNvSpPr/>
            <p:nvPr/>
          </p:nvSpPr>
          <p:spPr>
            <a:xfrm rot="1492103">
              <a:off x="3120759" y="4862950"/>
              <a:ext cx="54420" cy="26273"/>
            </a:xfrm>
            <a:custGeom>
              <a:avLst/>
              <a:gdLst/>
              <a:ahLst/>
              <a:cxnLst/>
              <a:rect l="l" t="t" r="r" b="b"/>
              <a:pathLst>
                <a:path w="2177" h="1051" fill="none" extrusionOk="0">
                  <a:moveTo>
                    <a:pt x="1" y="1051"/>
                  </a:moveTo>
                  <a:lnTo>
                    <a:pt x="2177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48;p23">
              <a:extLst>
                <a:ext uri="{FF2B5EF4-FFF2-40B4-BE49-F238E27FC236}">
                  <a16:creationId xmlns:a16="http://schemas.microsoft.com/office/drawing/2014/main" id="{60EAB51E-1871-6A47-D124-D19569A76FC6}"/>
                </a:ext>
              </a:extLst>
            </p:cNvPr>
            <p:cNvSpPr/>
            <p:nvPr/>
          </p:nvSpPr>
          <p:spPr>
            <a:xfrm rot="1492103">
              <a:off x="3120766" y="4872782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0" y="1051"/>
                  </a:moveTo>
                  <a:lnTo>
                    <a:pt x="2189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49;p23">
              <a:extLst>
                <a:ext uri="{FF2B5EF4-FFF2-40B4-BE49-F238E27FC236}">
                  <a16:creationId xmlns:a16="http://schemas.microsoft.com/office/drawing/2014/main" id="{F8D32B6F-8FCB-CAFA-1CF9-958C0A593768}"/>
                </a:ext>
              </a:extLst>
            </p:cNvPr>
            <p:cNvSpPr/>
            <p:nvPr/>
          </p:nvSpPr>
          <p:spPr>
            <a:xfrm rot="1492103">
              <a:off x="3121028" y="4881968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1" y="1051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50;p23">
              <a:extLst>
                <a:ext uri="{FF2B5EF4-FFF2-40B4-BE49-F238E27FC236}">
                  <a16:creationId xmlns:a16="http://schemas.microsoft.com/office/drawing/2014/main" id="{571276E3-E062-3680-7DEE-FF07D8543220}"/>
                </a:ext>
              </a:extLst>
            </p:cNvPr>
            <p:cNvSpPr/>
            <p:nvPr/>
          </p:nvSpPr>
          <p:spPr>
            <a:xfrm rot="1492103">
              <a:off x="3120985" y="4892735"/>
              <a:ext cx="54745" cy="25973"/>
            </a:xfrm>
            <a:custGeom>
              <a:avLst/>
              <a:gdLst/>
              <a:ahLst/>
              <a:cxnLst/>
              <a:rect l="l" t="t" r="r" b="b"/>
              <a:pathLst>
                <a:path w="2190" h="1039" fill="none" extrusionOk="0">
                  <a:moveTo>
                    <a:pt x="1" y="1039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51;p23">
              <a:extLst>
                <a:ext uri="{FF2B5EF4-FFF2-40B4-BE49-F238E27FC236}">
                  <a16:creationId xmlns:a16="http://schemas.microsoft.com/office/drawing/2014/main" id="{132A7D3D-A82B-FFC6-FCF6-1BEAB7EEA6A0}"/>
                </a:ext>
              </a:extLst>
            </p:cNvPr>
            <p:cNvSpPr/>
            <p:nvPr/>
          </p:nvSpPr>
          <p:spPr>
            <a:xfrm rot="1492103">
              <a:off x="3420507" y="4799371"/>
              <a:ext cx="261303" cy="140788"/>
            </a:xfrm>
            <a:custGeom>
              <a:avLst/>
              <a:gdLst/>
              <a:ahLst/>
              <a:cxnLst/>
              <a:rect l="l" t="t" r="r" b="b"/>
              <a:pathLst>
                <a:path w="10453" h="5632" fill="none" extrusionOk="0">
                  <a:moveTo>
                    <a:pt x="0" y="1"/>
                  </a:moveTo>
                  <a:cubicBezTo>
                    <a:pt x="0" y="1"/>
                    <a:pt x="2658" y="5100"/>
                    <a:pt x="3063" y="5632"/>
                  </a:cubicBezTo>
                  <a:cubicBezTo>
                    <a:pt x="3063" y="5632"/>
                    <a:pt x="6353" y="3911"/>
                    <a:pt x="7011" y="3974"/>
                  </a:cubicBezTo>
                  <a:cubicBezTo>
                    <a:pt x="7656" y="4050"/>
                    <a:pt x="8263" y="4278"/>
                    <a:pt x="8263" y="4278"/>
                  </a:cubicBezTo>
                  <a:lnTo>
                    <a:pt x="10452" y="324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52;p23">
              <a:extLst>
                <a:ext uri="{FF2B5EF4-FFF2-40B4-BE49-F238E27FC236}">
                  <a16:creationId xmlns:a16="http://schemas.microsoft.com/office/drawing/2014/main" id="{B895555B-DFCF-F740-45F0-A353611C88AE}"/>
                </a:ext>
              </a:extLst>
            </p:cNvPr>
            <p:cNvSpPr/>
            <p:nvPr/>
          </p:nvSpPr>
          <p:spPr>
            <a:xfrm rot="1492103">
              <a:off x="3630288" y="4899488"/>
              <a:ext cx="25323" cy="25973"/>
            </a:xfrm>
            <a:custGeom>
              <a:avLst/>
              <a:gdLst/>
              <a:ahLst/>
              <a:cxnLst/>
              <a:rect l="l" t="t" r="r" b="b"/>
              <a:pathLst>
                <a:path w="1013" h="1039" fill="none" extrusionOk="0">
                  <a:moveTo>
                    <a:pt x="899" y="330"/>
                  </a:moveTo>
                  <a:cubicBezTo>
                    <a:pt x="1013" y="558"/>
                    <a:pt x="924" y="823"/>
                    <a:pt x="709" y="937"/>
                  </a:cubicBezTo>
                  <a:cubicBezTo>
                    <a:pt x="481" y="1038"/>
                    <a:pt x="216" y="937"/>
                    <a:pt x="102" y="709"/>
                  </a:cubicBezTo>
                  <a:cubicBezTo>
                    <a:pt x="1" y="482"/>
                    <a:pt x="89" y="203"/>
                    <a:pt x="304" y="102"/>
                  </a:cubicBezTo>
                  <a:cubicBezTo>
                    <a:pt x="519" y="1"/>
                    <a:pt x="798" y="102"/>
                    <a:pt x="899" y="330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53;p23">
              <a:extLst>
                <a:ext uri="{FF2B5EF4-FFF2-40B4-BE49-F238E27FC236}">
                  <a16:creationId xmlns:a16="http://schemas.microsoft.com/office/drawing/2014/main" id="{4898332B-15E4-FF15-5AC4-634914CFDCB0}"/>
                </a:ext>
              </a:extLst>
            </p:cNvPr>
            <p:cNvSpPr/>
            <p:nvPr/>
          </p:nvSpPr>
          <p:spPr>
            <a:xfrm rot="1492103">
              <a:off x="3118578" y="4745508"/>
              <a:ext cx="116440" cy="100617"/>
            </a:xfrm>
            <a:custGeom>
              <a:avLst/>
              <a:gdLst/>
              <a:ahLst/>
              <a:cxnLst/>
              <a:rect l="l" t="t" r="r" b="b"/>
              <a:pathLst>
                <a:path w="4658" h="4025" fill="none" extrusionOk="0">
                  <a:moveTo>
                    <a:pt x="1469" y="4012"/>
                  </a:moveTo>
                  <a:lnTo>
                    <a:pt x="4341" y="2633"/>
                  </a:lnTo>
                  <a:cubicBezTo>
                    <a:pt x="4341" y="2633"/>
                    <a:pt x="4657" y="2544"/>
                    <a:pt x="4278" y="1785"/>
                  </a:cubicBezTo>
                  <a:cubicBezTo>
                    <a:pt x="3898" y="1026"/>
                    <a:pt x="3506" y="343"/>
                    <a:pt x="3506" y="343"/>
                  </a:cubicBezTo>
                  <a:cubicBezTo>
                    <a:pt x="3506" y="343"/>
                    <a:pt x="3443" y="1"/>
                    <a:pt x="2873" y="279"/>
                  </a:cubicBezTo>
                  <a:cubicBezTo>
                    <a:pt x="2304" y="545"/>
                    <a:pt x="418" y="1456"/>
                    <a:pt x="418" y="1456"/>
                  </a:cubicBezTo>
                  <a:cubicBezTo>
                    <a:pt x="418" y="1456"/>
                    <a:pt x="1" y="1671"/>
                    <a:pt x="266" y="2152"/>
                  </a:cubicBezTo>
                  <a:cubicBezTo>
                    <a:pt x="532" y="2620"/>
                    <a:pt x="1000" y="3683"/>
                    <a:pt x="1000" y="3683"/>
                  </a:cubicBezTo>
                  <a:cubicBezTo>
                    <a:pt x="1000" y="3683"/>
                    <a:pt x="1203" y="4025"/>
                    <a:pt x="1469" y="4012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54;p23">
              <a:extLst>
                <a:ext uri="{FF2B5EF4-FFF2-40B4-BE49-F238E27FC236}">
                  <a16:creationId xmlns:a16="http://schemas.microsoft.com/office/drawing/2014/main" id="{A2BC9553-DCE2-734F-B106-74706CE1B119}"/>
                </a:ext>
              </a:extLst>
            </p:cNvPr>
            <p:cNvSpPr/>
            <p:nvPr/>
          </p:nvSpPr>
          <p:spPr>
            <a:xfrm rot="1492103">
              <a:off x="3231118" y="4743928"/>
              <a:ext cx="112941" cy="101891"/>
            </a:xfrm>
            <a:custGeom>
              <a:avLst/>
              <a:gdLst/>
              <a:ahLst/>
              <a:cxnLst/>
              <a:rect l="l" t="t" r="r" b="b"/>
              <a:pathLst>
                <a:path w="4518" h="4076" fill="none" extrusionOk="0">
                  <a:moveTo>
                    <a:pt x="1025" y="3569"/>
                  </a:moveTo>
                  <a:lnTo>
                    <a:pt x="177" y="1975"/>
                  </a:lnTo>
                  <a:cubicBezTo>
                    <a:pt x="177" y="1975"/>
                    <a:pt x="0" y="1620"/>
                    <a:pt x="696" y="1291"/>
                  </a:cubicBezTo>
                  <a:cubicBezTo>
                    <a:pt x="1405" y="950"/>
                    <a:pt x="3151" y="114"/>
                    <a:pt x="3151" y="114"/>
                  </a:cubicBezTo>
                  <a:cubicBezTo>
                    <a:pt x="3151" y="114"/>
                    <a:pt x="3594" y="1"/>
                    <a:pt x="3822" y="570"/>
                  </a:cubicBezTo>
                  <a:cubicBezTo>
                    <a:pt x="4062" y="1139"/>
                    <a:pt x="4404" y="1987"/>
                    <a:pt x="4404" y="1987"/>
                  </a:cubicBezTo>
                  <a:cubicBezTo>
                    <a:pt x="4404" y="1987"/>
                    <a:pt x="4518" y="2544"/>
                    <a:pt x="4176" y="2683"/>
                  </a:cubicBezTo>
                  <a:cubicBezTo>
                    <a:pt x="3328" y="3038"/>
                    <a:pt x="1481" y="3974"/>
                    <a:pt x="1481" y="3974"/>
                  </a:cubicBezTo>
                  <a:cubicBezTo>
                    <a:pt x="1481" y="3974"/>
                    <a:pt x="1266" y="4075"/>
                    <a:pt x="1025" y="356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55;p23">
              <a:extLst>
                <a:ext uri="{FF2B5EF4-FFF2-40B4-BE49-F238E27FC236}">
                  <a16:creationId xmlns:a16="http://schemas.microsoft.com/office/drawing/2014/main" id="{2F78A6A6-1381-6861-E8C1-83AA4858F50C}"/>
                </a:ext>
              </a:extLst>
            </p:cNvPr>
            <p:cNvSpPr/>
            <p:nvPr/>
          </p:nvSpPr>
          <p:spPr>
            <a:xfrm rot="1492103">
              <a:off x="3340741" y="4741202"/>
              <a:ext cx="116115" cy="104416"/>
            </a:xfrm>
            <a:custGeom>
              <a:avLst/>
              <a:gdLst/>
              <a:ahLst/>
              <a:cxnLst/>
              <a:rect l="l" t="t" r="r" b="b"/>
              <a:pathLst>
                <a:path w="4645" h="4177" fill="none" extrusionOk="0">
                  <a:moveTo>
                    <a:pt x="165" y="1924"/>
                  </a:moveTo>
                  <a:lnTo>
                    <a:pt x="1013" y="3696"/>
                  </a:lnTo>
                  <a:cubicBezTo>
                    <a:pt x="1013" y="3696"/>
                    <a:pt x="1202" y="4176"/>
                    <a:pt x="1785" y="3911"/>
                  </a:cubicBezTo>
                  <a:cubicBezTo>
                    <a:pt x="2354" y="3658"/>
                    <a:pt x="4290" y="2721"/>
                    <a:pt x="4290" y="2721"/>
                  </a:cubicBezTo>
                  <a:cubicBezTo>
                    <a:pt x="4290" y="2721"/>
                    <a:pt x="4644" y="2607"/>
                    <a:pt x="4163" y="1696"/>
                  </a:cubicBezTo>
                  <a:cubicBezTo>
                    <a:pt x="3695" y="798"/>
                    <a:pt x="3569" y="443"/>
                    <a:pt x="3569" y="443"/>
                  </a:cubicBezTo>
                  <a:cubicBezTo>
                    <a:pt x="3569" y="443"/>
                    <a:pt x="3379" y="1"/>
                    <a:pt x="2544" y="494"/>
                  </a:cubicBezTo>
                  <a:cubicBezTo>
                    <a:pt x="2379" y="583"/>
                    <a:pt x="696" y="1367"/>
                    <a:pt x="696" y="1367"/>
                  </a:cubicBezTo>
                  <a:cubicBezTo>
                    <a:pt x="696" y="1367"/>
                    <a:pt x="0" y="1570"/>
                    <a:pt x="165" y="1924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56;p23">
              <a:extLst>
                <a:ext uri="{FF2B5EF4-FFF2-40B4-BE49-F238E27FC236}">
                  <a16:creationId xmlns:a16="http://schemas.microsoft.com/office/drawing/2014/main" id="{91455E28-604B-7296-24FC-A66B941B481B}"/>
                </a:ext>
              </a:extLst>
            </p:cNvPr>
            <p:cNvSpPr/>
            <p:nvPr/>
          </p:nvSpPr>
          <p:spPr>
            <a:xfrm rot="1492103">
              <a:off x="3468287" y="4744327"/>
              <a:ext cx="166411" cy="111041"/>
            </a:xfrm>
            <a:custGeom>
              <a:avLst/>
              <a:gdLst/>
              <a:ahLst/>
              <a:cxnLst/>
              <a:rect l="l" t="t" r="r" b="b"/>
              <a:pathLst>
                <a:path w="6657" h="4442" fill="none" extrusionOk="0">
                  <a:moveTo>
                    <a:pt x="102" y="2316"/>
                  </a:moveTo>
                  <a:lnTo>
                    <a:pt x="899" y="3973"/>
                  </a:lnTo>
                  <a:cubicBezTo>
                    <a:pt x="899" y="3973"/>
                    <a:pt x="1025" y="4442"/>
                    <a:pt x="1974" y="3986"/>
                  </a:cubicBezTo>
                  <a:cubicBezTo>
                    <a:pt x="2923" y="3530"/>
                    <a:pt x="5859" y="2126"/>
                    <a:pt x="5859" y="2126"/>
                  </a:cubicBezTo>
                  <a:cubicBezTo>
                    <a:pt x="5859" y="2126"/>
                    <a:pt x="6656" y="1885"/>
                    <a:pt x="5821" y="1278"/>
                  </a:cubicBezTo>
                  <a:cubicBezTo>
                    <a:pt x="4973" y="658"/>
                    <a:pt x="4227" y="203"/>
                    <a:pt x="4227" y="203"/>
                  </a:cubicBezTo>
                  <a:cubicBezTo>
                    <a:pt x="4227" y="203"/>
                    <a:pt x="4037" y="0"/>
                    <a:pt x="3328" y="342"/>
                  </a:cubicBezTo>
                  <a:cubicBezTo>
                    <a:pt x="2607" y="683"/>
                    <a:pt x="367" y="1772"/>
                    <a:pt x="367" y="1772"/>
                  </a:cubicBezTo>
                  <a:cubicBezTo>
                    <a:pt x="367" y="1772"/>
                    <a:pt x="0" y="1911"/>
                    <a:pt x="102" y="231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57;p23">
              <a:extLst>
                <a:ext uri="{FF2B5EF4-FFF2-40B4-BE49-F238E27FC236}">
                  <a16:creationId xmlns:a16="http://schemas.microsoft.com/office/drawing/2014/main" id="{31F409BB-4EF1-8C97-9390-3B0109AAEBD3}"/>
                </a:ext>
              </a:extLst>
            </p:cNvPr>
            <p:cNvSpPr/>
            <p:nvPr/>
          </p:nvSpPr>
          <p:spPr>
            <a:xfrm rot="1492103">
              <a:off x="3518613" y="4748448"/>
              <a:ext cx="31647" cy="87668"/>
            </a:xfrm>
            <a:custGeom>
              <a:avLst/>
              <a:gdLst/>
              <a:ahLst/>
              <a:cxnLst/>
              <a:rect l="l" t="t" r="r" b="b"/>
              <a:pathLst>
                <a:path w="1266" h="3507" fill="none" extrusionOk="0">
                  <a:moveTo>
                    <a:pt x="0" y="520"/>
                  </a:moveTo>
                  <a:lnTo>
                    <a:pt x="25" y="3506"/>
                  </a:lnTo>
                  <a:lnTo>
                    <a:pt x="1265" y="2911"/>
                  </a:lnTo>
                  <a:lnTo>
                    <a:pt x="1088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58;p23">
              <a:extLst>
                <a:ext uri="{FF2B5EF4-FFF2-40B4-BE49-F238E27FC236}">
                  <a16:creationId xmlns:a16="http://schemas.microsoft.com/office/drawing/2014/main" id="{050419FE-45B7-F257-6222-BFE7E57AC2B1}"/>
                </a:ext>
              </a:extLst>
            </p:cNvPr>
            <p:cNvSpPr/>
            <p:nvPr/>
          </p:nvSpPr>
          <p:spPr>
            <a:xfrm rot="1492103">
              <a:off x="3276937" y="4753688"/>
              <a:ext cx="16774" cy="81643"/>
            </a:xfrm>
            <a:custGeom>
              <a:avLst/>
              <a:gdLst/>
              <a:ahLst/>
              <a:cxnLst/>
              <a:rect l="l" t="t" r="r" b="b"/>
              <a:pathLst>
                <a:path w="671" h="3266" fill="none" extrusionOk="0">
                  <a:moveTo>
                    <a:pt x="0" y="3266"/>
                  </a:moveTo>
                  <a:lnTo>
                    <a:pt x="228" y="203"/>
                  </a:lnTo>
                  <a:lnTo>
                    <a:pt x="671" y="1"/>
                  </a:lnTo>
                  <a:lnTo>
                    <a:pt x="544" y="310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59;p23">
              <a:extLst>
                <a:ext uri="{FF2B5EF4-FFF2-40B4-BE49-F238E27FC236}">
                  <a16:creationId xmlns:a16="http://schemas.microsoft.com/office/drawing/2014/main" id="{2DF470DE-7D0F-AF0A-41CC-63047F162155}"/>
                </a:ext>
              </a:extLst>
            </p:cNvPr>
            <p:cNvSpPr/>
            <p:nvPr/>
          </p:nvSpPr>
          <p:spPr>
            <a:xfrm rot="1492103">
              <a:off x="3307873" y="4759585"/>
              <a:ext cx="19323" cy="75319"/>
            </a:xfrm>
            <a:custGeom>
              <a:avLst/>
              <a:gdLst/>
              <a:ahLst/>
              <a:cxnLst/>
              <a:rect l="l" t="t" r="r" b="b"/>
              <a:pathLst>
                <a:path w="773" h="3013" fill="none" extrusionOk="0">
                  <a:moveTo>
                    <a:pt x="203" y="3012"/>
                  </a:moveTo>
                  <a:lnTo>
                    <a:pt x="0" y="76"/>
                  </a:lnTo>
                  <a:lnTo>
                    <a:pt x="291" y="0"/>
                  </a:lnTo>
                  <a:lnTo>
                    <a:pt x="772" y="2746"/>
                  </a:ln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532;p23">
            <a:extLst>
              <a:ext uri="{FF2B5EF4-FFF2-40B4-BE49-F238E27FC236}">
                <a16:creationId xmlns:a16="http://schemas.microsoft.com/office/drawing/2014/main" id="{F5F0EB3F-29C9-DC55-CBE8-88D80C5B8A79}"/>
              </a:ext>
            </a:extLst>
          </p:cNvPr>
          <p:cNvGrpSpPr/>
          <p:nvPr/>
        </p:nvGrpSpPr>
        <p:grpSpPr>
          <a:xfrm>
            <a:off x="8197021" y="1971257"/>
            <a:ext cx="339205" cy="282250"/>
            <a:chOff x="2967600" y="4528286"/>
            <a:chExt cx="765827" cy="670678"/>
          </a:xfrm>
        </p:grpSpPr>
        <p:sp>
          <p:nvSpPr>
            <p:cNvPr id="91" name="Google Shape;533;p23">
              <a:extLst>
                <a:ext uri="{FF2B5EF4-FFF2-40B4-BE49-F238E27FC236}">
                  <a16:creationId xmlns:a16="http://schemas.microsoft.com/office/drawing/2014/main" id="{E2A90D9F-256E-444C-E75B-9BA5E2F1F54C}"/>
                </a:ext>
              </a:extLst>
            </p:cNvPr>
            <p:cNvSpPr/>
            <p:nvPr/>
          </p:nvSpPr>
          <p:spPr>
            <a:xfrm rot="1492103">
              <a:off x="3031179" y="4642031"/>
              <a:ext cx="638671" cy="443188"/>
            </a:xfrm>
            <a:custGeom>
              <a:avLst/>
              <a:gdLst/>
              <a:ahLst/>
              <a:cxnLst/>
              <a:rect l="l" t="t" r="r" b="b"/>
              <a:pathLst>
                <a:path w="25549" h="17729" fill="none" extrusionOk="0">
                  <a:moveTo>
                    <a:pt x="3848" y="17728"/>
                  </a:moveTo>
                  <a:lnTo>
                    <a:pt x="1620" y="13059"/>
                  </a:lnTo>
                  <a:cubicBezTo>
                    <a:pt x="1620" y="13059"/>
                    <a:pt x="1" y="9693"/>
                    <a:pt x="1747" y="8503"/>
                  </a:cubicBezTo>
                  <a:cubicBezTo>
                    <a:pt x="3481" y="7314"/>
                    <a:pt x="7112" y="5062"/>
                    <a:pt x="9339" y="3910"/>
                  </a:cubicBezTo>
                  <a:cubicBezTo>
                    <a:pt x="11554" y="2759"/>
                    <a:pt x="16312" y="658"/>
                    <a:pt x="17792" y="329"/>
                  </a:cubicBezTo>
                  <a:cubicBezTo>
                    <a:pt x="19273" y="0"/>
                    <a:pt x="20728" y="607"/>
                    <a:pt x="22778" y="2695"/>
                  </a:cubicBezTo>
                  <a:cubicBezTo>
                    <a:pt x="24840" y="4783"/>
                    <a:pt x="25321" y="5606"/>
                    <a:pt x="25549" y="6783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34;p23">
              <a:extLst>
                <a:ext uri="{FF2B5EF4-FFF2-40B4-BE49-F238E27FC236}">
                  <a16:creationId xmlns:a16="http://schemas.microsoft.com/office/drawing/2014/main" id="{164D09F6-5B22-B2BC-1A59-9B0E27912F58}"/>
                </a:ext>
              </a:extLst>
            </p:cNvPr>
            <p:cNvSpPr/>
            <p:nvPr/>
          </p:nvSpPr>
          <p:spPr>
            <a:xfrm rot="1492103">
              <a:off x="3586323" y="4934014"/>
              <a:ext cx="92367" cy="59170"/>
            </a:xfrm>
            <a:custGeom>
              <a:avLst/>
              <a:gdLst/>
              <a:ahLst/>
              <a:cxnLst/>
              <a:rect l="l" t="t" r="r" b="b"/>
              <a:pathLst>
                <a:path w="3695" h="2367" fill="none" extrusionOk="0">
                  <a:moveTo>
                    <a:pt x="3568" y="355"/>
                  </a:moveTo>
                  <a:cubicBezTo>
                    <a:pt x="3695" y="608"/>
                    <a:pt x="3581" y="911"/>
                    <a:pt x="3341" y="1025"/>
                  </a:cubicBezTo>
                  <a:lnTo>
                    <a:pt x="797" y="2240"/>
                  </a:lnTo>
                  <a:cubicBezTo>
                    <a:pt x="544" y="2367"/>
                    <a:pt x="240" y="2253"/>
                    <a:pt x="127" y="2012"/>
                  </a:cubicBezTo>
                  <a:lnTo>
                    <a:pt x="127" y="2012"/>
                  </a:lnTo>
                  <a:cubicBezTo>
                    <a:pt x="0" y="1759"/>
                    <a:pt x="114" y="1456"/>
                    <a:pt x="354" y="1342"/>
                  </a:cubicBezTo>
                  <a:lnTo>
                    <a:pt x="2898" y="127"/>
                  </a:lnTo>
                  <a:cubicBezTo>
                    <a:pt x="3151" y="0"/>
                    <a:pt x="3455" y="114"/>
                    <a:pt x="356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35;p23">
              <a:extLst>
                <a:ext uri="{FF2B5EF4-FFF2-40B4-BE49-F238E27FC236}">
                  <a16:creationId xmlns:a16="http://schemas.microsoft.com/office/drawing/2014/main" id="{FBFB5001-2B6C-C6EE-977D-D53D95575BFF}"/>
                </a:ext>
              </a:extLst>
            </p:cNvPr>
            <p:cNvSpPr/>
            <p:nvPr/>
          </p:nvSpPr>
          <p:spPr>
            <a:xfrm rot="1492103">
              <a:off x="3033742" y="4956619"/>
              <a:ext cx="79118" cy="52846"/>
            </a:xfrm>
            <a:custGeom>
              <a:avLst/>
              <a:gdLst/>
              <a:ahLst/>
              <a:cxnLst/>
              <a:rect l="l" t="t" r="r" b="b"/>
              <a:pathLst>
                <a:path w="3165" h="2114" fill="none" extrusionOk="0">
                  <a:moveTo>
                    <a:pt x="3038" y="355"/>
                  </a:moveTo>
                  <a:cubicBezTo>
                    <a:pt x="3164" y="608"/>
                    <a:pt x="3051" y="911"/>
                    <a:pt x="2810" y="1025"/>
                  </a:cubicBezTo>
                  <a:lnTo>
                    <a:pt x="785" y="2000"/>
                  </a:lnTo>
                  <a:cubicBezTo>
                    <a:pt x="532" y="2114"/>
                    <a:pt x="241" y="2012"/>
                    <a:pt x="115" y="1759"/>
                  </a:cubicBezTo>
                  <a:lnTo>
                    <a:pt x="115" y="1759"/>
                  </a:lnTo>
                  <a:cubicBezTo>
                    <a:pt x="1" y="1506"/>
                    <a:pt x="102" y="1215"/>
                    <a:pt x="355" y="1089"/>
                  </a:cubicBezTo>
                  <a:lnTo>
                    <a:pt x="2380" y="127"/>
                  </a:lnTo>
                  <a:cubicBezTo>
                    <a:pt x="2620" y="0"/>
                    <a:pt x="2924" y="114"/>
                    <a:pt x="303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36;p23">
              <a:extLst>
                <a:ext uri="{FF2B5EF4-FFF2-40B4-BE49-F238E27FC236}">
                  <a16:creationId xmlns:a16="http://schemas.microsoft.com/office/drawing/2014/main" id="{0CB0AEEB-A6E5-D2DE-0EA3-665C80A85E25}"/>
                </a:ext>
              </a:extLst>
            </p:cNvPr>
            <p:cNvSpPr/>
            <p:nvPr/>
          </p:nvSpPr>
          <p:spPr>
            <a:xfrm rot="1492103">
              <a:off x="3106220" y="4931459"/>
              <a:ext cx="121815" cy="121790"/>
            </a:xfrm>
            <a:custGeom>
              <a:avLst/>
              <a:gdLst/>
              <a:ahLst/>
              <a:cxnLst/>
              <a:rect l="l" t="t" r="r" b="b"/>
              <a:pathLst>
                <a:path w="4873" h="4872" fill="none" extrusionOk="0">
                  <a:moveTo>
                    <a:pt x="4366" y="1518"/>
                  </a:moveTo>
                  <a:cubicBezTo>
                    <a:pt x="4873" y="2581"/>
                    <a:pt x="4430" y="3859"/>
                    <a:pt x="3367" y="4366"/>
                  </a:cubicBezTo>
                  <a:cubicBezTo>
                    <a:pt x="2304" y="4872"/>
                    <a:pt x="1026" y="4429"/>
                    <a:pt x="520" y="3366"/>
                  </a:cubicBezTo>
                  <a:cubicBezTo>
                    <a:pt x="1" y="2290"/>
                    <a:pt x="456" y="1025"/>
                    <a:pt x="1519" y="506"/>
                  </a:cubicBezTo>
                  <a:cubicBezTo>
                    <a:pt x="2582" y="0"/>
                    <a:pt x="3860" y="456"/>
                    <a:pt x="4366" y="1518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37;p23">
              <a:extLst>
                <a:ext uri="{FF2B5EF4-FFF2-40B4-BE49-F238E27FC236}">
                  <a16:creationId xmlns:a16="http://schemas.microsoft.com/office/drawing/2014/main" id="{1D2C4929-3091-152E-0BC6-1ACB86F8EDE4}"/>
                </a:ext>
              </a:extLst>
            </p:cNvPr>
            <p:cNvSpPr/>
            <p:nvPr/>
          </p:nvSpPr>
          <p:spPr>
            <a:xfrm rot="1492103">
              <a:off x="3135638" y="4960928"/>
              <a:ext cx="63295" cy="62970"/>
            </a:xfrm>
            <a:custGeom>
              <a:avLst/>
              <a:gdLst/>
              <a:ahLst/>
              <a:cxnLst/>
              <a:rect l="l" t="t" r="r" b="b"/>
              <a:pathLst>
                <a:path w="2532" h="2519" fill="none" extrusionOk="0">
                  <a:moveTo>
                    <a:pt x="2266" y="785"/>
                  </a:moveTo>
                  <a:cubicBezTo>
                    <a:pt x="2531" y="1329"/>
                    <a:pt x="2291" y="2000"/>
                    <a:pt x="1747" y="2266"/>
                  </a:cubicBezTo>
                  <a:cubicBezTo>
                    <a:pt x="1190" y="2519"/>
                    <a:pt x="532" y="2291"/>
                    <a:pt x="266" y="1734"/>
                  </a:cubicBezTo>
                  <a:cubicBezTo>
                    <a:pt x="1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6" y="78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38;p23">
              <a:extLst>
                <a:ext uri="{FF2B5EF4-FFF2-40B4-BE49-F238E27FC236}">
                  <a16:creationId xmlns:a16="http://schemas.microsoft.com/office/drawing/2014/main" id="{A884A781-DC82-4669-4700-C3F83B951895}"/>
                </a:ext>
              </a:extLst>
            </p:cNvPr>
            <p:cNvSpPr/>
            <p:nvPr/>
          </p:nvSpPr>
          <p:spPr>
            <a:xfrm rot="1492103">
              <a:off x="3161884" y="4987202"/>
              <a:ext cx="10799" cy="10449"/>
            </a:xfrm>
            <a:custGeom>
              <a:avLst/>
              <a:gdLst/>
              <a:ahLst/>
              <a:cxnLst/>
              <a:rect l="l" t="t" r="r" b="b"/>
              <a:pathLst>
                <a:path w="432" h="418" fill="none" extrusionOk="0">
                  <a:moveTo>
                    <a:pt x="381" y="127"/>
                  </a:moveTo>
                  <a:cubicBezTo>
                    <a:pt x="431" y="228"/>
                    <a:pt x="381" y="329"/>
                    <a:pt x="292" y="380"/>
                  </a:cubicBezTo>
                  <a:cubicBezTo>
                    <a:pt x="203" y="418"/>
                    <a:pt x="90" y="380"/>
                    <a:pt x="52" y="291"/>
                  </a:cubicBezTo>
                  <a:cubicBezTo>
                    <a:pt x="1" y="203"/>
                    <a:pt x="39" y="89"/>
                    <a:pt x="140" y="51"/>
                  </a:cubicBezTo>
                  <a:cubicBezTo>
                    <a:pt x="229" y="0"/>
                    <a:pt x="343" y="38"/>
                    <a:pt x="381" y="127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39;p23">
              <a:extLst>
                <a:ext uri="{FF2B5EF4-FFF2-40B4-BE49-F238E27FC236}">
                  <a16:creationId xmlns:a16="http://schemas.microsoft.com/office/drawing/2014/main" id="{76DA0D6E-EB61-54BF-FA77-8A4B80A5DEFA}"/>
                </a:ext>
              </a:extLst>
            </p:cNvPr>
            <p:cNvSpPr/>
            <p:nvPr/>
          </p:nvSpPr>
          <p:spPr>
            <a:xfrm rot="1492103">
              <a:off x="3466021" y="4921760"/>
              <a:ext cx="121790" cy="12179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4353" y="1519"/>
                  </a:moveTo>
                  <a:cubicBezTo>
                    <a:pt x="4872" y="2582"/>
                    <a:pt x="4416" y="3860"/>
                    <a:pt x="3353" y="4366"/>
                  </a:cubicBezTo>
                  <a:cubicBezTo>
                    <a:pt x="2291" y="4872"/>
                    <a:pt x="1013" y="4429"/>
                    <a:pt x="506" y="3366"/>
                  </a:cubicBezTo>
                  <a:cubicBezTo>
                    <a:pt x="0" y="2303"/>
                    <a:pt x="443" y="1025"/>
                    <a:pt x="1506" y="519"/>
                  </a:cubicBezTo>
                  <a:cubicBezTo>
                    <a:pt x="2569" y="0"/>
                    <a:pt x="3847" y="456"/>
                    <a:pt x="4353" y="151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40;p23">
              <a:extLst>
                <a:ext uri="{FF2B5EF4-FFF2-40B4-BE49-F238E27FC236}">
                  <a16:creationId xmlns:a16="http://schemas.microsoft.com/office/drawing/2014/main" id="{123D6338-3B88-9586-3DC8-16EE3A96BE01}"/>
                </a:ext>
              </a:extLst>
            </p:cNvPr>
            <p:cNvSpPr/>
            <p:nvPr/>
          </p:nvSpPr>
          <p:spPr>
            <a:xfrm rot="1492103">
              <a:off x="3495074" y="4951083"/>
              <a:ext cx="63295" cy="63295"/>
            </a:xfrm>
            <a:custGeom>
              <a:avLst/>
              <a:gdLst/>
              <a:ahLst/>
              <a:cxnLst/>
              <a:rect l="l" t="t" r="r" b="b"/>
              <a:pathLst>
                <a:path w="2532" h="2532" fill="none" extrusionOk="0">
                  <a:moveTo>
                    <a:pt x="2265" y="786"/>
                  </a:moveTo>
                  <a:cubicBezTo>
                    <a:pt x="2531" y="1342"/>
                    <a:pt x="2303" y="2000"/>
                    <a:pt x="1747" y="2266"/>
                  </a:cubicBezTo>
                  <a:cubicBezTo>
                    <a:pt x="1190" y="2532"/>
                    <a:pt x="532" y="2291"/>
                    <a:pt x="266" y="1747"/>
                  </a:cubicBezTo>
                  <a:cubicBezTo>
                    <a:pt x="0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5" y="78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41;p23">
              <a:extLst>
                <a:ext uri="{FF2B5EF4-FFF2-40B4-BE49-F238E27FC236}">
                  <a16:creationId xmlns:a16="http://schemas.microsoft.com/office/drawing/2014/main" id="{26DC468F-C978-0C12-9D91-175C3E142510}"/>
                </a:ext>
              </a:extLst>
            </p:cNvPr>
            <p:cNvSpPr/>
            <p:nvPr/>
          </p:nvSpPr>
          <p:spPr>
            <a:xfrm rot="1492103">
              <a:off x="3521700" y="4977434"/>
              <a:ext cx="10449" cy="10449"/>
            </a:xfrm>
            <a:custGeom>
              <a:avLst/>
              <a:gdLst/>
              <a:ahLst/>
              <a:cxnLst/>
              <a:rect l="l" t="t" r="r" b="b"/>
              <a:pathLst>
                <a:path w="418" h="418" fill="none" extrusionOk="0">
                  <a:moveTo>
                    <a:pt x="367" y="139"/>
                  </a:moveTo>
                  <a:cubicBezTo>
                    <a:pt x="418" y="228"/>
                    <a:pt x="380" y="329"/>
                    <a:pt x="291" y="380"/>
                  </a:cubicBezTo>
                  <a:cubicBezTo>
                    <a:pt x="190" y="418"/>
                    <a:pt x="89" y="380"/>
                    <a:pt x="38" y="291"/>
                  </a:cubicBezTo>
                  <a:cubicBezTo>
                    <a:pt x="0" y="203"/>
                    <a:pt x="38" y="89"/>
                    <a:pt x="127" y="51"/>
                  </a:cubicBezTo>
                  <a:cubicBezTo>
                    <a:pt x="215" y="0"/>
                    <a:pt x="329" y="38"/>
                    <a:pt x="367" y="13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42;p23">
              <a:extLst>
                <a:ext uri="{FF2B5EF4-FFF2-40B4-BE49-F238E27FC236}">
                  <a16:creationId xmlns:a16="http://schemas.microsoft.com/office/drawing/2014/main" id="{37A384DB-EF0A-7C81-5F81-BD77196EEB8E}"/>
                </a:ext>
              </a:extLst>
            </p:cNvPr>
            <p:cNvSpPr/>
            <p:nvPr/>
          </p:nvSpPr>
          <p:spPr>
            <a:xfrm rot="1492103">
              <a:off x="3233231" y="4922499"/>
              <a:ext cx="226531" cy="114215"/>
            </a:xfrm>
            <a:custGeom>
              <a:avLst/>
              <a:gdLst/>
              <a:ahLst/>
              <a:cxnLst/>
              <a:rect l="l" t="t" r="r" b="b"/>
              <a:pathLst>
                <a:path w="9062" h="4569" fill="none" extrusionOk="0">
                  <a:moveTo>
                    <a:pt x="1" y="4568"/>
                  </a:moveTo>
                  <a:lnTo>
                    <a:pt x="906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43;p23">
              <a:extLst>
                <a:ext uri="{FF2B5EF4-FFF2-40B4-BE49-F238E27FC236}">
                  <a16:creationId xmlns:a16="http://schemas.microsoft.com/office/drawing/2014/main" id="{B931FD4C-4F57-C1E7-29E8-3C038A72A57F}"/>
                </a:ext>
              </a:extLst>
            </p:cNvPr>
            <p:cNvSpPr/>
            <p:nvPr/>
          </p:nvSpPr>
          <p:spPr>
            <a:xfrm rot="1492103">
              <a:off x="3101594" y="4637243"/>
              <a:ext cx="468486" cy="230306"/>
            </a:xfrm>
            <a:custGeom>
              <a:avLst/>
              <a:gdLst/>
              <a:ahLst/>
              <a:cxnLst/>
              <a:rect l="l" t="t" r="r" b="b"/>
              <a:pathLst>
                <a:path w="18741" h="9213" fill="none" extrusionOk="0">
                  <a:moveTo>
                    <a:pt x="0" y="9212"/>
                  </a:moveTo>
                  <a:lnTo>
                    <a:pt x="1874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44;p23">
              <a:extLst>
                <a:ext uri="{FF2B5EF4-FFF2-40B4-BE49-F238E27FC236}">
                  <a16:creationId xmlns:a16="http://schemas.microsoft.com/office/drawing/2014/main" id="{791D73EF-8736-A054-FCD1-E29ACC336584}"/>
                </a:ext>
              </a:extLst>
            </p:cNvPr>
            <p:cNvSpPr/>
            <p:nvPr/>
          </p:nvSpPr>
          <p:spPr>
            <a:xfrm rot="1492103">
              <a:off x="3405727" y="4761832"/>
              <a:ext cx="97142" cy="202783"/>
            </a:xfrm>
            <a:custGeom>
              <a:avLst/>
              <a:gdLst/>
              <a:ahLst/>
              <a:cxnLst/>
              <a:rect l="l" t="t" r="r" b="b"/>
              <a:pathLst>
                <a:path w="3886" h="8112" fill="none" extrusionOk="0">
                  <a:moveTo>
                    <a:pt x="1" y="1"/>
                  </a:moveTo>
                  <a:cubicBezTo>
                    <a:pt x="1" y="1"/>
                    <a:pt x="3443" y="7504"/>
                    <a:pt x="3885" y="8112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45;p23">
              <a:extLst>
                <a:ext uri="{FF2B5EF4-FFF2-40B4-BE49-F238E27FC236}">
                  <a16:creationId xmlns:a16="http://schemas.microsoft.com/office/drawing/2014/main" id="{C66FDB48-7AB4-F220-CC9F-170C1ACD4418}"/>
                </a:ext>
              </a:extLst>
            </p:cNvPr>
            <p:cNvSpPr/>
            <p:nvPr/>
          </p:nvSpPr>
          <p:spPr>
            <a:xfrm rot="1492103">
              <a:off x="3083492" y="4713707"/>
              <a:ext cx="528906" cy="259078"/>
            </a:xfrm>
            <a:custGeom>
              <a:avLst/>
              <a:gdLst/>
              <a:ahLst/>
              <a:cxnLst/>
              <a:rect l="l" t="t" r="r" b="b"/>
              <a:pathLst>
                <a:path w="21158" h="10364" fill="none" extrusionOk="0">
                  <a:moveTo>
                    <a:pt x="1" y="10364"/>
                  </a:moveTo>
                  <a:lnTo>
                    <a:pt x="21158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46;p23">
              <a:extLst>
                <a:ext uri="{FF2B5EF4-FFF2-40B4-BE49-F238E27FC236}">
                  <a16:creationId xmlns:a16="http://schemas.microsoft.com/office/drawing/2014/main" id="{1B58692D-824F-E4DA-7958-6D398147DFBE}"/>
                </a:ext>
              </a:extLst>
            </p:cNvPr>
            <p:cNvSpPr/>
            <p:nvPr/>
          </p:nvSpPr>
          <p:spPr>
            <a:xfrm rot="1492103">
              <a:off x="3120551" y="4853846"/>
              <a:ext cx="54745" cy="25948"/>
            </a:xfrm>
            <a:custGeom>
              <a:avLst/>
              <a:gdLst/>
              <a:ahLst/>
              <a:cxnLst/>
              <a:rect l="l" t="t" r="r" b="b"/>
              <a:pathLst>
                <a:path w="2190" h="1038" fill="none" extrusionOk="0">
                  <a:moveTo>
                    <a:pt x="0" y="1038"/>
                  </a:moveTo>
                  <a:lnTo>
                    <a:pt x="2189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47;p23">
              <a:extLst>
                <a:ext uri="{FF2B5EF4-FFF2-40B4-BE49-F238E27FC236}">
                  <a16:creationId xmlns:a16="http://schemas.microsoft.com/office/drawing/2014/main" id="{A2F8679F-6B2C-77A9-78ED-9B28CA967D02}"/>
                </a:ext>
              </a:extLst>
            </p:cNvPr>
            <p:cNvSpPr/>
            <p:nvPr/>
          </p:nvSpPr>
          <p:spPr>
            <a:xfrm rot="1492103">
              <a:off x="3120759" y="4862950"/>
              <a:ext cx="54420" cy="26273"/>
            </a:xfrm>
            <a:custGeom>
              <a:avLst/>
              <a:gdLst/>
              <a:ahLst/>
              <a:cxnLst/>
              <a:rect l="l" t="t" r="r" b="b"/>
              <a:pathLst>
                <a:path w="2177" h="1051" fill="none" extrusionOk="0">
                  <a:moveTo>
                    <a:pt x="1" y="1051"/>
                  </a:moveTo>
                  <a:lnTo>
                    <a:pt x="2177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48;p23">
              <a:extLst>
                <a:ext uri="{FF2B5EF4-FFF2-40B4-BE49-F238E27FC236}">
                  <a16:creationId xmlns:a16="http://schemas.microsoft.com/office/drawing/2014/main" id="{E57CB376-FDBD-8D87-E9B6-222732E29B28}"/>
                </a:ext>
              </a:extLst>
            </p:cNvPr>
            <p:cNvSpPr/>
            <p:nvPr/>
          </p:nvSpPr>
          <p:spPr>
            <a:xfrm rot="1492103">
              <a:off x="3120766" y="4872782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0" y="1051"/>
                  </a:moveTo>
                  <a:lnTo>
                    <a:pt x="2189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49;p23">
              <a:extLst>
                <a:ext uri="{FF2B5EF4-FFF2-40B4-BE49-F238E27FC236}">
                  <a16:creationId xmlns:a16="http://schemas.microsoft.com/office/drawing/2014/main" id="{0D982D3E-0D62-3050-E03B-0EDF6FA2BB80}"/>
                </a:ext>
              </a:extLst>
            </p:cNvPr>
            <p:cNvSpPr/>
            <p:nvPr/>
          </p:nvSpPr>
          <p:spPr>
            <a:xfrm rot="1492103">
              <a:off x="3121028" y="4881968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1" y="1051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50;p23">
              <a:extLst>
                <a:ext uri="{FF2B5EF4-FFF2-40B4-BE49-F238E27FC236}">
                  <a16:creationId xmlns:a16="http://schemas.microsoft.com/office/drawing/2014/main" id="{A0CEDC9D-F623-AA38-B27E-8AA48F1AA299}"/>
                </a:ext>
              </a:extLst>
            </p:cNvPr>
            <p:cNvSpPr/>
            <p:nvPr/>
          </p:nvSpPr>
          <p:spPr>
            <a:xfrm rot="1492103">
              <a:off x="3120985" y="4892735"/>
              <a:ext cx="54745" cy="25973"/>
            </a:xfrm>
            <a:custGeom>
              <a:avLst/>
              <a:gdLst/>
              <a:ahLst/>
              <a:cxnLst/>
              <a:rect l="l" t="t" r="r" b="b"/>
              <a:pathLst>
                <a:path w="2190" h="1039" fill="none" extrusionOk="0">
                  <a:moveTo>
                    <a:pt x="1" y="1039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51;p23">
              <a:extLst>
                <a:ext uri="{FF2B5EF4-FFF2-40B4-BE49-F238E27FC236}">
                  <a16:creationId xmlns:a16="http://schemas.microsoft.com/office/drawing/2014/main" id="{2C89A926-4798-3145-DAA3-CC7CC381A688}"/>
                </a:ext>
              </a:extLst>
            </p:cNvPr>
            <p:cNvSpPr/>
            <p:nvPr/>
          </p:nvSpPr>
          <p:spPr>
            <a:xfrm rot="1492103">
              <a:off x="3420507" y="4799371"/>
              <a:ext cx="261303" cy="140788"/>
            </a:xfrm>
            <a:custGeom>
              <a:avLst/>
              <a:gdLst/>
              <a:ahLst/>
              <a:cxnLst/>
              <a:rect l="l" t="t" r="r" b="b"/>
              <a:pathLst>
                <a:path w="10453" h="5632" fill="none" extrusionOk="0">
                  <a:moveTo>
                    <a:pt x="0" y="1"/>
                  </a:moveTo>
                  <a:cubicBezTo>
                    <a:pt x="0" y="1"/>
                    <a:pt x="2658" y="5100"/>
                    <a:pt x="3063" y="5632"/>
                  </a:cubicBezTo>
                  <a:cubicBezTo>
                    <a:pt x="3063" y="5632"/>
                    <a:pt x="6353" y="3911"/>
                    <a:pt x="7011" y="3974"/>
                  </a:cubicBezTo>
                  <a:cubicBezTo>
                    <a:pt x="7656" y="4050"/>
                    <a:pt x="8263" y="4278"/>
                    <a:pt x="8263" y="4278"/>
                  </a:cubicBezTo>
                  <a:lnTo>
                    <a:pt x="10452" y="324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52;p23">
              <a:extLst>
                <a:ext uri="{FF2B5EF4-FFF2-40B4-BE49-F238E27FC236}">
                  <a16:creationId xmlns:a16="http://schemas.microsoft.com/office/drawing/2014/main" id="{B5BD3615-2542-0EE0-15AE-D9AF76F4CB03}"/>
                </a:ext>
              </a:extLst>
            </p:cNvPr>
            <p:cNvSpPr/>
            <p:nvPr/>
          </p:nvSpPr>
          <p:spPr>
            <a:xfrm rot="1492103">
              <a:off x="3630288" y="4899488"/>
              <a:ext cx="25323" cy="25973"/>
            </a:xfrm>
            <a:custGeom>
              <a:avLst/>
              <a:gdLst/>
              <a:ahLst/>
              <a:cxnLst/>
              <a:rect l="l" t="t" r="r" b="b"/>
              <a:pathLst>
                <a:path w="1013" h="1039" fill="none" extrusionOk="0">
                  <a:moveTo>
                    <a:pt x="899" y="330"/>
                  </a:moveTo>
                  <a:cubicBezTo>
                    <a:pt x="1013" y="558"/>
                    <a:pt x="924" y="823"/>
                    <a:pt x="709" y="937"/>
                  </a:cubicBezTo>
                  <a:cubicBezTo>
                    <a:pt x="481" y="1038"/>
                    <a:pt x="216" y="937"/>
                    <a:pt x="102" y="709"/>
                  </a:cubicBezTo>
                  <a:cubicBezTo>
                    <a:pt x="1" y="482"/>
                    <a:pt x="89" y="203"/>
                    <a:pt x="304" y="102"/>
                  </a:cubicBezTo>
                  <a:cubicBezTo>
                    <a:pt x="519" y="1"/>
                    <a:pt x="798" y="102"/>
                    <a:pt x="899" y="330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53;p23">
              <a:extLst>
                <a:ext uri="{FF2B5EF4-FFF2-40B4-BE49-F238E27FC236}">
                  <a16:creationId xmlns:a16="http://schemas.microsoft.com/office/drawing/2014/main" id="{016D4B0A-B8F4-7590-4624-C8F589E6644C}"/>
                </a:ext>
              </a:extLst>
            </p:cNvPr>
            <p:cNvSpPr/>
            <p:nvPr/>
          </p:nvSpPr>
          <p:spPr>
            <a:xfrm rot="1492103">
              <a:off x="3118578" y="4745508"/>
              <a:ext cx="116440" cy="100617"/>
            </a:xfrm>
            <a:custGeom>
              <a:avLst/>
              <a:gdLst/>
              <a:ahLst/>
              <a:cxnLst/>
              <a:rect l="l" t="t" r="r" b="b"/>
              <a:pathLst>
                <a:path w="4658" h="4025" fill="none" extrusionOk="0">
                  <a:moveTo>
                    <a:pt x="1469" y="4012"/>
                  </a:moveTo>
                  <a:lnTo>
                    <a:pt x="4341" y="2633"/>
                  </a:lnTo>
                  <a:cubicBezTo>
                    <a:pt x="4341" y="2633"/>
                    <a:pt x="4657" y="2544"/>
                    <a:pt x="4278" y="1785"/>
                  </a:cubicBezTo>
                  <a:cubicBezTo>
                    <a:pt x="3898" y="1026"/>
                    <a:pt x="3506" y="343"/>
                    <a:pt x="3506" y="343"/>
                  </a:cubicBezTo>
                  <a:cubicBezTo>
                    <a:pt x="3506" y="343"/>
                    <a:pt x="3443" y="1"/>
                    <a:pt x="2873" y="279"/>
                  </a:cubicBezTo>
                  <a:cubicBezTo>
                    <a:pt x="2304" y="545"/>
                    <a:pt x="418" y="1456"/>
                    <a:pt x="418" y="1456"/>
                  </a:cubicBezTo>
                  <a:cubicBezTo>
                    <a:pt x="418" y="1456"/>
                    <a:pt x="1" y="1671"/>
                    <a:pt x="266" y="2152"/>
                  </a:cubicBezTo>
                  <a:cubicBezTo>
                    <a:pt x="532" y="2620"/>
                    <a:pt x="1000" y="3683"/>
                    <a:pt x="1000" y="3683"/>
                  </a:cubicBezTo>
                  <a:cubicBezTo>
                    <a:pt x="1000" y="3683"/>
                    <a:pt x="1203" y="4025"/>
                    <a:pt x="1469" y="4012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54;p23">
              <a:extLst>
                <a:ext uri="{FF2B5EF4-FFF2-40B4-BE49-F238E27FC236}">
                  <a16:creationId xmlns:a16="http://schemas.microsoft.com/office/drawing/2014/main" id="{E55A8AFA-E1FF-10B5-FA9D-FF5488C409AC}"/>
                </a:ext>
              </a:extLst>
            </p:cNvPr>
            <p:cNvSpPr/>
            <p:nvPr/>
          </p:nvSpPr>
          <p:spPr>
            <a:xfrm rot="1492103">
              <a:off x="3231118" y="4743928"/>
              <a:ext cx="112941" cy="101891"/>
            </a:xfrm>
            <a:custGeom>
              <a:avLst/>
              <a:gdLst/>
              <a:ahLst/>
              <a:cxnLst/>
              <a:rect l="l" t="t" r="r" b="b"/>
              <a:pathLst>
                <a:path w="4518" h="4076" fill="none" extrusionOk="0">
                  <a:moveTo>
                    <a:pt x="1025" y="3569"/>
                  </a:moveTo>
                  <a:lnTo>
                    <a:pt x="177" y="1975"/>
                  </a:lnTo>
                  <a:cubicBezTo>
                    <a:pt x="177" y="1975"/>
                    <a:pt x="0" y="1620"/>
                    <a:pt x="696" y="1291"/>
                  </a:cubicBezTo>
                  <a:cubicBezTo>
                    <a:pt x="1405" y="950"/>
                    <a:pt x="3151" y="114"/>
                    <a:pt x="3151" y="114"/>
                  </a:cubicBezTo>
                  <a:cubicBezTo>
                    <a:pt x="3151" y="114"/>
                    <a:pt x="3594" y="1"/>
                    <a:pt x="3822" y="570"/>
                  </a:cubicBezTo>
                  <a:cubicBezTo>
                    <a:pt x="4062" y="1139"/>
                    <a:pt x="4404" y="1987"/>
                    <a:pt x="4404" y="1987"/>
                  </a:cubicBezTo>
                  <a:cubicBezTo>
                    <a:pt x="4404" y="1987"/>
                    <a:pt x="4518" y="2544"/>
                    <a:pt x="4176" y="2683"/>
                  </a:cubicBezTo>
                  <a:cubicBezTo>
                    <a:pt x="3328" y="3038"/>
                    <a:pt x="1481" y="3974"/>
                    <a:pt x="1481" y="3974"/>
                  </a:cubicBezTo>
                  <a:cubicBezTo>
                    <a:pt x="1481" y="3974"/>
                    <a:pt x="1266" y="4075"/>
                    <a:pt x="1025" y="356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55;p23">
              <a:extLst>
                <a:ext uri="{FF2B5EF4-FFF2-40B4-BE49-F238E27FC236}">
                  <a16:creationId xmlns:a16="http://schemas.microsoft.com/office/drawing/2014/main" id="{F0CB0D36-0785-4C77-70B7-FC2A3414EFDB}"/>
                </a:ext>
              </a:extLst>
            </p:cNvPr>
            <p:cNvSpPr/>
            <p:nvPr/>
          </p:nvSpPr>
          <p:spPr>
            <a:xfrm rot="1492103">
              <a:off x="3340741" y="4741202"/>
              <a:ext cx="116115" cy="104416"/>
            </a:xfrm>
            <a:custGeom>
              <a:avLst/>
              <a:gdLst/>
              <a:ahLst/>
              <a:cxnLst/>
              <a:rect l="l" t="t" r="r" b="b"/>
              <a:pathLst>
                <a:path w="4645" h="4177" fill="none" extrusionOk="0">
                  <a:moveTo>
                    <a:pt x="165" y="1924"/>
                  </a:moveTo>
                  <a:lnTo>
                    <a:pt x="1013" y="3696"/>
                  </a:lnTo>
                  <a:cubicBezTo>
                    <a:pt x="1013" y="3696"/>
                    <a:pt x="1202" y="4176"/>
                    <a:pt x="1785" y="3911"/>
                  </a:cubicBezTo>
                  <a:cubicBezTo>
                    <a:pt x="2354" y="3658"/>
                    <a:pt x="4290" y="2721"/>
                    <a:pt x="4290" y="2721"/>
                  </a:cubicBezTo>
                  <a:cubicBezTo>
                    <a:pt x="4290" y="2721"/>
                    <a:pt x="4644" y="2607"/>
                    <a:pt x="4163" y="1696"/>
                  </a:cubicBezTo>
                  <a:cubicBezTo>
                    <a:pt x="3695" y="798"/>
                    <a:pt x="3569" y="443"/>
                    <a:pt x="3569" y="443"/>
                  </a:cubicBezTo>
                  <a:cubicBezTo>
                    <a:pt x="3569" y="443"/>
                    <a:pt x="3379" y="1"/>
                    <a:pt x="2544" y="494"/>
                  </a:cubicBezTo>
                  <a:cubicBezTo>
                    <a:pt x="2379" y="583"/>
                    <a:pt x="696" y="1367"/>
                    <a:pt x="696" y="1367"/>
                  </a:cubicBezTo>
                  <a:cubicBezTo>
                    <a:pt x="696" y="1367"/>
                    <a:pt x="0" y="1570"/>
                    <a:pt x="165" y="1924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56;p23">
              <a:extLst>
                <a:ext uri="{FF2B5EF4-FFF2-40B4-BE49-F238E27FC236}">
                  <a16:creationId xmlns:a16="http://schemas.microsoft.com/office/drawing/2014/main" id="{4377C93B-6DFB-02D1-FBCE-6B4430F0988F}"/>
                </a:ext>
              </a:extLst>
            </p:cNvPr>
            <p:cNvSpPr/>
            <p:nvPr/>
          </p:nvSpPr>
          <p:spPr>
            <a:xfrm rot="1492103">
              <a:off x="3468287" y="4744327"/>
              <a:ext cx="166411" cy="111041"/>
            </a:xfrm>
            <a:custGeom>
              <a:avLst/>
              <a:gdLst/>
              <a:ahLst/>
              <a:cxnLst/>
              <a:rect l="l" t="t" r="r" b="b"/>
              <a:pathLst>
                <a:path w="6657" h="4442" fill="none" extrusionOk="0">
                  <a:moveTo>
                    <a:pt x="102" y="2316"/>
                  </a:moveTo>
                  <a:lnTo>
                    <a:pt x="899" y="3973"/>
                  </a:lnTo>
                  <a:cubicBezTo>
                    <a:pt x="899" y="3973"/>
                    <a:pt x="1025" y="4442"/>
                    <a:pt x="1974" y="3986"/>
                  </a:cubicBezTo>
                  <a:cubicBezTo>
                    <a:pt x="2923" y="3530"/>
                    <a:pt x="5859" y="2126"/>
                    <a:pt x="5859" y="2126"/>
                  </a:cubicBezTo>
                  <a:cubicBezTo>
                    <a:pt x="5859" y="2126"/>
                    <a:pt x="6656" y="1885"/>
                    <a:pt x="5821" y="1278"/>
                  </a:cubicBezTo>
                  <a:cubicBezTo>
                    <a:pt x="4973" y="658"/>
                    <a:pt x="4227" y="203"/>
                    <a:pt x="4227" y="203"/>
                  </a:cubicBezTo>
                  <a:cubicBezTo>
                    <a:pt x="4227" y="203"/>
                    <a:pt x="4037" y="0"/>
                    <a:pt x="3328" y="342"/>
                  </a:cubicBezTo>
                  <a:cubicBezTo>
                    <a:pt x="2607" y="683"/>
                    <a:pt x="367" y="1772"/>
                    <a:pt x="367" y="1772"/>
                  </a:cubicBezTo>
                  <a:cubicBezTo>
                    <a:pt x="367" y="1772"/>
                    <a:pt x="0" y="1911"/>
                    <a:pt x="102" y="231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57;p23">
              <a:extLst>
                <a:ext uri="{FF2B5EF4-FFF2-40B4-BE49-F238E27FC236}">
                  <a16:creationId xmlns:a16="http://schemas.microsoft.com/office/drawing/2014/main" id="{1A934A98-7431-B923-0D18-57A167C1D406}"/>
                </a:ext>
              </a:extLst>
            </p:cNvPr>
            <p:cNvSpPr/>
            <p:nvPr/>
          </p:nvSpPr>
          <p:spPr>
            <a:xfrm rot="1492103">
              <a:off x="3518613" y="4748448"/>
              <a:ext cx="31647" cy="87668"/>
            </a:xfrm>
            <a:custGeom>
              <a:avLst/>
              <a:gdLst/>
              <a:ahLst/>
              <a:cxnLst/>
              <a:rect l="l" t="t" r="r" b="b"/>
              <a:pathLst>
                <a:path w="1266" h="3507" fill="none" extrusionOk="0">
                  <a:moveTo>
                    <a:pt x="0" y="520"/>
                  </a:moveTo>
                  <a:lnTo>
                    <a:pt x="25" y="3506"/>
                  </a:lnTo>
                  <a:lnTo>
                    <a:pt x="1265" y="2911"/>
                  </a:lnTo>
                  <a:lnTo>
                    <a:pt x="1088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58;p23">
              <a:extLst>
                <a:ext uri="{FF2B5EF4-FFF2-40B4-BE49-F238E27FC236}">
                  <a16:creationId xmlns:a16="http://schemas.microsoft.com/office/drawing/2014/main" id="{FD3B5B98-1CD6-72A4-5899-1355956F7A2C}"/>
                </a:ext>
              </a:extLst>
            </p:cNvPr>
            <p:cNvSpPr/>
            <p:nvPr/>
          </p:nvSpPr>
          <p:spPr>
            <a:xfrm rot="1492103">
              <a:off x="3276937" y="4753688"/>
              <a:ext cx="16774" cy="81643"/>
            </a:xfrm>
            <a:custGeom>
              <a:avLst/>
              <a:gdLst/>
              <a:ahLst/>
              <a:cxnLst/>
              <a:rect l="l" t="t" r="r" b="b"/>
              <a:pathLst>
                <a:path w="671" h="3266" fill="none" extrusionOk="0">
                  <a:moveTo>
                    <a:pt x="0" y="3266"/>
                  </a:moveTo>
                  <a:lnTo>
                    <a:pt x="228" y="203"/>
                  </a:lnTo>
                  <a:lnTo>
                    <a:pt x="671" y="1"/>
                  </a:lnTo>
                  <a:lnTo>
                    <a:pt x="544" y="310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59;p23">
              <a:extLst>
                <a:ext uri="{FF2B5EF4-FFF2-40B4-BE49-F238E27FC236}">
                  <a16:creationId xmlns:a16="http://schemas.microsoft.com/office/drawing/2014/main" id="{CC00A39C-05F5-DFC7-1E70-E9604A2CD828}"/>
                </a:ext>
              </a:extLst>
            </p:cNvPr>
            <p:cNvSpPr/>
            <p:nvPr/>
          </p:nvSpPr>
          <p:spPr>
            <a:xfrm rot="1492103">
              <a:off x="3307873" y="4759585"/>
              <a:ext cx="19323" cy="75319"/>
            </a:xfrm>
            <a:custGeom>
              <a:avLst/>
              <a:gdLst/>
              <a:ahLst/>
              <a:cxnLst/>
              <a:rect l="l" t="t" r="r" b="b"/>
              <a:pathLst>
                <a:path w="773" h="3013" fill="none" extrusionOk="0">
                  <a:moveTo>
                    <a:pt x="203" y="3012"/>
                  </a:moveTo>
                  <a:lnTo>
                    <a:pt x="0" y="76"/>
                  </a:lnTo>
                  <a:lnTo>
                    <a:pt x="291" y="0"/>
                  </a:lnTo>
                  <a:lnTo>
                    <a:pt x="772" y="2746"/>
                  </a:ln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532;p23">
            <a:extLst>
              <a:ext uri="{FF2B5EF4-FFF2-40B4-BE49-F238E27FC236}">
                <a16:creationId xmlns:a16="http://schemas.microsoft.com/office/drawing/2014/main" id="{377B424A-FE9D-B1F1-9D91-668743175DCE}"/>
              </a:ext>
            </a:extLst>
          </p:cNvPr>
          <p:cNvGrpSpPr/>
          <p:nvPr/>
        </p:nvGrpSpPr>
        <p:grpSpPr>
          <a:xfrm>
            <a:off x="4496001" y="3680135"/>
            <a:ext cx="339205" cy="282250"/>
            <a:chOff x="2967600" y="4528286"/>
            <a:chExt cx="765827" cy="670678"/>
          </a:xfrm>
        </p:grpSpPr>
        <p:sp>
          <p:nvSpPr>
            <p:cNvPr id="119" name="Google Shape;533;p23">
              <a:extLst>
                <a:ext uri="{FF2B5EF4-FFF2-40B4-BE49-F238E27FC236}">
                  <a16:creationId xmlns:a16="http://schemas.microsoft.com/office/drawing/2014/main" id="{7545F74A-514C-C9D9-261E-80C77F54543B}"/>
                </a:ext>
              </a:extLst>
            </p:cNvPr>
            <p:cNvSpPr/>
            <p:nvPr/>
          </p:nvSpPr>
          <p:spPr>
            <a:xfrm rot="1492103">
              <a:off x="3031179" y="4642031"/>
              <a:ext cx="638671" cy="443188"/>
            </a:xfrm>
            <a:custGeom>
              <a:avLst/>
              <a:gdLst/>
              <a:ahLst/>
              <a:cxnLst/>
              <a:rect l="l" t="t" r="r" b="b"/>
              <a:pathLst>
                <a:path w="25549" h="17729" fill="none" extrusionOk="0">
                  <a:moveTo>
                    <a:pt x="3848" y="17728"/>
                  </a:moveTo>
                  <a:lnTo>
                    <a:pt x="1620" y="13059"/>
                  </a:lnTo>
                  <a:cubicBezTo>
                    <a:pt x="1620" y="13059"/>
                    <a:pt x="1" y="9693"/>
                    <a:pt x="1747" y="8503"/>
                  </a:cubicBezTo>
                  <a:cubicBezTo>
                    <a:pt x="3481" y="7314"/>
                    <a:pt x="7112" y="5062"/>
                    <a:pt x="9339" y="3910"/>
                  </a:cubicBezTo>
                  <a:cubicBezTo>
                    <a:pt x="11554" y="2759"/>
                    <a:pt x="16312" y="658"/>
                    <a:pt x="17792" y="329"/>
                  </a:cubicBezTo>
                  <a:cubicBezTo>
                    <a:pt x="19273" y="0"/>
                    <a:pt x="20728" y="607"/>
                    <a:pt x="22778" y="2695"/>
                  </a:cubicBezTo>
                  <a:cubicBezTo>
                    <a:pt x="24840" y="4783"/>
                    <a:pt x="25321" y="5606"/>
                    <a:pt x="25549" y="6783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34;p23">
              <a:extLst>
                <a:ext uri="{FF2B5EF4-FFF2-40B4-BE49-F238E27FC236}">
                  <a16:creationId xmlns:a16="http://schemas.microsoft.com/office/drawing/2014/main" id="{BAC5FCF8-21A9-E78B-0F2E-F1E27B0DFE05}"/>
                </a:ext>
              </a:extLst>
            </p:cNvPr>
            <p:cNvSpPr/>
            <p:nvPr/>
          </p:nvSpPr>
          <p:spPr>
            <a:xfrm rot="1492103">
              <a:off x="3586323" y="4934014"/>
              <a:ext cx="92367" cy="59170"/>
            </a:xfrm>
            <a:custGeom>
              <a:avLst/>
              <a:gdLst/>
              <a:ahLst/>
              <a:cxnLst/>
              <a:rect l="l" t="t" r="r" b="b"/>
              <a:pathLst>
                <a:path w="3695" h="2367" fill="none" extrusionOk="0">
                  <a:moveTo>
                    <a:pt x="3568" y="355"/>
                  </a:moveTo>
                  <a:cubicBezTo>
                    <a:pt x="3695" y="608"/>
                    <a:pt x="3581" y="911"/>
                    <a:pt x="3341" y="1025"/>
                  </a:cubicBezTo>
                  <a:lnTo>
                    <a:pt x="797" y="2240"/>
                  </a:lnTo>
                  <a:cubicBezTo>
                    <a:pt x="544" y="2367"/>
                    <a:pt x="240" y="2253"/>
                    <a:pt x="127" y="2012"/>
                  </a:cubicBezTo>
                  <a:lnTo>
                    <a:pt x="127" y="2012"/>
                  </a:lnTo>
                  <a:cubicBezTo>
                    <a:pt x="0" y="1759"/>
                    <a:pt x="114" y="1456"/>
                    <a:pt x="354" y="1342"/>
                  </a:cubicBezTo>
                  <a:lnTo>
                    <a:pt x="2898" y="127"/>
                  </a:lnTo>
                  <a:cubicBezTo>
                    <a:pt x="3151" y="0"/>
                    <a:pt x="3455" y="114"/>
                    <a:pt x="356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35;p23">
              <a:extLst>
                <a:ext uri="{FF2B5EF4-FFF2-40B4-BE49-F238E27FC236}">
                  <a16:creationId xmlns:a16="http://schemas.microsoft.com/office/drawing/2014/main" id="{31E07A3B-347E-508F-EAD2-DA2DE0F56F27}"/>
                </a:ext>
              </a:extLst>
            </p:cNvPr>
            <p:cNvSpPr/>
            <p:nvPr/>
          </p:nvSpPr>
          <p:spPr>
            <a:xfrm rot="1492103">
              <a:off x="3033742" y="4956619"/>
              <a:ext cx="79118" cy="52846"/>
            </a:xfrm>
            <a:custGeom>
              <a:avLst/>
              <a:gdLst/>
              <a:ahLst/>
              <a:cxnLst/>
              <a:rect l="l" t="t" r="r" b="b"/>
              <a:pathLst>
                <a:path w="3165" h="2114" fill="none" extrusionOk="0">
                  <a:moveTo>
                    <a:pt x="3038" y="355"/>
                  </a:moveTo>
                  <a:cubicBezTo>
                    <a:pt x="3164" y="608"/>
                    <a:pt x="3051" y="911"/>
                    <a:pt x="2810" y="1025"/>
                  </a:cubicBezTo>
                  <a:lnTo>
                    <a:pt x="785" y="2000"/>
                  </a:lnTo>
                  <a:cubicBezTo>
                    <a:pt x="532" y="2114"/>
                    <a:pt x="241" y="2012"/>
                    <a:pt x="115" y="1759"/>
                  </a:cubicBezTo>
                  <a:lnTo>
                    <a:pt x="115" y="1759"/>
                  </a:lnTo>
                  <a:cubicBezTo>
                    <a:pt x="1" y="1506"/>
                    <a:pt x="102" y="1215"/>
                    <a:pt x="355" y="1089"/>
                  </a:cubicBezTo>
                  <a:lnTo>
                    <a:pt x="2380" y="127"/>
                  </a:lnTo>
                  <a:cubicBezTo>
                    <a:pt x="2620" y="0"/>
                    <a:pt x="2924" y="114"/>
                    <a:pt x="303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36;p23">
              <a:extLst>
                <a:ext uri="{FF2B5EF4-FFF2-40B4-BE49-F238E27FC236}">
                  <a16:creationId xmlns:a16="http://schemas.microsoft.com/office/drawing/2014/main" id="{67BB85D2-8938-D955-7AF6-DDDC2E3562BA}"/>
                </a:ext>
              </a:extLst>
            </p:cNvPr>
            <p:cNvSpPr/>
            <p:nvPr/>
          </p:nvSpPr>
          <p:spPr>
            <a:xfrm rot="1492103">
              <a:off x="3106220" y="4931459"/>
              <a:ext cx="121815" cy="121790"/>
            </a:xfrm>
            <a:custGeom>
              <a:avLst/>
              <a:gdLst/>
              <a:ahLst/>
              <a:cxnLst/>
              <a:rect l="l" t="t" r="r" b="b"/>
              <a:pathLst>
                <a:path w="4873" h="4872" fill="none" extrusionOk="0">
                  <a:moveTo>
                    <a:pt x="4366" y="1518"/>
                  </a:moveTo>
                  <a:cubicBezTo>
                    <a:pt x="4873" y="2581"/>
                    <a:pt x="4430" y="3859"/>
                    <a:pt x="3367" y="4366"/>
                  </a:cubicBezTo>
                  <a:cubicBezTo>
                    <a:pt x="2304" y="4872"/>
                    <a:pt x="1026" y="4429"/>
                    <a:pt x="520" y="3366"/>
                  </a:cubicBezTo>
                  <a:cubicBezTo>
                    <a:pt x="1" y="2290"/>
                    <a:pt x="456" y="1025"/>
                    <a:pt x="1519" y="506"/>
                  </a:cubicBezTo>
                  <a:cubicBezTo>
                    <a:pt x="2582" y="0"/>
                    <a:pt x="3860" y="456"/>
                    <a:pt x="4366" y="1518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37;p23">
              <a:extLst>
                <a:ext uri="{FF2B5EF4-FFF2-40B4-BE49-F238E27FC236}">
                  <a16:creationId xmlns:a16="http://schemas.microsoft.com/office/drawing/2014/main" id="{84DDB6A5-FC71-1CAA-0ED3-BC8F7988244C}"/>
                </a:ext>
              </a:extLst>
            </p:cNvPr>
            <p:cNvSpPr/>
            <p:nvPr/>
          </p:nvSpPr>
          <p:spPr>
            <a:xfrm rot="1492103">
              <a:off x="3135638" y="4960928"/>
              <a:ext cx="63295" cy="62970"/>
            </a:xfrm>
            <a:custGeom>
              <a:avLst/>
              <a:gdLst/>
              <a:ahLst/>
              <a:cxnLst/>
              <a:rect l="l" t="t" r="r" b="b"/>
              <a:pathLst>
                <a:path w="2532" h="2519" fill="none" extrusionOk="0">
                  <a:moveTo>
                    <a:pt x="2266" y="785"/>
                  </a:moveTo>
                  <a:cubicBezTo>
                    <a:pt x="2531" y="1329"/>
                    <a:pt x="2291" y="2000"/>
                    <a:pt x="1747" y="2266"/>
                  </a:cubicBezTo>
                  <a:cubicBezTo>
                    <a:pt x="1190" y="2519"/>
                    <a:pt x="532" y="2291"/>
                    <a:pt x="266" y="1734"/>
                  </a:cubicBezTo>
                  <a:cubicBezTo>
                    <a:pt x="1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6" y="78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38;p23">
              <a:extLst>
                <a:ext uri="{FF2B5EF4-FFF2-40B4-BE49-F238E27FC236}">
                  <a16:creationId xmlns:a16="http://schemas.microsoft.com/office/drawing/2014/main" id="{B5D360C0-F2A2-8044-38C4-BC5DD83E49D9}"/>
                </a:ext>
              </a:extLst>
            </p:cNvPr>
            <p:cNvSpPr/>
            <p:nvPr/>
          </p:nvSpPr>
          <p:spPr>
            <a:xfrm rot="1492103">
              <a:off x="3161884" y="4987202"/>
              <a:ext cx="10799" cy="10449"/>
            </a:xfrm>
            <a:custGeom>
              <a:avLst/>
              <a:gdLst/>
              <a:ahLst/>
              <a:cxnLst/>
              <a:rect l="l" t="t" r="r" b="b"/>
              <a:pathLst>
                <a:path w="432" h="418" fill="none" extrusionOk="0">
                  <a:moveTo>
                    <a:pt x="381" y="127"/>
                  </a:moveTo>
                  <a:cubicBezTo>
                    <a:pt x="431" y="228"/>
                    <a:pt x="381" y="329"/>
                    <a:pt x="292" y="380"/>
                  </a:cubicBezTo>
                  <a:cubicBezTo>
                    <a:pt x="203" y="418"/>
                    <a:pt x="90" y="380"/>
                    <a:pt x="52" y="291"/>
                  </a:cubicBezTo>
                  <a:cubicBezTo>
                    <a:pt x="1" y="203"/>
                    <a:pt x="39" y="89"/>
                    <a:pt x="140" y="51"/>
                  </a:cubicBezTo>
                  <a:cubicBezTo>
                    <a:pt x="229" y="0"/>
                    <a:pt x="343" y="38"/>
                    <a:pt x="381" y="127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39;p23">
              <a:extLst>
                <a:ext uri="{FF2B5EF4-FFF2-40B4-BE49-F238E27FC236}">
                  <a16:creationId xmlns:a16="http://schemas.microsoft.com/office/drawing/2014/main" id="{E00718CE-0F7F-BDF3-4244-EA1316153FF1}"/>
                </a:ext>
              </a:extLst>
            </p:cNvPr>
            <p:cNvSpPr/>
            <p:nvPr/>
          </p:nvSpPr>
          <p:spPr>
            <a:xfrm rot="1492103">
              <a:off x="3466021" y="4921760"/>
              <a:ext cx="121790" cy="12179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4353" y="1519"/>
                  </a:moveTo>
                  <a:cubicBezTo>
                    <a:pt x="4872" y="2582"/>
                    <a:pt x="4416" y="3860"/>
                    <a:pt x="3353" y="4366"/>
                  </a:cubicBezTo>
                  <a:cubicBezTo>
                    <a:pt x="2291" y="4872"/>
                    <a:pt x="1013" y="4429"/>
                    <a:pt x="506" y="3366"/>
                  </a:cubicBezTo>
                  <a:cubicBezTo>
                    <a:pt x="0" y="2303"/>
                    <a:pt x="443" y="1025"/>
                    <a:pt x="1506" y="519"/>
                  </a:cubicBezTo>
                  <a:cubicBezTo>
                    <a:pt x="2569" y="0"/>
                    <a:pt x="3847" y="456"/>
                    <a:pt x="4353" y="151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40;p23">
              <a:extLst>
                <a:ext uri="{FF2B5EF4-FFF2-40B4-BE49-F238E27FC236}">
                  <a16:creationId xmlns:a16="http://schemas.microsoft.com/office/drawing/2014/main" id="{2F25BC32-39EC-8DAB-94FB-9C528DE119AB}"/>
                </a:ext>
              </a:extLst>
            </p:cNvPr>
            <p:cNvSpPr/>
            <p:nvPr/>
          </p:nvSpPr>
          <p:spPr>
            <a:xfrm rot="1492103">
              <a:off x="3495074" y="4951083"/>
              <a:ext cx="63295" cy="63295"/>
            </a:xfrm>
            <a:custGeom>
              <a:avLst/>
              <a:gdLst/>
              <a:ahLst/>
              <a:cxnLst/>
              <a:rect l="l" t="t" r="r" b="b"/>
              <a:pathLst>
                <a:path w="2532" h="2532" fill="none" extrusionOk="0">
                  <a:moveTo>
                    <a:pt x="2265" y="786"/>
                  </a:moveTo>
                  <a:cubicBezTo>
                    <a:pt x="2531" y="1342"/>
                    <a:pt x="2303" y="2000"/>
                    <a:pt x="1747" y="2266"/>
                  </a:cubicBezTo>
                  <a:cubicBezTo>
                    <a:pt x="1190" y="2532"/>
                    <a:pt x="532" y="2291"/>
                    <a:pt x="266" y="1747"/>
                  </a:cubicBezTo>
                  <a:cubicBezTo>
                    <a:pt x="0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5" y="78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41;p23">
              <a:extLst>
                <a:ext uri="{FF2B5EF4-FFF2-40B4-BE49-F238E27FC236}">
                  <a16:creationId xmlns:a16="http://schemas.microsoft.com/office/drawing/2014/main" id="{D8FF4874-46D7-C120-8746-ECC40DAF27E1}"/>
                </a:ext>
              </a:extLst>
            </p:cNvPr>
            <p:cNvSpPr/>
            <p:nvPr/>
          </p:nvSpPr>
          <p:spPr>
            <a:xfrm rot="1492103">
              <a:off x="3521700" y="4977434"/>
              <a:ext cx="10449" cy="10449"/>
            </a:xfrm>
            <a:custGeom>
              <a:avLst/>
              <a:gdLst/>
              <a:ahLst/>
              <a:cxnLst/>
              <a:rect l="l" t="t" r="r" b="b"/>
              <a:pathLst>
                <a:path w="418" h="418" fill="none" extrusionOk="0">
                  <a:moveTo>
                    <a:pt x="367" y="139"/>
                  </a:moveTo>
                  <a:cubicBezTo>
                    <a:pt x="418" y="228"/>
                    <a:pt x="380" y="329"/>
                    <a:pt x="291" y="380"/>
                  </a:cubicBezTo>
                  <a:cubicBezTo>
                    <a:pt x="190" y="418"/>
                    <a:pt x="89" y="380"/>
                    <a:pt x="38" y="291"/>
                  </a:cubicBezTo>
                  <a:cubicBezTo>
                    <a:pt x="0" y="203"/>
                    <a:pt x="38" y="89"/>
                    <a:pt x="127" y="51"/>
                  </a:cubicBezTo>
                  <a:cubicBezTo>
                    <a:pt x="215" y="0"/>
                    <a:pt x="329" y="38"/>
                    <a:pt x="367" y="13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42;p23">
              <a:extLst>
                <a:ext uri="{FF2B5EF4-FFF2-40B4-BE49-F238E27FC236}">
                  <a16:creationId xmlns:a16="http://schemas.microsoft.com/office/drawing/2014/main" id="{1D72BAFC-57EB-0F3D-9590-786D7EB58EAF}"/>
                </a:ext>
              </a:extLst>
            </p:cNvPr>
            <p:cNvSpPr/>
            <p:nvPr/>
          </p:nvSpPr>
          <p:spPr>
            <a:xfrm rot="1492103">
              <a:off x="3233231" y="4922499"/>
              <a:ext cx="226531" cy="114215"/>
            </a:xfrm>
            <a:custGeom>
              <a:avLst/>
              <a:gdLst/>
              <a:ahLst/>
              <a:cxnLst/>
              <a:rect l="l" t="t" r="r" b="b"/>
              <a:pathLst>
                <a:path w="9062" h="4569" fill="none" extrusionOk="0">
                  <a:moveTo>
                    <a:pt x="1" y="4568"/>
                  </a:moveTo>
                  <a:lnTo>
                    <a:pt x="906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43;p23">
              <a:extLst>
                <a:ext uri="{FF2B5EF4-FFF2-40B4-BE49-F238E27FC236}">
                  <a16:creationId xmlns:a16="http://schemas.microsoft.com/office/drawing/2014/main" id="{36C6E3D4-2C1B-8A9D-2CA5-1BE2D9F37DB0}"/>
                </a:ext>
              </a:extLst>
            </p:cNvPr>
            <p:cNvSpPr/>
            <p:nvPr/>
          </p:nvSpPr>
          <p:spPr>
            <a:xfrm rot="1492103">
              <a:off x="3101594" y="4637243"/>
              <a:ext cx="468486" cy="230306"/>
            </a:xfrm>
            <a:custGeom>
              <a:avLst/>
              <a:gdLst/>
              <a:ahLst/>
              <a:cxnLst/>
              <a:rect l="l" t="t" r="r" b="b"/>
              <a:pathLst>
                <a:path w="18741" h="9213" fill="none" extrusionOk="0">
                  <a:moveTo>
                    <a:pt x="0" y="9212"/>
                  </a:moveTo>
                  <a:lnTo>
                    <a:pt x="1874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44;p23">
              <a:extLst>
                <a:ext uri="{FF2B5EF4-FFF2-40B4-BE49-F238E27FC236}">
                  <a16:creationId xmlns:a16="http://schemas.microsoft.com/office/drawing/2014/main" id="{D4C60F72-930E-A4AD-3543-09A94FF7D59C}"/>
                </a:ext>
              </a:extLst>
            </p:cNvPr>
            <p:cNvSpPr/>
            <p:nvPr/>
          </p:nvSpPr>
          <p:spPr>
            <a:xfrm rot="1492103">
              <a:off x="3405727" y="4761832"/>
              <a:ext cx="97142" cy="202783"/>
            </a:xfrm>
            <a:custGeom>
              <a:avLst/>
              <a:gdLst/>
              <a:ahLst/>
              <a:cxnLst/>
              <a:rect l="l" t="t" r="r" b="b"/>
              <a:pathLst>
                <a:path w="3886" h="8112" fill="none" extrusionOk="0">
                  <a:moveTo>
                    <a:pt x="1" y="1"/>
                  </a:moveTo>
                  <a:cubicBezTo>
                    <a:pt x="1" y="1"/>
                    <a:pt x="3443" y="7504"/>
                    <a:pt x="3885" y="8112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545;p23">
              <a:extLst>
                <a:ext uri="{FF2B5EF4-FFF2-40B4-BE49-F238E27FC236}">
                  <a16:creationId xmlns:a16="http://schemas.microsoft.com/office/drawing/2014/main" id="{3346B8E1-AFEA-4E17-3349-DD6EC2989CE6}"/>
                </a:ext>
              </a:extLst>
            </p:cNvPr>
            <p:cNvSpPr/>
            <p:nvPr/>
          </p:nvSpPr>
          <p:spPr>
            <a:xfrm rot="1492103">
              <a:off x="3083492" y="4713707"/>
              <a:ext cx="528906" cy="259078"/>
            </a:xfrm>
            <a:custGeom>
              <a:avLst/>
              <a:gdLst/>
              <a:ahLst/>
              <a:cxnLst/>
              <a:rect l="l" t="t" r="r" b="b"/>
              <a:pathLst>
                <a:path w="21158" h="10364" fill="none" extrusionOk="0">
                  <a:moveTo>
                    <a:pt x="1" y="10364"/>
                  </a:moveTo>
                  <a:lnTo>
                    <a:pt x="21158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546;p23">
              <a:extLst>
                <a:ext uri="{FF2B5EF4-FFF2-40B4-BE49-F238E27FC236}">
                  <a16:creationId xmlns:a16="http://schemas.microsoft.com/office/drawing/2014/main" id="{4E32D2AE-8892-5F4A-7EE3-E0041963B21D}"/>
                </a:ext>
              </a:extLst>
            </p:cNvPr>
            <p:cNvSpPr/>
            <p:nvPr/>
          </p:nvSpPr>
          <p:spPr>
            <a:xfrm rot="1492103">
              <a:off x="3120551" y="4853846"/>
              <a:ext cx="54745" cy="25948"/>
            </a:xfrm>
            <a:custGeom>
              <a:avLst/>
              <a:gdLst/>
              <a:ahLst/>
              <a:cxnLst/>
              <a:rect l="l" t="t" r="r" b="b"/>
              <a:pathLst>
                <a:path w="2190" h="1038" fill="none" extrusionOk="0">
                  <a:moveTo>
                    <a:pt x="0" y="1038"/>
                  </a:moveTo>
                  <a:lnTo>
                    <a:pt x="2189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547;p23">
              <a:extLst>
                <a:ext uri="{FF2B5EF4-FFF2-40B4-BE49-F238E27FC236}">
                  <a16:creationId xmlns:a16="http://schemas.microsoft.com/office/drawing/2014/main" id="{4C8DF464-1333-C5F3-A20B-2A49B53D1555}"/>
                </a:ext>
              </a:extLst>
            </p:cNvPr>
            <p:cNvSpPr/>
            <p:nvPr/>
          </p:nvSpPr>
          <p:spPr>
            <a:xfrm rot="1492103">
              <a:off x="3120759" y="4862950"/>
              <a:ext cx="54420" cy="26273"/>
            </a:xfrm>
            <a:custGeom>
              <a:avLst/>
              <a:gdLst/>
              <a:ahLst/>
              <a:cxnLst/>
              <a:rect l="l" t="t" r="r" b="b"/>
              <a:pathLst>
                <a:path w="2177" h="1051" fill="none" extrusionOk="0">
                  <a:moveTo>
                    <a:pt x="1" y="1051"/>
                  </a:moveTo>
                  <a:lnTo>
                    <a:pt x="2177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548;p23">
              <a:extLst>
                <a:ext uri="{FF2B5EF4-FFF2-40B4-BE49-F238E27FC236}">
                  <a16:creationId xmlns:a16="http://schemas.microsoft.com/office/drawing/2014/main" id="{DA7BDA38-3972-A409-815D-3E2B6AB3EE09}"/>
                </a:ext>
              </a:extLst>
            </p:cNvPr>
            <p:cNvSpPr/>
            <p:nvPr/>
          </p:nvSpPr>
          <p:spPr>
            <a:xfrm rot="1492103">
              <a:off x="3120766" y="4872782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0" y="1051"/>
                  </a:moveTo>
                  <a:lnTo>
                    <a:pt x="2189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549;p23">
              <a:extLst>
                <a:ext uri="{FF2B5EF4-FFF2-40B4-BE49-F238E27FC236}">
                  <a16:creationId xmlns:a16="http://schemas.microsoft.com/office/drawing/2014/main" id="{FF3A3B4E-61F7-5018-D4C5-7A7EF38EBDF1}"/>
                </a:ext>
              </a:extLst>
            </p:cNvPr>
            <p:cNvSpPr/>
            <p:nvPr/>
          </p:nvSpPr>
          <p:spPr>
            <a:xfrm rot="1492103">
              <a:off x="3121028" y="4881968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1" y="1051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550;p23">
              <a:extLst>
                <a:ext uri="{FF2B5EF4-FFF2-40B4-BE49-F238E27FC236}">
                  <a16:creationId xmlns:a16="http://schemas.microsoft.com/office/drawing/2014/main" id="{54A04CD2-03FB-C3D7-625B-EB9FC33DFA2C}"/>
                </a:ext>
              </a:extLst>
            </p:cNvPr>
            <p:cNvSpPr/>
            <p:nvPr/>
          </p:nvSpPr>
          <p:spPr>
            <a:xfrm rot="1492103">
              <a:off x="3120985" y="4892735"/>
              <a:ext cx="54745" cy="25973"/>
            </a:xfrm>
            <a:custGeom>
              <a:avLst/>
              <a:gdLst/>
              <a:ahLst/>
              <a:cxnLst/>
              <a:rect l="l" t="t" r="r" b="b"/>
              <a:pathLst>
                <a:path w="2190" h="1039" fill="none" extrusionOk="0">
                  <a:moveTo>
                    <a:pt x="1" y="1039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551;p23">
              <a:extLst>
                <a:ext uri="{FF2B5EF4-FFF2-40B4-BE49-F238E27FC236}">
                  <a16:creationId xmlns:a16="http://schemas.microsoft.com/office/drawing/2014/main" id="{DFE62D91-6D26-F3EA-FA7B-C7F2948389E5}"/>
                </a:ext>
              </a:extLst>
            </p:cNvPr>
            <p:cNvSpPr/>
            <p:nvPr/>
          </p:nvSpPr>
          <p:spPr>
            <a:xfrm rot="1492103">
              <a:off x="3420507" y="4799371"/>
              <a:ext cx="261303" cy="140788"/>
            </a:xfrm>
            <a:custGeom>
              <a:avLst/>
              <a:gdLst/>
              <a:ahLst/>
              <a:cxnLst/>
              <a:rect l="l" t="t" r="r" b="b"/>
              <a:pathLst>
                <a:path w="10453" h="5632" fill="none" extrusionOk="0">
                  <a:moveTo>
                    <a:pt x="0" y="1"/>
                  </a:moveTo>
                  <a:cubicBezTo>
                    <a:pt x="0" y="1"/>
                    <a:pt x="2658" y="5100"/>
                    <a:pt x="3063" y="5632"/>
                  </a:cubicBezTo>
                  <a:cubicBezTo>
                    <a:pt x="3063" y="5632"/>
                    <a:pt x="6353" y="3911"/>
                    <a:pt x="7011" y="3974"/>
                  </a:cubicBezTo>
                  <a:cubicBezTo>
                    <a:pt x="7656" y="4050"/>
                    <a:pt x="8263" y="4278"/>
                    <a:pt x="8263" y="4278"/>
                  </a:cubicBezTo>
                  <a:lnTo>
                    <a:pt x="10452" y="324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552;p23">
              <a:extLst>
                <a:ext uri="{FF2B5EF4-FFF2-40B4-BE49-F238E27FC236}">
                  <a16:creationId xmlns:a16="http://schemas.microsoft.com/office/drawing/2014/main" id="{5BFE8D4C-F040-CFD4-0A0F-AA88727B8EF5}"/>
                </a:ext>
              </a:extLst>
            </p:cNvPr>
            <p:cNvSpPr/>
            <p:nvPr/>
          </p:nvSpPr>
          <p:spPr>
            <a:xfrm rot="1492103">
              <a:off x="3630288" y="4899488"/>
              <a:ext cx="25323" cy="25973"/>
            </a:xfrm>
            <a:custGeom>
              <a:avLst/>
              <a:gdLst/>
              <a:ahLst/>
              <a:cxnLst/>
              <a:rect l="l" t="t" r="r" b="b"/>
              <a:pathLst>
                <a:path w="1013" h="1039" fill="none" extrusionOk="0">
                  <a:moveTo>
                    <a:pt x="899" y="330"/>
                  </a:moveTo>
                  <a:cubicBezTo>
                    <a:pt x="1013" y="558"/>
                    <a:pt x="924" y="823"/>
                    <a:pt x="709" y="937"/>
                  </a:cubicBezTo>
                  <a:cubicBezTo>
                    <a:pt x="481" y="1038"/>
                    <a:pt x="216" y="937"/>
                    <a:pt x="102" y="709"/>
                  </a:cubicBezTo>
                  <a:cubicBezTo>
                    <a:pt x="1" y="482"/>
                    <a:pt x="89" y="203"/>
                    <a:pt x="304" y="102"/>
                  </a:cubicBezTo>
                  <a:cubicBezTo>
                    <a:pt x="519" y="1"/>
                    <a:pt x="798" y="102"/>
                    <a:pt x="899" y="330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553;p23">
              <a:extLst>
                <a:ext uri="{FF2B5EF4-FFF2-40B4-BE49-F238E27FC236}">
                  <a16:creationId xmlns:a16="http://schemas.microsoft.com/office/drawing/2014/main" id="{3AB8AF8F-CA68-7E1A-7949-2E1384974FD3}"/>
                </a:ext>
              </a:extLst>
            </p:cNvPr>
            <p:cNvSpPr/>
            <p:nvPr/>
          </p:nvSpPr>
          <p:spPr>
            <a:xfrm rot="1492103">
              <a:off x="3118578" y="4745508"/>
              <a:ext cx="116440" cy="100617"/>
            </a:xfrm>
            <a:custGeom>
              <a:avLst/>
              <a:gdLst/>
              <a:ahLst/>
              <a:cxnLst/>
              <a:rect l="l" t="t" r="r" b="b"/>
              <a:pathLst>
                <a:path w="4658" h="4025" fill="none" extrusionOk="0">
                  <a:moveTo>
                    <a:pt x="1469" y="4012"/>
                  </a:moveTo>
                  <a:lnTo>
                    <a:pt x="4341" y="2633"/>
                  </a:lnTo>
                  <a:cubicBezTo>
                    <a:pt x="4341" y="2633"/>
                    <a:pt x="4657" y="2544"/>
                    <a:pt x="4278" y="1785"/>
                  </a:cubicBezTo>
                  <a:cubicBezTo>
                    <a:pt x="3898" y="1026"/>
                    <a:pt x="3506" y="343"/>
                    <a:pt x="3506" y="343"/>
                  </a:cubicBezTo>
                  <a:cubicBezTo>
                    <a:pt x="3506" y="343"/>
                    <a:pt x="3443" y="1"/>
                    <a:pt x="2873" y="279"/>
                  </a:cubicBezTo>
                  <a:cubicBezTo>
                    <a:pt x="2304" y="545"/>
                    <a:pt x="418" y="1456"/>
                    <a:pt x="418" y="1456"/>
                  </a:cubicBezTo>
                  <a:cubicBezTo>
                    <a:pt x="418" y="1456"/>
                    <a:pt x="1" y="1671"/>
                    <a:pt x="266" y="2152"/>
                  </a:cubicBezTo>
                  <a:cubicBezTo>
                    <a:pt x="532" y="2620"/>
                    <a:pt x="1000" y="3683"/>
                    <a:pt x="1000" y="3683"/>
                  </a:cubicBezTo>
                  <a:cubicBezTo>
                    <a:pt x="1000" y="3683"/>
                    <a:pt x="1203" y="4025"/>
                    <a:pt x="1469" y="4012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554;p23">
              <a:extLst>
                <a:ext uri="{FF2B5EF4-FFF2-40B4-BE49-F238E27FC236}">
                  <a16:creationId xmlns:a16="http://schemas.microsoft.com/office/drawing/2014/main" id="{9876BB0C-924F-D860-23E6-50C032ABEDD0}"/>
                </a:ext>
              </a:extLst>
            </p:cNvPr>
            <p:cNvSpPr/>
            <p:nvPr/>
          </p:nvSpPr>
          <p:spPr>
            <a:xfrm rot="1492103">
              <a:off x="3231118" y="4743928"/>
              <a:ext cx="112941" cy="101891"/>
            </a:xfrm>
            <a:custGeom>
              <a:avLst/>
              <a:gdLst/>
              <a:ahLst/>
              <a:cxnLst/>
              <a:rect l="l" t="t" r="r" b="b"/>
              <a:pathLst>
                <a:path w="4518" h="4076" fill="none" extrusionOk="0">
                  <a:moveTo>
                    <a:pt x="1025" y="3569"/>
                  </a:moveTo>
                  <a:lnTo>
                    <a:pt x="177" y="1975"/>
                  </a:lnTo>
                  <a:cubicBezTo>
                    <a:pt x="177" y="1975"/>
                    <a:pt x="0" y="1620"/>
                    <a:pt x="696" y="1291"/>
                  </a:cubicBezTo>
                  <a:cubicBezTo>
                    <a:pt x="1405" y="950"/>
                    <a:pt x="3151" y="114"/>
                    <a:pt x="3151" y="114"/>
                  </a:cubicBezTo>
                  <a:cubicBezTo>
                    <a:pt x="3151" y="114"/>
                    <a:pt x="3594" y="1"/>
                    <a:pt x="3822" y="570"/>
                  </a:cubicBezTo>
                  <a:cubicBezTo>
                    <a:pt x="4062" y="1139"/>
                    <a:pt x="4404" y="1987"/>
                    <a:pt x="4404" y="1987"/>
                  </a:cubicBezTo>
                  <a:cubicBezTo>
                    <a:pt x="4404" y="1987"/>
                    <a:pt x="4518" y="2544"/>
                    <a:pt x="4176" y="2683"/>
                  </a:cubicBezTo>
                  <a:cubicBezTo>
                    <a:pt x="3328" y="3038"/>
                    <a:pt x="1481" y="3974"/>
                    <a:pt x="1481" y="3974"/>
                  </a:cubicBezTo>
                  <a:cubicBezTo>
                    <a:pt x="1481" y="3974"/>
                    <a:pt x="1266" y="4075"/>
                    <a:pt x="1025" y="356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555;p23">
              <a:extLst>
                <a:ext uri="{FF2B5EF4-FFF2-40B4-BE49-F238E27FC236}">
                  <a16:creationId xmlns:a16="http://schemas.microsoft.com/office/drawing/2014/main" id="{3E0DB2DE-9593-080A-8C91-8CB18D6135FD}"/>
                </a:ext>
              </a:extLst>
            </p:cNvPr>
            <p:cNvSpPr/>
            <p:nvPr/>
          </p:nvSpPr>
          <p:spPr>
            <a:xfrm rot="1492103">
              <a:off x="3340741" y="4741202"/>
              <a:ext cx="116115" cy="104416"/>
            </a:xfrm>
            <a:custGeom>
              <a:avLst/>
              <a:gdLst/>
              <a:ahLst/>
              <a:cxnLst/>
              <a:rect l="l" t="t" r="r" b="b"/>
              <a:pathLst>
                <a:path w="4645" h="4177" fill="none" extrusionOk="0">
                  <a:moveTo>
                    <a:pt x="165" y="1924"/>
                  </a:moveTo>
                  <a:lnTo>
                    <a:pt x="1013" y="3696"/>
                  </a:lnTo>
                  <a:cubicBezTo>
                    <a:pt x="1013" y="3696"/>
                    <a:pt x="1202" y="4176"/>
                    <a:pt x="1785" y="3911"/>
                  </a:cubicBezTo>
                  <a:cubicBezTo>
                    <a:pt x="2354" y="3658"/>
                    <a:pt x="4290" y="2721"/>
                    <a:pt x="4290" y="2721"/>
                  </a:cubicBezTo>
                  <a:cubicBezTo>
                    <a:pt x="4290" y="2721"/>
                    <a:pt x="4644" y="2607"/>
                    <a:pt x="4163" y="1696"/>
                  </a:cubicBezTo>
                  <a:cubicBezTo>
                    <a:pt x="3695" y="798"/>
                    <a:pt x="3569" y="443"/>
                    <a:pt x="3569" y="443"/>
                  </a:cubicBezTo>
                  <a:cubicBezTo>
                    <a:pt x="3569" y="443"/>
                    <a:pt x="3379" y="1"/>
                    <a:pt x="2544" y="494"/>
                  </a:cubicBezTo>
                  <a:cubicBezTo>
                    <a:pt x="2379" y="583"/>
                    <a:pt x="696" y="1367"/>
                    <a:pt x="696" y="1367"/>
                  </a:cubicBezTo>
                  <a:cubicBezTo>
                    <a:pt x="696" y="1367"/>
                    <a:pt x="0" y="1570"/>
                    <a:pt x="165" y="1924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556;p23">
              <a:extLst>
                <a:ext uri="{FF2B5EF4-FFF2-40B4-BE49-F238E27FC236}">
                  <a16:creationId xmlns:a16="http://schemas.microsoft.com/office/drawing/2014/main" id="{4BDBF422-AD39-6458-C1EB-E7F4BC135A3F}"/>
                </a:ext>
              </a:extLst>
            </p:cNvPr>
            <p:cNvSpPr/>
            <p:nvPr/>
          </p:nvSpPr>
          <p:spPr>
            <a:xfrm rot="1492103">
              <a:off x="3468287" y="4744327"/>
              <a:ext cx="166411" cy="111041"/>
            </a:xfrm>
            <a:custGeom>
              <a:avLst/>
              <a:gdLst/>
              <a:ahLst/>
              <a:cxnLst/>
              <a:rect l="l" t="t" r="r" b="b"/>
              <a:pathLst>
                <a:path w="6657" h="4442" fill="none" extrusionOk="0">
                  <a:moveTo>
                    <a:pt x="102" y="2316"/>
                  </a:moveTo>
                  <a:lnTo>
                    <a:pt x="899" y="3973"/>
                  </a:lnTo>
                  <a:cubicBezTo>
                    <a:pt x="899" y="3973"/>
                    <a:pt x="1025" y="4442"/>
                    <a:pt x="1974" y="3986"/>
                  </a:cubicBezTo>
                  <a:cubicBezTo>
                    <a:pt x="2923" y="3530"/>
                    <a:pt x="5859" y="2126"/>
                    <a:pt x="5859" y="2126"/>
                  </a:cubicBezTo>
                  <a:cubicBezTo>
                    <a:pt x="5859" y="2126"/>
                    <a:pt x="6656" y="1885"/>
                    <a:pt x="5821" y="1278"/>
                  </a:cubicBezTo>
                  <a:cubicBezTo>
                    <a:pt x="4973" y="658"/>
                    <a:pt x="4227" y="203"/>
                    <a:pt x="4227" y="203"/>
                  </a:cubicBezTo>
                  <a:cubicBezTo>
                    <a:pt x="4227" y="203"/>
                    <a:pt x="4037" y="0"/>
                    <a:pt x="3328" y="342"/>
                  </a:cubicBezTo>
                  <a:cubicBezTo>
                    <a:pt x="2607" y="683"/>
                    <a:pt x="367" y="1772"/>
                    <a:pt x="367" y="1772"/>
                  </a:cubicBezTo>
                  <a:cubicBezTo>
                    <a:pt x="367" y="1772"/>
                    <a:pt x="0" y="1911"/>
                    <a:pt x="102" y="231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557;p23">
              <a:extLst>
                <a:ext uri="{FF2B5EF4-FFF2-40B4-BE49-F238E27FC236}">
                  <a16:creationId xmlns:a16="http://schemas.microsoft.com/office/drawing/2014/main" id="{035733CC-4015-96D5-9897-24610366B3C4}"/>
                </a:ext>
              </a:extLst>
            </p:cNvPr>
            <p:cNvSpPr/>
            <p:nvPr/>
          </p:nvSpPr>
          <p:spPr>
            <a:xfrm rot="1492103">
              <a:off x="3518613" y="4748448"/>
              <a:ext cx="31647" cy="87668"/>
            </a:xfrm>
            <a:custGeom>
              <a:avLst/>
              <a:gdLst/>
              <a:ahLst/>
              <a:cxnLst/>
              <a:rect l="l" t="t" r="r" b="b"/>
              <a:pathLst>
                <a:path w="1266" h="3507" fill="none" extrusionOk="0">
                  <a:moveTo>
                    <a:pt x="0" y="520"/>
                  </a:moveTo>
                  <a:lnTo>
                    <a:pt x="25" y="3506"/>
                  </a:lnTo>
                  <a:lnTo>
                    <a:pt x="1265" y="2911"/>
                  </a:lnTo>
                  <a:lnTo>
                    <a:pt x="1088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558;p23">
              <a:extLst>
                <a:ext uri="{FF2B5EF4-FFF2-40B4-BE49-F238E27FC236}">
                  <a16:creationId xmlns:a16="http://schemas.microsoft.com/office/drawing/2014/main" id="{E69CAB41-D97A-EE41-D08F-E3192C8E1496}"/>
                </a:ext>
              </a:extLst>
            </p:cNvPr>
            <p:cNvSpPr/>
            <p:nvPr/>
          </p:nvSpPr>
          <p:spPr>
            <a:xfrm rot="1492103">
              <a:off x="3276937" y="4753688"/>
              <a:ext cx="16774" cy="81643"/>
            </a:xfrm>
            <a:custGeom>
              <a:avLst/>
              <a:gdLst/>
              <a:ahLst/>
              <a:cxnLst/>
              <a:rect l="l" t="t" r="r" b="b"/>
              <a:pathLst>
                <a:path w="671" h="3266" fill="none" extrusionOk="0">
                  <a:moveTo>
                    <a:pt x="0" y="3266"/>
                  </a:moveTo>
                  <a:lnTo>
                    <a:pt x="228" y="203"/>
                  </a:lnTo>
                  <a:lnTo>
                    <a:pt x="671" y="1"/>
                  </a:lnTo>
                  <a:lnTo>
                    <a:pt x="544" y="310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559;p23">
              <a:extLst>
                <a:ext uri="{FF2B5EF4-FFF2-40B4-BE49-F238E27FC236}">
                  <a16:creationId xmlns:a16="http://schemas.microsoft.com/office/drawing/2014/main" id="{C5FDFFED-E009-5BB1-E332-C406072B74B1}"/>
                </a:ext>
              </a:extLst>
            </p:cNvPr>
            <p:cNvSpPr/>
            <p:nvPr/>
          </p:nvSpPr>
          <p:spPr>
            <a:xfrm rot="1492103">
              <a:off x="3307873" y="4759585"/>
              <a:ext cx="19323" cy="75319"/>
            </a:xfrm>
            <a:custGeom>
              <a:avLst/>
              <a:gdLst/>
              <a:ahLst/>
              <a:cxnLst/>
              <a:rect l="l" t="t" r="r" b="b"/>
              <a:pathLst>
                <a:path w="773" h="3013" fill="none" extrusionOk="0">
                  <a:moveTo>
                    <a:pt x="203" y="3012"/>
                  </a:moveTo>
                  <a:lnTo>
                    <a:pt x="0" y="76"/>
                  </a:lnTo>
                  <a:lnTo>
                    <a:pt x="291" y="0"/>
                  </a:lnTo>
                  <a:lnTo>
                    <a:pt x="772" y="2746"/>
                  </a:ln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53940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0"/>
          <p:cNvSpPr txBox="1">
            <a:spLocks noGrp="1"/>
          </p:cNvSpPr>
          <p:nvPr>
            <p:ph type="title"/>
          </p:nvPr>
        </p:nvSpPr>
        <p:spPr>
          <a:xfrm>
            <a:off x="457200" y="3836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PT" dirty="0"/>
              <a:t>2</a:t>
            </a:r>
            <a:r>
              <a:rPr lang="pt-PT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.1. – Avaliação Empírica</a:t>
            </a:r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PT" sz="2000" dirty="0">
                <a:solidFill>
                  <a:schemeClr val="bg1">
                    <a:lumMod val="50000"/>
                  </a:schemeClr>
                </a:solidFill>
              </a:rPr>
              <a:t>– problema de restrição</a:t>
            </a:r>
            <a:endParaRPr sz="20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1" name="Google Shape;569;p23">
            <a:extLst>
              <a:ext uri="{FF2B5EF4-FFF2-40B4-BE49-F238E27FC236}">
                <a16:creationId xmlns:a16="http://schemas.microsoft.com/office/drawing/2014/main" id="{63278635-0B23-3500-90FF-A515A2C8B766}"/>
              </a:ext>
            </a:extLst>
          </p:cNvPr>
          <p:cNvSpPr/>
          <p:nvPr/>
        </p:nvSpPr>
        <p:spPr>
          <a:xfrm>
            <a:off x="8764823" y="1831132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24D79EF-00B3-363D-BF12-59163BDA9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251" y="956375"/>
            <a:ext cx="1325923" cy="418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10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457200" y="3836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Cenário 2 – Grupos que se podem separar</a:t>
            </a:r>
            <a:endParaRPr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708527" y="1318203"/>
            <a:ext cx="174600" cy="174600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705409" y="2682361"/>
            <a:ext cx="174600" cy="174600"/>
          </a:xfrm>
          <a:prstGeom prst="rect">
            <a:avLst/>
          </a:prstGeom>
          <a:solidFill>
            <a:srgbClr val="0081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1033720" y="1932811"/>
            <a:ext cx="24390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2</a:t>
            </a:r>
            <a:r>
              <a:rPr lang="en" sz="18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.2. -</a:t>
            </a:r>
            <a:endParaRPr sz="18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5" name="Google Shape;125;p16"/>
          <p:cNvSpPr txBox="1">
            <a:spLocks noGrp="1"/>
          </p:cNvSpPr>
          <p:nvPr>
            <p:ph type="title"/>
          </p:nvPr>
        </p:nvSpPr>
        <p:spPr>
          <a:xfrm>
            <a:off x="1033719" y="2216532"/>
            <a:ext cx="4988387" cy="3814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 dirty="0">
                <a:latin typeface="Roboto"/>
                <a:ea typeface="Roboto"/>
                <a:cs typeface="Roboto"/>
                <a:sym typeface="Roboto"/>
              </a:rPr>
              <a:t>Corrigir um encaminhamento, se necessário, para que a dimensão do grupo possa aumentar de um número de unidades dado</a:t>
            </a:r>
            <a:endParaRPr sz="11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1033722" y="1256103"/>
            <a:ext cx="24390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2</a:t>
            </a:r>
            <a:r>
              <a:rPr lang="en" sz="1800" dirty="0">
                <a:solidFill>
                  <a:schemeClr val="bg2">
                    <a:lumMod val="40000"/>
                    <a:lumOff val="60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.1. -</a:t>
            </a:r>
            <a:endParaRPr sz="1800" dirty="0">
              <a:solidFill>
                <a:schemeClr val="bg2">
                  <a:lumMod val="40000"/>
                  <a:lumOff val="60000"/>
                </a:schemeClr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7" name="Google Shape;127;p16"/>
          <p:cNvSpPr txBox="1">
            <a:spLocks noGrp="1"/>
          </p:cNvSpPr>
          <p:nvPr>
            <p:ph type="title"/>
          </p:nvPr>
        </p:nvSpPr>
        <p:spPr>
          <a:xfrm>
            <a:off x="1033720" y="1483683"/>
            <a:ext cx="4988387" cy="3342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Determinar um encaminhamento para um grupo, dada a sua dimensão</a:t>
            </a:r>
            <a:endParaRPr sz="1100" dirty="0">
              <a:solidFill>
                <a:schemeClr val="bg2">
                  <a:lumMod val="40000"/>
                  <a:lumOff val="6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97;p16">
            <a:extLst>
              <a:ext uri="{FF2B5EF4-FFF2-40B4-BE49-F238E27FC236}">
                <a16:creationId xmlns:a16="http://schemas.microsoft.com/office/drawing/2014/main" id="{27EF0FF0-91A6-121D-3A26-70A9657DB22C}"/>
              </a:ext>
            </a:extLst>
          </p:cNvPr>
          <p:cNvSpPr/>
          <p:nvPr/>
        </p:nvSpPr>
        <p:spPr>
          <a:xfrm>
            <a:off x="705409" y="2000282"/>
            <a:ext cx="174600" cy="1746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24;p16">
            <a:extLst>
              <a:ext uri="{FF2B5EF4-FFF2-40B4-BE49-F238E27FC236}">
                <a16:creationId xmlns:a16="http://schemas.microsoft.com/office/drawing/2014/main" id="{5D84E467-E475-E013-0310-5B70B7D44B58}"/>
              </a:ext>
            </a:extLst>
          </p:cNvPr>
          <p:cNvSpPr txBox="1">
            <a:spLocks/>
          </p:cNvSpPr>
          <p:nvPr/>
        </p:nvSpPr>
        <p:spPr>
          <a:xfrm>
            <a:off x="1033720" y="2630178"/>
            <a:ext cx="24390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2.3. -</a:t>
            </a:r>
          </a:p>
        </p:txBody>
      </p:sp>
      <p:sp>
        <p:nvSpPr>
          <p:cNvPr id="13" name="Google Shape;127;p16">
            <a:extLst>
              <a:ext uri="{FF2B5EF4-FFF2-40B4-BE49-F238E27FC236}">
                <a16:creationId xmlns:a16="http://schemas.microsoft.com/office/drawing/2014/main" id="{52E57C46-2719-F160-0649-AB76BE1343B4}"/>
              </a:ext>
            </a:extLst>
          </p:cNvPr>
          <p:cNvSpPr txBox="1">
            <a:spLocks/>
          </p:cNvSpPr>
          <p:nvPr/>
        </p:nvSpPr>
        <p:spPr>
          <a:xfrm>
            <a:off x="1033718" y="2921218"/>
            <a:ext cx="4988385" cy="298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pt-PT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Determinar a dimensão máxima de um grupo e um encaminhamento</a:t>
            </a:r>
          </a:p>
        </p:txBody>
      </p:sp>
      <p:sp>
        <p:nvSpPr>
          <p:cNvPr id="14" name="Google Shape;97;p16">
            <a:extLst>
              <a:ext uri="{FF2B5EF4-FFF2-40B4-BE49-F238E27FC236}">
                <a16:creationId xmlns:a16="http://schemas.microsoft.com/office/drawing/2014/main" id="{084BE5F2-CCB2-84F8-7343-5F6C549D6865}"/>
              </a:ext>
            </a:extLst>
          </p:cNvPr>
          <p:cNvSpPr/>
          <p:nvPr/>
        </p:nvSpPr>
        <p:spPr>
          <a:xfrm>
            <a:off x="705409" y="3364440"/>
            <a:ext cx="174600" cy="174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97;p16">
            <a:extLst>
              <a:ext uri="{FF2B5EF4-FFF2-40B4-BE49-F238E27FC236}">
                <a16:creationId xmlns:a16="http://schemas.microsoft.com/office/drawing/2014/main" id="{922A8402-7A5B-AAB9-C685-F712192D057C}"/>
              </a:ext>
            </a:extLst>
          </p:cNvPr>
          <p:cNvSpPr/>
          <p:nvPr/>
        </p:nvSpPr>
        <p:spPr>
          <a:xfrm>
            <a:off x="705409" y="4106468"/>
            <a:ext cx="174600" cy="174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Google Shape;124;p16">
            <a:extLst>
              <a:ext uri="{FF2B5EF4-FFF2-40B4-BE49-F238E27FC236}">
                <a16:creationId xmlns:a16="http://schemas.microsoft.com/office/drawing/2014/main" id="{657C1043-0400-B616-13D8-E44674D6E1A5}"/>
              </a:ext>
            </a:extLst>
          </p:cNvPr>
          <p:cNvSpPr txBox="1">
            <a:spLocks/>
          </p:cNvSpPr>
          <p:nvPr/>
        </p:nvSpPr>
        <p:spPr>
          <a:xfrm>
            <a:off x="1033718" y="3309653"/>
            <a:ext cx="24390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2.4. -</a:t>
            </a:r>
          </a:p>
        </p:txBody>
      </p:sp>
      <p:sp>
        <p:nvSpPr>
          <p:cNvPr id="17" name="Google Shape;124;p16">
            <a:extLst>
              <a:ext uri="{FF2B5EF4-FFF2-40B4-BE49-F238E27FC236}">
                <a16:creationId xmlns:a16="http://schemas.microsoft.com/office/drawing/2014/main" id="{CF3CDE5A-9165-135B-33E9-B251B92EA6E8}"/>
              </a:ext>
            </a:extLst>
          </p:cNvPr>
          <p:cNvSpPr txBox="1">
            <a:spLocks/>
          </p:cNvSpPr>
          <p:nvPr/>
        </p:nvSpPr>
        <p:spPr>
          <a:xfrm>
            <a:off x="1033718" y="4051681"/>
            <a:ext cx="24390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2.5. -</a:t>
            </a:r>
            <a:endParaRPr lang="en" sz="1800" dirty="0"/>
          </a:p>
        </p:txBody>
      </p:sp>
      <p:sp>
        <p:nvSpPr>
          <p:cNvPr id="18" name="Google Shape;127;p16">
            <a:extLst>
              <a:ext uri="{FF2B5EF4-FFF2-40B4-BE49-F238E27FC236}">
                <a16:creationId xmlns:a16="http://schemas.microsoft.com/office/drawing/2014/main" id="{A38872A6-3E8E-B7EE-AE4C-C61573D4671A}"/>
              </a:ext>
            </a:extLst>
          </p:cNvPr>
          <p:cNvSpPr txBox="1">
            <a:spLocks/>
          </p:cNvSpPr>
          <p:nvPr/>
        </p:nvSpPr>
        <p:spPr>
          <a:xfrm>
            <a:off x="1033718" y="3618585"/>
            <a:ext cx="4988385" cy="353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pt-PT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Roboto"/>
                <a:ea typeface="Roboto"/>
              </a:rPr>
              <a:t>Partindo de um encaminhamento que constitui um grafo acíclico, determinar quando é que o grupo se reuniria novamente no destino, no mínimo</a:t>
            </a:r>
            <a:endParaRPr lang="pt-PT" sz="1100" dirty="0">
              <a:solidFill>
                <a:schemeClr val="bg2">
                  <a:lumMod val="40000"/>
                  <a:lumOff val="60000"/>
                </a:schemeClr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19" name="Google Shape;127;p16">
            <a:extLst>
              <a:ext uri="{FF2B5EF4-FFF2-40B4-BE49-F238E27FC236}">
                <a16:creationId xmlns:a16="http://schemas.microsoft.com/office/drawing/2014/main" id="{3645658D-F708-A88B-857D-94E9B0D60D9A}"/>
              </a:ext>
            </a:extLst>
          </p:cNvPr>
          <p:cNvSpPr txBox="1">
            <a:spLocks/>
          </p:cNvSpPr>
          <p:nvPr/>
        </p:nvSpPr>
        <p:spPr>
          <a:xfrm>
            <a:off x="1033719" y="4221120"/>
            <a:ext cx="5131554" cy="775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pt-PT" sz="1050" dirty="0">
                <a:solidFill>
                  <a:schemeClr val="bg2">
                    <a:lumMod val="40000"/>
                    <a:lumOff val="60000"/>
                  </a:schemeClr>
                </a:solidFill>
                <a:latin typeface="Roboto"/>
                <a:ea typeface="Roboto"/>
              </a:rPr>
              <a:t>Nas condições anteriores, admitindo que os elementos que saem de um mesmo local partem desse local à mesma hora (e o mais cedo possível), indicar o tempo máximo de espera e os locais em que haveria elementos que esperam esse tempo. </a:t>
            </a:r>
            <a:endParaRPr lang="pt-PT" sz="1050" dirty="0">
              <a:solidFill>
                <a:schemeClr val="bg2">
                  <a:lumMod val="40000"/>
                  <a:lumOff val="60000"/>
                </a:schemeClr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E9E25E-96F5-33FE-7D9B-81DE8596F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103" y="2548526"/>
            <a:ext cx="2827547" cy="99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433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0"/>
          <p:cNvSpPr txBox="1">
            <a:spLocks noGrp="1"/>
          </p:cNvSpPr>
          <p:nvPr>
            <p:ph type="title"/>
          </p:nvPr>
        </p:nvSpPr>
        <p:spPr>
          <a:xfrm>
            <a:off x="457200" y="3836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PT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2.2. – Descrição do problema</a:t>
            </a:r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PT" sz="2000" dirty="0">
                <a:solidFill>
                  <a:schemeClr val="bg1">
                    <a:lumMod val="50000"/>
                  </a:schemeClr>
                </a:solidFill>
              </a:rPr>
              <a:t>– problema de restrição</a:t>
            </a:r>
            <a:endParaRPr sz="20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81" name="Google Shape;281;p20"/>
          <p:cNvSpPr txBox="1">
            <a:spLocks noGrp="1"/>
          </p:cNvSpPr>
          <p:nvPr>
            <p:ph type="title"/>
          </p:nvPr>
        </p:nvSpPr>
        <p:spPr>
          <a:xfrm>
            <a:off x="8024400" y="1647050"/>
            <a:ext cx="2043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</a:rPr>
              <a:t>!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287" name="Google Shape;287;p20"/>
          <p:cNvSpPr txBox="1">
            <a:spLocks noGrp="1"/>
          </p:cNvSpPr>
          <p:nvPr>
            <p:ph type="title"/>
          </p:nvPr>
        </p:nvSpPr>
        <p:spPr>
          <a:xfrm>
            <a:off x="457200" y="1732171"/>
            <a:ext cx="3205241" cy="24824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dirty="0">
                <a:latin typeface="Roboto"/>
                <a:ea typeface="Roboto"/>
              </a:rPr>
              <a:t>Neste exercício o objetivo é corrigir, se for necessário, um caminho, com uma origem e destino introduzidos pelo utilizador, de modo que a dimensão do grupo possa aumentar um número de unidades dado pelo utilizador, lembrando que o grupo se pode separar.</a:t>
            </a:r>
            <a:endParaRPr sz="1200" dirty="0">
              <a:latin typeface="Roboto"/>
              <a:ea typeface="Roboto"/>
              <a:sym typeface="Roboto"/>
            </a:endParaRPr>
          </a:p>
        </p:txBody>
      </p:sp>
      <p:sp>
        <p:nvSpPr>
          <p:cNvPr id="290" name="Google Shape;290;p20"/>
          <p:cNvSpPr txBox="1">
            <a:spLocks noGrp="1"/>
          </p:cNvSpPr>
          <p:nvPr>
            <p:ph type="title"/>
          </p:nvPr>
        </p:nvSpPr>
        <p:spPr>
          <a:xfrm>
            <a:off x="8024388" y="2143250"/>
            <a:ext cx="2043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</a:rPr>
              <a:t>!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52" name="Google Shape;560;p23">
            <a:extLst>
              <a:ext uri="{FF2B5EF4-FFF2-40B4-BE49-F238E27FC236}">
                <a16:creationId xmlns:a16="http://schemas.microsoft.com/office/drawing/2014/main" id="{FE9E5E2F-C5B3-03BD-AF1D-150A6416E50F}"/>
              </a:ext>
            </a:extLst>
          </p:cNvPr>
          <p:cNvSpPr/>
          <p:nvPr/>
        </p:nvSpPr>
        <p:spPr>
          <a:xfrm>
            <a:off x="4174836" y="1803775"/>
            <a:ext cx="4668930" cy="1932160"/>
          </a:xfrm>
          <a:custGeom>
            <a:avLst/>
            <a:gdLst/>
            <a:ahLst/>
            <a:cxnLst/>
            <a:rect l="l" t="t" r="r" b="b"/>
            <a:pathLst>
              <a:path w="310596" h="87579" extrusionOk="0">
                <a:moveTo>
                  <a:pt x="0" y="87579"/>
                </a:moveTo>
                <a:lnTo>
                  <a:pt x="28565" y="81367"/>
                </a:lnTo>
                <a:lnTo>
                  <a:pt x="57841" y="74963"/>
                </a:lnTo>
                <a:lnTo>
                  <a:pt x="77648" y="13103"/>
                </a:lnTo>
                <a:lnTo>
                  <a:pt x="122748" y="64906"/>
                </a:lnTo>
                <a:lnTo>
                  <a:pt x="152001" y="16759"/>
                </a:lnTo>
                <a:lnTo>
                  <a:pt x="189178" y="0"/>
                </a:lnTo>
                <a:lnTo>
                  <a:pt x="218432" y="76486"/>
                </a:lnTo>
                <a:lnTo>
                  <a:pt x="249210" y="57288"/>
                </a:lnTo>
                <a:lnTo>
                  <a:pt x="310596" y="1571"/>
                </a:lnTo>
              </a:path>
            </a:pathLst>
          </a:custGeom>
          <a:noFill/>
          <a:ln w="9525" cap="flat" cmpd="sng">
            <a:solidFill>
              <a:srgbClr val="DADADA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3" name="Google Shape;561;p23">
            <a:extLst>
              <a:ext uri="{FF2B5EF4-FFF2-40B4-BE49-F238E27FC236}">
                <a16:creationId xmlns:a16="http://schemas.microsoft.com/office/drawing/2014/main" id="{8D542F03-8CAC-CE65-E097-EA25BD0DD999}"/>
              </a:ext>
            </a:extLst>
          </p:cNvPr>
          <p:cNvSpPr/>
          <p:nvPr/>
        </p:nvSpPr>
        <p:spPr>
          <a:xfrm>
            <a:off x="4119036" y="3680135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EC9B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64;p23">
            <a:extLst>
              <a:ext uri="{FF2B5EF4-FFF2-40B4-BE49-F238E27FC236}">
                <a16:creationId xmlns:a16="http://schemas.microsoft.com/office/drawing/2014/main" id="{CE041EA6-108E-101B-9736-655B21291A94}"/>
              </a:ext>
            </a:extLst>
          </p:cNvPr>
          <p:cNvSpPr/>
          <p:nvPr/>
        </p:nvSpPr>
        <p:spPr>
          <a:xfrm>
            <a:off x="4979845" y="3397855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62;p23">
            <a:extLst>
              <a:ext uri="{FF2B5EF4-FFF2-40B4-BE49-F238E27FC236}">
                <a16:creationId xmlns:a16="http://schemas.microsoft.com/office/drawing/2014/main" id="{7D37C22F-5F4D-1B55-6D7F-7A394E6004A7}"/>
              </a:ext>
            </a:extLst>
          </p:cNvPr>
          <p:cNvSpPr/>
          <p:nvPr/>
        </p:nvSpPr>
        <p:spPr>
          <a:xfrm>
            <a:off x="5290154" y="2087450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3;p23">
            <a:extLst>
              <a:ext uri="{FF2B5EF4-FFF2-40B4-BE49-F238E27FC236}">
                <a16:creationId xmlns:a16="http://schemas.microsoft.com/office/drawing/2014/main" id="{A2F946BC-4A2D-DEF1-E69B-BAFFCCCCAF54}"/>
              </a:ext>
            </a:extLst>
          </p:cNvPr>
          <p:cNvSpPr/>
          <p:nvPr/>
        </p:nvSpPr>
        <p:spPr>
          <a:xfrm>
            <a:off x="5963331" y="3167586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29346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65;p23">
            <a:extLst>
              <a:ext uri="{FF2B5EF4-FFF2-40B4-BE49-F238E27FC236}">
                <a16:creationId xmlns:a16="http://schemas.microsoft.com/office/drawing/2014/main" id="{3ED7D9CF-9A0F-39A4-E467-4DEBC08C2308}"/>
              </a:ext>
            </a:extLst>
          </p:cNvPr>
          <p:cNvSpPr/>
          <p:nvPr/>
        </p:nvSpPr>
        <p:spPr>
          <a:xfrm>
            <a:off x="6410526" y="2093277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EC9B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66;p23">
            <a:extLst>
              <a:ext uri="{FF2B5EF4-FFF2-40B4-BE49-F238E27FC236}">
                <a16:creationId xmlns:a16="http://schemas.microsoft.com/office/drawing/2014/main" id="{96D34BD8-C97A-CBAD-E1B6-061D85CFD08E}"/>
              </a:ext>
            </a:extLst>
          </p:cNvPr>
          <p:cNvSpPr/>
          <p:nvPr/>
        </p:nvSpPr>
        <p:spPr>
          <a:xfrm>
            <a:off x="6949535" y="1778368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29346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67;p23">
            <a:extLst>
              <a:ext uri="{FF2B5EF4-FFF2-40B4-BE49-F238E27FC236}">
                <a16:creationId xmlns:a16="http://schemas.microsoft.com/office/drawing/2014/main" id="{F89A8E1E-1CAD-49EB-5189-FB9C6332835E}"/>
              </a:ext>
            </a:extLst>
          </p:cNvPr>
          <p:cNvSpPr/>
          <p:nvPr/>
        </p:nvSpPr>
        <p:spPr>
          <a:xfrm>
            <a:off x="7408128" y="3425008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568;p23">
            <a:extLst>
              <a:ext uri="{FF2B5EF4-FFF2-40B4-BE49-F238E27FC236}">
                <a16:creationId xmlns:a16="http://schemas.microsoft.com/office/drawing/2014/main" id="{DB836CF4-0A71-72AB-2493-DFFF88644BED}"/>
              </a:ext>
            </a:extLst>
          </p:cNvPr>
          <p:cNvSpPr/>
          <p:nvPr/>
        </p:nvSpPr>
        <p:spPr>
          <a:xfrm>
            <a:off x="7850017" y="3044976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EC9B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569;p23">
            <a:extLst>
              <a:ext uri="{FF2B5EF4-FFF2-40B4-BE49-F238E27FC236}">
                <a16:creationId xmlns:a16="http://schemas.microsoft.com/office/drawing/2014/main" id="{63278635-0B23-3500-90FF-A515A2C8B766}"/>
              </a:ext>
            </a:extLst>
          </p:cNvPr>
          <p:cNvSpPr/>
          <p:nvPr/>
        </p:nvSpPr>
        <p:spPr>
          <a:xfrm>
            <a:off x="8764823" y="1831132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532;p23">
            <a:extLst>
              <a:ext uri="{FF2B5EF4-FFF2-40B4-BE49-F238E27FC236}">
                <a16:creationId xmlns:a16="http://schemas.microsoft.com/office/drawing/2014/main" id="{F9F269C4-9C07-AAFB-2DC8-AE54B6956451}"/>
              </a:ext>
            </a:extLst>
          </p:cNvPr>
          <p:cNvGrpSpPr/>
          <p:nvPr/>
        </p:nvGrpSpPr>
        <p:grpSpPr>
          <a:xfrm>
            <a:off x="6296723" y="2688156"/>
            <a:ext cx="339205" cy="282250"/>
            <a:chOff x="2967600" y="4528286"/>
            <a:chExt cx="765827" cy="670678"/>
          </a:xfrm>
        </p:grpSpPr>
        <p:sp>
          <p:nvSpPr>
            <p:cNvPr id="63" name="Google Shape;533;p23">
              <a:extLst>
                <a:ext uri="{FF2B5EF4-FFF2-40B4-BE49-F238E27FC236}">
                  <a16:creationId xmlns:a16="http://schemas.microsoft.com/office/drawing/2014/main" id="{79F5348B-EAF7-F081-8326-4982864871C6}"/>
                </a:ext>
              </a:extLst>
            </p:cNvPr>
            <p:cNvSpPr/>
            <p:nvPr/>
          </p:nvSpPr>
          <p:spPr>
            <a:xfrm rot="1492103">
              <a:off x="3031179" y="4642031"/>
              <a:ext cx="638671" cy="443188"/>
            </a:xfrm>
            <a:custGeom>
              <a:avLst/>
              <a:gdLst/>
              <a:ahLst/>
              <a:cxnLst/>
              <a:rect l="l" t="t" r="r" b="b"/>
              <a:pathLst>
                <a:path w="25549" h="17729" fill="none" extrusionOk="0">
                  <a:moveTo>
                    <a:pt x="3848" y="17728"/>
                  </a:moveTo>
                  <a:lnTo>
                    <a:pt x="1620" y="13059"/>
                  </a:lnTo>
                  <a:cubicBezTo>
                    <a:pt x="1620" y="13059"/>
                    <a:pt x="1" y="9693"/>
                    <a:pt x="1747" y="8503"/>
                  </a:cubicBezTo>
                  <a:cubicBezTo>
                    <a:pt x="3481" y="7314"/>
                    <a:pt x="7112" y="5062"/>
                    <a:pt x="9339" y="3910"/>
                  </a:cubicBezTo>
                  <a:cubicBezTo>
                    <a:pt x="11554" y="2759"/>
                    <a:pt x="16312" y="658"/>
                    <a:pt x="17792" y="329"/>
                  </a:cubicBezTo>
                  <a:cubicBezTo>
                    <a:pt x="19273" y="0"/>
                    <a:pt x="20728" y="607"/>
                    <a:pt x="22778" y="2695"/>
                  </a:cubicBezTo>
                  <a:cubicBezTo>
                    <a:pt x="24840" y="4783"/>
                    <a:pt x="25321" y="5606"/>
                    <a:pt x="25549" y="6783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34;p23">
              <a:extLst>
                <a:ext uri="{FF2B5EF4-FFF2-40B4-BE49-F238E27FC236}">
                  <a16:creationId xmlns:a16="http://schemas.microsoft.com/office/drawing/2014/main" id="{30BF0696-85B2-D8A7-8532-725A346D594C}"/>
                </a:ext>
              </a:extLst>
            </p:cNvPr>
            <p:cNvSpPr/>
            <p:nvPr/>
          </p:nvSpPr>
          <p:spPr>
            <a:xfrm rot="1492103">
              <a:off x="3586323" y="4934014"/>
              <a:ext cx="92367" cy="59170"/>
            </a:xfrm>
            <a:custGeom>
              <a:avLst/>
              <a:gdLst/>
              <a:ahLst/>
              <a:cxnLst/>
              <a:rect l="l" t="t" r="r" b="b"/>
              <a:pathLst>
                <a:path w="3695" h="2367" fill="none" extrusionOk="0">
                  <a:moveTo>
                    <a:pt x="3568" y="355"/>
                  </a:moveTo>
                  <a:cubicBezTo>
                    <a:pt x="3695" y="608"/>
                    <a:pt x="3581" y="911"/>
                    <a:pt x="3341" y="1025"/>
                  </a:cubicBezTo>
                  <a:lnTo>
                    <a:pt x="797" y="2240"/>
                  </a:lnTo>
                  <a:cubicBezTo>
                    <a:pt x="544" y="2367"/>
                    <a:pt x="240" y="2253"/>
                    <a:pt x="127" y="2012"/>
                  </a:cubicBezTo>
                  <a:lnTo>
                    <a:pt x="127" y="2012"/>
                  </a:lnTo>
                  <a:cubicBezTo>
                    <a:pt x="0" y="1759"/>
                    <a:pt x="114" y="1456"/>
                    <a:pt x="354" y="1342"/>
                  </a:cubicBezTo>
                  <a:lnTo>
                    <a:pt x="2898" y="127"/>
                  </a:lnTo>
                  <a:cubicBezTo>
                    <a:pt x="3151" y="0"/>
                    <a:pt x="3455" y="114"/>
                    <a:pt x="356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35;p23">
              <a:extLst>
                <a:ext uri="{FF2B5EF4-FFF2-40B4-BE49-F238E27FC236}">
                  <a16:creationId xmlns:a16="http://schemas.microsoft.com/office/drawing/2014/main" id="{66151DF9-AA7B-D201-EA64-DE1320A5B497}"/>
                </a:ext>
              </a:extLst>
            </p:cNvPr>
            <p:cNvSpPr/>
            <p:nvPr/>
          </p:nvSpPr>
          <p:spPr>
            <a:xfrm rot="1492103">
              <a:off x="3033742" y="4956619"/>
              <a:ext cx="79118" cy="52846"/>
            </a:xfrm>
            <a:custGeom>
              <a:avLst/>
              <a:gdLst/>
              <a:ahLst/>
              <a:cxnLst/>
              <a:rect l="l" t="t" r="r" b="b"/>
              <a:pathLst>
                <a:path w="3165" h="2114" fill="none" extrusionOk="0">
                  <a:moveTo>
                    <a:pt x="3038" y="355"/>
                  </a:moveTo>
                  <a:cubicBezTo>
                    <a:pt x="3164" y="608"/>
                    <a:pt x="3051" y="911"/>
                    <a:pt x="2810" y="1025"/>
                  </a:cubicBezTo>
                  <a:lnTo>
                    <a:pt x="785" y="2000"/>
                  </a:lnTo>
                  <a:cubicBezTo>
                    <a:pt x="532" y="2114"/>
                    <a:pt x="241" y="2012"/>
                    <a:pt x="115" y="1759"/>
                  </a:cubicBezTo>
                  <a:lnTo>
                    <a:pt x="115" y="1759"/>
                  </a:lnTo>
                  <a:cubicBezTo>
                    <a:pt x="1" y="1506"/>
                    <a:pt x="102" y="1215"/>
                    <a:pt x="355" y="1089"/>
                  </a:cubicBezTo>
                  <a:lnTo>
                    <a:pt x="2380" y="127"/>
                  </a:lnTo>
                  <a:cubicBezTo>
                    <a:pt x="2620" y="0"/>
                    <a:pt x="2924" y="114"/>
                    <a:pt x="303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36;p23">
              <a:extLst>
                <a:ext uri="{FF2B5EF4-FFF2-40B4-BE49-F238E27FC236}">
                  <a16:creationId xmlns:a16="http://schemas.microsoft.com/office/drawing/2014/main" id="{33F5091E-3151-DD72-4EB9-DA34392B3BB6}"/>
                </a:ext>
              </a:extLst>
            </p:cNvPr>
            <p:cNvSpPr/>
            <p:nvPr/>
          </p:nvSpPr>
          <p:spPr>
            <a:xfrm rot="1492103">
              <a:off x="3106220" y="4931459"/>
              <a:ext cx="121815" cy="121790"/>
            </a:xfrm>
            <a:custGeom>
              <a:avLst/>
              <a:gdLst/>
              <a:ahLst/>
              <a:cxnLst/>
              <a:rect l="l" t="t" r="r" b="b"/>
              <a:pathLst>
                <a:path w="4873" h="4872" fill="none" extrusionOk="0">
                  <a:moveTo>
                    <a:pt x="4366" y="1518"/>
                  </a:moveTo>
                  <a:cubicBezTo>
                    <a:pt x="4873" y="2581"/>
                    <a:pt x="4430" y="3859"/>
                    <a:pt x="3367" y="4366"/>
                  </a:cubicBezTo>
                  <a:cubicBezTo>
                    <a:pt x="2304" y="4872"/>
                    <a:pt x="1026" y="4429"/>
                    <a:pt x="520" y="3366"/>
                  </a:cubicBezTo>
                  <a:cubicBezTo>
                    <a:pt x="1" y="2290"/>
                    <a:pt x="456" y="1025"/>
                    <a:pt x="1519" y="506"/>
                  </a:cubicBezTo>
                  <a:cubicBezTo>
                    <a:pt x="2582" y="0"/>
                    <a:pt x="3860" y="456"/>
                    <a:pt x="4366" y="1518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37;p23">
              <a:extLst>
                <a:ext uri="{FF2B5EF4-FFF2-40B4-BE49-F238E27FC236}">
                  <a16:creationId xmlns:a16="http://schemas.microsoft.com/office/drawing/2014/main" id="{21084F79-9750-B927-E665-DDB0C42979C3}"/>
                </a:ext>
              </a:extLst>
            </p:cNvPr>
            <p:cNvSpPr/>
            <p:nvPr/>
          </p:nvSpPr>
          <p:spPr>
            <a:xfrm rot="1492103">
              <a:off x="3135638" y="4960928"/>
              <a:ext cx="63295" cy="62970"/>
            </a:xfrm>
            <a:custGeom>
              <a:avLst/>
              <a:gdLst/>
              <a:ahLst/>
              <a:cxnLst/>
              <a:rect l="l" t="t" r="r" b="b"/>
              <a:pathLst>
                <a:path w="2532" h="2519" fill="none" extrusionOk="0">
                  <a:moveTo>
                    <a:pt x="2266" y="785"/>
                  </a:moveTo>
                  <a:cubicBezTo>
                    <a:pt x="2531" y="1329"/>
                    <a:pt x="2291" y="2000"/>
                    <a:pt x="1747" y="2266"/>
                  </a:cubicBezTo>
                  <a:cubicBezTo>
                    <a:pt x="1190" y="2519"/>
                    <a:pt x="532" y="2291"/>
                    <a:pt x="266" y="1734"/>
                  </a:cubicBezTo>
                  <a:cubicBezTo>
                    <a:pt x="1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6" y="78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38;p23">
              <a:extLst>
                <a:ext uri="{FF2B5EF4-FFF2-40B4-BE49-F238E27FC236}">
                  <a16:creationId xmlns:a16="http://schemas.microsoft.com/office/drawing/2014/main" id="{2C3A30ED-90F8-6233-3600-E12BABAE91EA}"/>
                </a:ext>
              </a:extLst>
            </p:cNvPr>
            <p:cNvSpPr/>
            <p:nvPr/>
          </p:nvSpPr>
          <p:spPr>
            <a:xfrm rot="1492103">
              <a:off x="3161884" y="4987202"/>
              <a:ext cx="10799" cy="10449"/>
            </a:xfrm>
            <a:custGeom>
              <a:avLst/>
              <a:gdLst/>
              <a:ahLst/>
              <a:cxnLst/>
              <a:rect l="l" t="t" r="r" b="b"/>
              <a:pathLst>
                <a:path w="432" h="418" fill="none" extrusionOk="0">
                  <a:moveTo>
                    <a:pt x="381" y="127"/>
                  </a:moveTo>
                  <a:cubicBezTo>
                    <a:pt x="431" y="228"/>
                    <a:pt x="381" y="329"/>
                    <a:pt x="292" y="380"/>
                  </a:cubicBezTo>
                  <a:cubicBezTo>
                    <a:pt x="203" y="418"/>
                    <a:pt x="90" y="380"/>
                    <a:pt x="52" y="291"/>
                  </a:cubicBezTo>
                  <a:cubicBezTo>
                    <a:pt x="1" y="203"/>
                    <a:pt x="39" y="89"/>
                    <a:pt x="140" y="51"/>
                  </a:cubicBezTo>
                  <a:cubicBezTo>
                    <a:pt x="229" y="0"/>
                    <a:pt x="343" y="38"/>
                    <a:pt x="381" y="127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39;p23">
              <a:extLst>
                <a:ext uri="{FF2B5EF4-FFF2-40B4-BE49-F238E27FC236}">
                  <a16:creationId xmlns:a16="http://schemas.microsoft.com/office/drawing/2014/main" id="{DED5C77B-9CF8-6E30-4DAB-07E39FD777FF}"/>
                </a:ext>
              </a:extLst>
            </p:cNvPr>
            <p:cNvSpPr/>
            <p:nvPr/>
          </p:nvSpPr>
          <p:spPr>
            <a:xfrm rot="1492103">
              <a:off x="3466021" y="4921760"/>
              <a:ext cx="121790" cy="12179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4353" y="1519"/>
                  </a:moveTo>
                  <a:cubicBezTo>
                    <a:pt x="4872" y="2582"/>
                    <a:pt x="4416" y="3860"/>
                    <a:pt x="3353" y="4366"/>
                  </a:cubicBezTo>
                  <a:cubicBezTo>
                    <a:pt x="2291" y="4872"/>
                    <a:pt x="1013" y="4429"/>
                    <a:pt x="506" y="3366"/>
                  </a:cubicBezTo>
                  <a:cubicBezTo>
                    <a:pt x="0" y="2303"/>
                    <a:pt x="443" y="1025"/>
                    <a:pt x="1506" y="519"/>
                  </a:cubicBezTo>
                  <a:cubicBezTo>
                    <a:pt x="2569" y="0"/>
                    <a:pt x="3847" y="456"/>
                    <a:pt x="4353" y="151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40;p23">
              <a:extLst>
                <a:ext uri="{FF2B5EF4-FFF2-40B4-BE49-F238E27FC236}">
                  <a16:creationId xmlns:a16="http://schemas.microsoft.com/office/drawing/2014/main" id="{A66CA58F-1E97-215F-6D36-8B55A988511A}"/>
                </a:ext>
              </a:extLst>
            </p:cNvPr>
            <p:cNvSpPr/>
            <p:nvPr/>
          </p:nvSpPr>
          <p:spPr>
            <a:xfrm rot="1492103">
              <a:off x="3495074" y="4951083"/>
              <a:ext cx="63295" cy="63295"/>
            </a:xfrm>
            <a:custGeom>
              <a:avLst/>
              <a:gdLst/>
              <a:ahLst/>
              <a:cxnLst/>
              <a:rect l="l" t="t" r="r" b="b"/>
              <a:pathLst>
                <a:path w="2532" h="2532" fill="none" extrusionOk="0">
                  <a:moveTo>
                    <a:pt x="2265" y="786"/>
                  </a:moveTo>
                  <a:cubicBezTo>
                    <a:pt x="2531" y="1342"/>
                    <a:pt x="2303" y="2000"/>
                    <a:pt x="1747" y="2266"/>
                  </a:cubicBezTo>
                  <a:cubicBezTo>
                    <a:pt x="1190" y="2532"/>
                    <a:pt x="532" y="2291"/>
                    <a:pt x="266" y="1747"/>
                  </a:cubicBezTo>
                  <a:cubicBezTo>
                    <a:pt x="0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5" y="78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41;p23">
              <a:extLst>
                <a:ext uri="{FF2B5EF4-FFF2-40B4-BE49-F238E27FC236}">
                  <a16:creationId xmlns:a16="http://schemas.microsoft.com/office/drawing/2014/main" id="{F8AD03C4-85D5-1A28-BDE4-BA2C7893373E}"/>
                </a:ext>
              </a:extLst>
            </p:cNvPr>
            <p:cNvSpPr/>
            <p:nvPr/>
          </p:nvSpPr>
          <p:spPr>
            <a:xfrm rot="1492103">
              <a:off x="3521700" y="4977434"/>
              <a:ext cx="10449" cy="10449"/>
            </a:xfrm>
            <a:custGeom>
              <a:avLst/>
              <a:gdLst/>
              <a:ahLst/>
              <a:cxnLst/>
              <a:rect l="l" t="t" r="r" b="b"/>
              <a:pathLst>
                <a:path w="418" h="418" fill="none" extrusionOk="0">
                  <a:moveTo>
                    <a:pt x="367" y="139"/>
                  </a:moveTo>
                  <a:cubicBezTo>
                    <a:pt x="418" y="228"/>
                    <a:pt x="380" y="329"/>
                    <a:pt x="291" y="380"/>
                  </a:cubicBezTo>
                  <a:cubicBezTo>
                    <a:pt x="190" y="418"/>
                    <a:pt x="89" y="380"/>
                    <a:pt x="38" y="291"/>
                  </a:cubicBezTo>
                  <a:cubicBezTo>
                    <a:pt x="0" y="203"/>
                    <a:pt x="38" y="89"/>
                    <a:pt x="127" y="51"/>
                  </a:cubicBezTo>
                  <a:cubicBezTo>
                    <a:pt x="215" y="0"/>
                    <a:pt x="329" y="38"/>
                    <a:pt x="367" y="13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42;p23">
              <a:extLst>
                <a:ext uri="{FF2B5EF4-FFF2-40B4-BE49-F238E27FC236}">
                  <a16:creationId xmlns:a16="http://schemas.microsoft.com/office/drawing/2014/main" id="{83CF64A4-A61A-C696-6EA8-3D94D0B34F4E}"/>
                </a:ext>
              </a:extLst>
            </p:cNvPr>
            <p:cNvSpPr/>
            <p:nvPr/>
          </p:nvSpPr>
          <p:spPr>
            <a:xfrm rot="1492103">
              <a:off x="3233231" y="4922499"/>
              <a:ext cx="226531" cy="114215"/>
            </a:xfrm>
            <a:custGeom>
              <a:avLst/>
              <a:gdLst/>
              <a:ahLst/>
              <a:cxnLst/>
              <a:rect l="l" t="t" r="r" b="b"/>
              <a:pathLst>
                <a:path w="9062" h="4569" fill="none" extrusionOk="0">
                  <a:moveTo>
                    <a:pt x="1" y="4568"/>
                  </a:moveTo>
                  <a:lnTo>
                    <a:pt x="906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43;p23">
              <a:extLst>
                <a:ext uri="{FF2B5EF4-FFF2-40B4-BE49-F238E27FC236}">
                  <a16:creationId xmlns:a16="http://schemas.microsoft.com/office/drawing/2014/main" id="{0D587D2D-F1AE-D85C-1221-6680A770F7E0}"/>
                </a:ext>
              </a:extLst>
            </p:cNvPr>
            <p:cNvSpPr/>
            <p:nvPr/>
          </p:nvSpPr>
          <p:spPr>
            <a:xfrm rot="1492103">
              <a:off x="3101594" y="4637243"/>
              <a:ext cx="468486" cy="230306"/>
            </a:xfrm>
            <a:custGeom>
              <a:avLst/>
              <a:gdLst/>
              <a:ahLst/>
              <a:cxnLst/>
              <a:rect l="l" t="t" r="r" b="b"/>
              <a:pathLst>
                <a:path w="18741" h="9213" fill="none" extrusionOk="0">
                  <a:moveTo>
                    <a:pt x="0" y="9212"/>
                  </a:moveTo>
                  <a:lnTo>
                    <a:pt x="1874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44;p23">
              <a:extLst>
                <a:ext uri="{FF2B5EF4-FFF2-40B4-BE49-F238E27FC236}">
                  <a16:creationId xmlns:a16="http://schemas.microsoft.com/office/drawing/2014/main" id="{18771FEA-E4EB-0EA5-246C-61D6B9D68721}"/>
                </a:ext>
              </a:extLst>
            </p:cNvPr>
            <p:cNvSpPr/>
            <p:nvPr/>
          </p:nvSpPr>
          <p:spPr>
            <a:xfrm rot="1492103">
              <a:off x="3405727" y="4761832"/>
              <a:ext cx="97142" cy="202783"/>
            </a:xfrm>
            <a:custGeom>
              <a:avLst/>
              <a:gdLst/>
              <a:ahLst/>
              <a:cxnLst/>
              <a:rect l="l" t="t" r="r" b="b"/>
              <a:pathLst>
                <a:path w="3886" h="8112" fill="none" extrusionOk="0">
                  <a:moveTo>
                    <a:pt x="1" y="1"/>
                  </a:moveTo>
                  <a:cubicBezTo>
                    <a:pt x="1" y="1"/>
                    <a:pt x="3443" y="7504"/>
                    <a:pt x="3885" y="8112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45;p23">
              <a:extLst>
                <a:ext uri="{FF2B5EF4-FFF2-40B4-BE49-F238E27FC236}">
                  <a16:creationId xmlns:a16="http://schemas.microsoft.com/office/drawing/2014/main" id="{5C5D0A1A-1848-C2CE-92CE-A30B3C047E64}"/>
                </a:ext>
              </a:extLst>
            </p:cNvPr>
            <p:cNvSpPr/>
            <p:nvPr/>
          </p:nvSpPr>
          <p:spPr>
            <a:xfrm rot="1492103">
              <a:off x="3083492" y="4713707"/>
              <a:ext cx="528906" cy="259078"/>
            </a:xfrm>
            <a:custGeom>
              <a:avLst/>
              <a:gdLst/>
              <a:ahLst/>
              <a:cxnLst/>
              <a:rect l="l" t="t" r="r" b="b"/>
              <a:pathLst>
                <a:path w="21158" h="10364" fill="none" extrusionOk="0">
                  <a:moveTo>
                    <a:pt x="1" y="10364"/>
                  </a:moveTo>
                  <a:lnTo>
                    <a:pt x="21158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46;p23">
              <a:extLst>
                <a:ext uri="{FF2B5EF4-FFF2-40B4-BE49-F238E27FC236}">
                  <a16:creationId xmlns:a16="http://schemas.microsoft.com/office/drawing/2014/main" id="{E3F32ED5-EC65-C3B1-5340-28CE7A21CC0D}"/>
                </a:ext>
              </a:extLst>
            </p:cNvPr>
            <p:cNvSpPr/>
            <p:nvPr/>
          </p:nvSpPr>
          <p:spPr>
            <a:xfrm rot="1492103">
              <a:off x="3120551" y="4853846"/>
              <a:ext cx="54745" cy="25948"/>
            </a:xfrm>
            <a:custGeom>
              <a:avLst/>
              <a:gdLst/>
              <a:ahLst/>
              <a:cxnLst/>
              <a:rect l="l" t="t" r="r" b="b"/>
              <a:pathLst>
                <a:path w="2190" h="1038" fill="none" extrusionOk="0">
                  <a:moveTo>
                    <a:pt x="0" y="1038"/>
                  </a:moveTo>
                  <a:lnTo>
                    <a:pt x="2189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47;p23">
              <a:extLst>
                <a:ext uri="{FF2B5EF4-FFF2-40B4-BE49-F238E27FC236}">
                  <a16:creationId xmlns:a16="http://schemas.microsoft.com/office/drawing/2014/main" id="{74D442FF-15B5-300E-3194-3BAAAD069C72}"/>
                </a:ext>
              </a:extLst>
            </p:cNvPr>
            <p:cNvSpPr/>
            <p:nvPr/>
          </p:nvSpPr>
          <p:spPr>
            <a:xfrm rot="1492103">
              <a:off x="3120759" y="4862950"/>
              <a:ext cx="54420" cy="26273"/>
            </a:xfrm>
            <a:custGeom>
              <a:avLst/>
              <a:gdLst/>
              <a:ahLst/>
              <a:cxnLst/>
              <a:rect l="l" t="t" r="r" b="b"/>
              <a:pathLst>
                <a:path w="2177" h="1051" fill="none" extrusionOk="0">
                  <a:moveTo>
                    <a:pt x="1" y="1051"/>
                  </a:moveTo>
                  <a:lnTo>
                    <a:pt x="2177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48;p23">
              <a:extLst>
                <a:ext uri="{FF2B5EF4-FFF2-40B4-BE49-F238E27FC236}">
                  <a16:creationId xmlns:a16="http://schemas.microsoft.com/office/drawing/2014/main" id="{60EAB51E-1871-6A47-D124-D19569A76FC6}"/>
                </a:ext>
              </a:extLst>
            </p:cNvPr>
            <p:cNvSpPr/>
            <p:nvPr/>
          </p:nvSpPr>
          <p:spPr>
            <a:xfrm rot="1492103">
              <a:off x="3120766" y="4872782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0" y="1051"/>
                  </a:moveTo>
                  <a:lnTo>
                    <a:pt x="2189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49;p23">
              <a:extLst>
                <a:ext uri="{FF2B5EF4-FFF2-40B4-BE49-F238E27FC236}">
                  <a16:creationId xmlns:a16="http://schemas.microsoft.com/office/drawing/2014/main" id="{F8D32B6F-8FCB-CAFA-1CF9-958C0A593768}"/>
                </a:ext>
              </a:extLst>
            </p:cNvPr>
            <p:cNvSpPr/>
            <p:nvPr/>
          </p:nvSpPr>
          <p:spPr>
            <a:xfrm rot="1492103">
              <a:off x="3121028" y="4881968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1" y="1051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50;p23">
              <a:extLst>
                <a:ext uri="{FF2B5EF4-FFF2-40B4-BE49-F238E27FC236}">
                  <a16:creationId xmlns:a16="http://schemas.microsoft.com/office/drawing/2014/main" id="{571276E3-E062-3680-7DEE-FF07D8543220}"/>
                </a:ext>
              </a:extLst>
            </p:cNvPr>
            <p:cNvSpPr/>
            <p:nvPr/>
          </p:nvSpPr>
          <p:spPr>
            <a:xfrm rot="1492103">
              <a:off x="3120985" y="4892735"/>
              <a:ext cx="54745" cy="25973"/>
            </a:xfrm>
            <a:custGeom>
              <a:avLst/>
              <a:gdLst/>
              <a:ahLst/>
              <a:cxnLst/>
              <a:rect l="l" t="t" r="r" b="b"/>
              <a:pathLst>
                <a:path w="2190" h="1039" fill="none" extrusionOk="0">
                  <a:moveTo>
                    <a:pt x="1" y="1039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51;p23">
              <a:extLst>
                <a:ext uri="{FF2B5EF4-FFF2-40B4-BE49-F238E27FC236}">
                  <a16:creationId xmlns:a16="http://schemas.microsoft.com/office/drawing/2014/main" id="{132A7D3D-A82B-FFC6-FCF6-1BEAB7EEA6A0}"/>
                </a:ext>
              </a:extLst>
            </p:cNvPr>
            <p:cNvSpPr/>
            <p:nvPr/>
          </p:nvSpPr>
          <p:spPr>
            <a:xfrm rot="1492103">
              <a:off x="3420507" y="4799371"/>
              <a:ext cx="261303" cy="140788"/>
            </a:xfrm>
            <a:custGeom>
              <a:avLst/>
              <a:gdLst/>
              <a:ahLst/>
              <a:cxnLst/>
              <a:rect l="l" t="t" r="r" b="b"/>
              <a:pathLst>
                <a:path w="10453" h="5632" fill="none" extrusionOk="0">
                  <a:moveTo>
                    <a:pt x="0" y="1"/>
                  </a:moveTo>
                  <a:cubicBezTo>
                    <a:pt x="0" y="1"/>
                    <a:pt x="2658" y="5100"/>
                    <a:pt x="3063" y="5632"/>
                  </a:cubicBezTo>
                  <a:cubicBezTo>
                    <a:pt x="3063" y="5632"/>
                    <a:pt x="6353" y="3911"/>
                    <a:pt x="7011" y="3974"/>
                  </a:cubicBezTo>
                  <a:cubicBezTo>
                    <a:pt x="7656" y="4050"/>
                    <a:pt x="8263" y="4278"/>
                    <a:pt x="8263" y="4278"/>
                  </a:cubicBezTo>
                  <a:lnTo>
                    <a:pt x="10452" y="324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52;p23">
              <a:extLst>
                <a:ext uri="{FF2B5EF4-FFF2-40B4-BE49-F238E27FC236}">
                  <a16:creationId xmlns:a16="http://schemas.microsoft.com/office/drawing/2014/main" id="{B895555B-DFCF-F740-45F0-A353611C88AE}"/>
                </a:ext>
              </a:extLst>
            </p:cNvPr>
            <p:cNvSpPr/>
            <p:nvPr/>
          </p:nvSpPr>
          <p:spPr>
            <a:xfrm rot="1492103">
              <a:off x="3630288" y="4899488"/>
              <a:ext cx="25323" cy="25973"/>
            </a:xfrm>
            <a:custGeom>
              <a:avLst/>
              <a:gdLst/>
              <a:ahLst/>
              <a:cxnLst/>
              <a:rect l="l" t="t" r="r" b="b"/>
              <a:pathLst>
                <a:path w="1013" h="1039" fill="none" extrusionOk="0">
                  <a:moveTo>
                    <a:pt x="899" y="330"/>
                  </a:moveTo>
                  <a:cubicBezTo>
                    <a:pt x="1013" y="558"/>
                    <a:pt x="924" y="823"/>
                    <a:pt x="709" y="937"/>
                  </a:cubicBezTo>
                  <a:cubicBezTo>
                    <a:pt x="481" y="1038"/>
                    <a:pt x="216" y="937"/>
                    <a:pt x="102" y="709"/>
                  </a:cubicBezTo>
                  <a:cubicBezTo>
                    <a:pt x="1" y="482"/>
                    <a:pt x="89" y="203"/>
                    <a:pt x="304" y="102"/>
                  </a:cubicBezTo>
                  <a:cubicBezTo>
                    <a:pt x="519" y="1"/>
                    <a:pt x="798" y="102"/>
                    <a:pt x="899" y="330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53;p23">
              <a:extLst>
                <a:ext uri="{FF2B5EF4-FFF2-40B4-BE49-F238E27FC236}">
                  <a16:creationId xmlns:a16="http://schemas.microsoft.com/office/drawing/2014/main" id="{4898332B-15E4-FF15-5AC4-634914CFDCB0}"/>
                </a:ext>
              </a:extLst>
            </p:cNvPr>
            <p:cNvSpPr/>
            <p:nvPr/>
          </p:nvSpPr>
          <p:spPr>
            <a:xfrm rot="1492103">
              <a:off x="3118578" y="4745508"/>
              <a:ext cx="116440" cy="100617"/>
            </a:xfrm>
            <a:custGeom>
              <a:avLst/>
              <a:gdLst/>
              <a:ahLst/>
              <a:cxnLst/>
              <a:rect l="l" t="t" r="r" b="b"/>
              <a:pathLst>
                <a:path w="4658" h="4025" fill="none" extrusionOk="0">
                  <a:moveTo>
                    <a:pt x="1469" y="4012"/>
                  </a:moveTo>
                  <a:lnTo>
                    <a:pt x="4341" y="2633"/>
                  </a:lnTo>
                  <a:cubicBezTo>
                    <a:pt x="4341" y="2633"/>
                    <a:pt x="4657" y="2544"/>
                    <a:pt x="4278" y="1785"/>
                  </a:cubicBezTo>
                  <a:cubicBezTo>
                    <a:pt x="3898" y="1026"/>
                    <a:pt x="3506" y="343"/>
                    <a:pt x="3506" y="343"/>
                  </a:cubicBezTo>
                  <a:cubicBezTo>
                    <a:pt x="3506" y="343"/>
                    <a:pt x="3443" y="1"/>
                    <a:pt x="2873" y="279"/>
                  </a:cubicBezTo>
                  <a:cubicBezTo>
                    <a:pt x="2304" y="545"/>
                    <a:pt x="418" y="1456"/>
                    <a:pt x="418" y="1456"/>
                  </a:cubicBezTo>
                  <a:cubicBezTo>
                    <a:pt x="418" y="1456"/>
                    <a:pt x="1" y="1671"/>
                    <a:pt x="266" y="2152"/>
                  </a:cubicBezTo>
                  <a:cubicBezTo>
                    <a:pt x="532" y="2620"/>
                    <a:pt x="1000" y="3683"/>
                    <a:pt x="1000" y="3683"/>
                  </a:cubicBezTo>
                  <a:cubicBezTo>
                    <a:pt x="1000" y="3683"/>
                    <a:pt x="1203" y="4025"/>
                    <a:pt x="1469" y="4012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54;p23">
              <a:extLst>
                <a:ext uri="{FF2B5EF4-FFF2-40B4-BE49-F238E27FC236}">
                  <a16:creationId xmlns:a16="http://schemas.microsoft.com/office/drawing/2014/main" id="{A2BC9553-DCE2-734F-B106-74706CE1B119}"/>
                </a:ext>
              </a:extLst>
            </p:cNvPr>
            <p:cNvSpPr/>
            <p:nvPr/>
          </p:nvSpPr>
          <p:spPr>
            <a:xfrm rot="1492103">
              <a:off x="3231118" y="4743928"/>
              <a:ext cx="112941" cy="101891"/>
            </a:xfrm>
            <a:custGeom>
              <a:avLst/>
              <a:gdLst/>
              <a:ahLst/>
              <a:cxnLst/>
              <a:rect l="l" t="t" r="r" b="b"/>
              <a:pathLst>
                <a:path w="4518" h="4076" fill="none" extrusionOk="0">
                  <a:moveTo>
                    <a:pt x="1025" y="3569"/>
                  </a:moveTo>
                  <a:lnTo>
                    <a:pt x="177" y="1975"/>
                  </a:lnTo>
                  <a:cubicBezTo>
                    <a:pt x="177" y="1975"/>
                    <a:pt x="0" y="1620"/>
                    <a:pt x="696" y="1291"/>
                  </a:cubicBezTo>
                  <a:cubicBezTo>
                    <a:pt x="1405" y="950"/>
                    <a:pt x="3151" y="114"/>
                    <a:pt x="3151" y="114"/>
                  </a:cubicBezTo>
                  <a:cubicBezTo>
                    <a:pt x="3151" y="114"/>
                    <a:pt x="3594" y="1"/>
                    <a:pt x="3822" y="570"/>
                  </a:cubicBezTo>
                  <a:cubicBezTo>
                    <a:pt x="4062" y="1139"/>
                    <a:pt x="4404" y="1987"/>
                    <a:pt x="4404" y="1987"/>
                  </a:cubicBezTo>
                  <a:cubicBezTo>
                    <a:pt x="4404" y="1987"/>
                    <a:pt x="4518" y="2544"/>
                    <a:pt x="4176" y="2683"/>
                  </a:cubicBezTo>
                  <a:cubicBezTo>
                    <a:pt x="3328" y="3038"/>
                    <a:pt x="1481" y="3974"/>
                    <a:pt x="1481" y="3974"/>
                  </a:cubicBezTo>
                  <a:cubicBezTo>
                    <a:pt x="1481" y="3974"/>
                    <a:pt x="1266" y="4075"/>
                    <a:pt x="1025" y="356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55;p23">
              <a:extLst>
                <a:ext uri="{FF2B5EF4-FFF2-40B4-BE49-F238E27FC236}">
                  <a16:creationId xmlns:a16="http://schemas.microsoft.com/office/drawing/2014/main" id="{2F78A6A6-1381-6861-E8C1-83AA4858F50C}"/>
                </a:ext>
              </a:extLst>
            </p:cNvPr>
            <p:cNvSpPr/>
            <p:nvPr/>
          </p:nvSpPr>
          <p:spPr>
            <a:xfrm rot="1492103">
              <a:off x="3340741" y="4741202"/>
              <a:ext cx="116115" cy="104416"/>
            </a:xfrm>
            <a:custGeom>
              <a:avLst/>
              <a:gdLst/>
              <a:ahLst/>
              <a:cxnLst/>
              <a:rect l="l" t="t" r="r" b="b"/>
              <a:pathLst>
                <a:path w="4645" h="4177" fill="none" extrusionOk="0">
                  <a:moveTo>
                    <a:pt x="165" y="1924"/>
                  </a:moveTo>
                  <a:lnTo>
                    <a:pt x="1013" y="3696"/>
                  </a:lnTo>
                  <a:cubicBezTo>
                    <a:pt x="1013" y="3696"/>
                    <a:pt x="1202" y="4176"/>
                    <a:pt x="1785" y="3911"/>
                  </a:cubicBezTo>
                  <a:cubicBezTo>
                    <a:pt x="2354" y="3658"/>
                    <a:pt x="4290" y="2721"/>
                    <a:pt x="4290" y="2721"/>
                  </a:cubicBezTo>
                  <a:cubicBezTo>
                    <a:pt x="4290" y="2721"/>
                    <a:pt x="4644" y="2607"/>
                    <a:pt x="4163" y="1696"/>
                  </a:cubicBezTo>
                  <a:cubicBezTo>
                    <a:pt x="3695" y="798"/>
                    <a:pt x="3569" y="443"/>
                    <a:pt x="3569" y="443"/>
                  </a:cubicBezTo>
                  <a:cubicBezTo>
                    <a:pt x="3569" y="443"/>
                    <a:pt x="3379" y="1"/>
                    <a:pt x="2544" y="494"/>
                  </a:cubicBezTo>
                  <a:cubicBezTo>
                    <a:pt x="2379" y="583"/>
                    <a:pt x="696" y="1367"/>
                    <a:pt x="696" y="1367"/>
                  </a:cubicBezTo>
                  <a:cubicBezTo>
                    <a:pt x="696" y="1367"/>
                    <a:pt x="0" y="1570"/>
                    <a:pt x="165" y="1924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56;p23">
              <a:extLst>
                <a:ext uri="{FF2B5EF4-FFF2-40B4-BE49-F238E27FC236}">
                  <a16:creationId xmlns:a16="http://schemas.microsoft.com/office/drawing/2014/main" id="{91455E28-604B-7296-24FC-A66B941B481B}"/>
                </a:ext>
              </a:extLst>
            </p:cNvPr>
            <p:cNvSpPr/>
            <p:nvPr/>
          </p:nvSpPr>
          <p:spPr>
            <a:xfrm rot="1492103">
              <a:off x="3468287" y="4744327"/>
              <a:ext cx="166411" cy="111041"/>
            </a:xfrm>
            <a:custGeom>
              <a:avLst/>
              <a:gdLst/>
              <a:ahLst/>
              <a:cxnLst/>
              <a:rect l="l" t="t" r="r" b="b"/>
              <a:pathLst>
                <a:path w="6657" h="4442" fill="none" extrusionOk="0">
                  <a:moveTo>
                    <a:pt x="102" y="2316"/>
                  </a:moveTo>
                  <a:lnTo>
                    <a:pt x="899" y="3973"/>
                  </a:lnTo>
                  <a:cubicBezTo>
                    <a:pt x="899" y="3973"/>
                    <a:pt x="1025" y="4442"/>
                    <a:pt x="1974" y="3986"/>
                  </a:cubicBezTo>
                  <a:cubicBezTo>
                    <a:pt x="2923" y="3530"/>
                    <a:pt x="5859" y="2126"/>
                    <a:pt x="5859" y="2126"/>
                  </a:cubicBezTo>
                  <a:cubicBezTo>
                    <a:pt x="5859" y="2126"/>
                    <a:pt x="6656" y="1885"/>
                    <a:pt x="5821" y="1278"/>
                  </a:cubicBezTo>
                  <a:cubicBezTo>
                    <a:pt x="4973" y="658"/>
                    <a:pt x="4227" y="203"/>
                    <a:pt x="4227" y="203"/>
                  </a:cubicBezTo>
                  <a:cubicBezTo>
                    <a:pt x="4227" y="203"/>
                    <a:pt x="4037" y="0"/>
                    <a:pt x="3328" y="342"/>
                  </a:cubicBezTo>
                  <a:cubicBezTo>
                    <a:pt x="2607" y="683"/>
                    <a:pt x="367" y="1772"/>
                    <a:pt x="367" y="1772"/>
                  </a:cubicBezTo>
                  <a:cubicBezTo>
                    <a:pt x="367" y="1772"/>
                    <a:pt x="0" y="1911"/>
                    <a:pt x="102" y="231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57;p23">
              <a:extLst>
                <a:ext uri="{FF2B5EF4-FFF2-40B4-BE49-F238E27FC236}">
                  <a16:creationId xmlns:a16="http://schemas.microsoft.com/office/drawing/2014/main" id="{31F409BB-4EF1-8C97-9390-3B0109AAEBD3}"/>
                </a:ext>
              </a:extLst>
            </p:cNvPr>
            <p:cNvSpPr/>
            <p:nvPr/>
          </p:nvSpPr>
          <p:spPr>
            <a:xfrm rot="1492103">
              <a:off x="3518613" y="4748448"/>
              <a:ext cx="31647" cy="87668"/>
            </a:xfrm>
            <a:custGeom>
              <a:avLst/>
              <a:gdLst/>
              <a:ahLst/>
              <a:cxnLst/>
              <a:rect l="l" t="t" r="r" b="b"/>
              <a:pathLst>
                <a:path w="1266" h="3507" fill="none" extrusionOk="0">
                  <a:moveTo>
                    <a:pt x="0" y="520"/>
                  </a:moveTo>
                  <a:lnTo>
                    <a:pt x="25" y="3506"/>
                  </a:lnTo>
                  <a:lnTo>
                    <a:pt x="1265" y="2911"/>
                  </a:lnTo>
                  <a:lnTo>
                    <a:pt x="1088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58;p23">
              <a:extLst>
                <a:ext uri="{FF2B5EF4-FFF2-40B4-BE49-F238E27FC236}">
                  <a16:creationId xmlns:a16="http://schemas.microsoft.com/office/drawing/2014/main" id="{050419FE-45B7-F257-6222-BFE7E57AC2B1}"/>
                </a:ext>
              </a:extLst>
            </p:cNvPr>
            <p:cNvSpPr/>
            <p:nvPr/>
          </p:nvSpPr>
          <p:spPr>
            <a:xfrm rot="1492103">
              <a:off x="3276937" y="4753688"/>
              <a:ext cx="16774" cy="81643"/>
            </a:xfrm>
            <a:custGeom>
              <a:avLst/>
              <a:gdLst/>
              <a:ahLst/>
              <a:cxnLst/>
              <a:rect l="l" t="t" r="r" b="b"/>
              <a:pathLst>
                <a:path w="671" h="3266" fill="none" extrusionOk="0">
                  <a:moveTo>
                    <a:pt x="0" y="3266"/>
                  </a:moveTo>
                  <a:lnTo>
                    <a:pt x="228" y="203"/>
                  </a:lnTo>
                  <a:lnTo>
                    <a:pt x="671" y="1"/>
                  </a:lnTo>
                  <a:lnTo>
                    <a:pt x="544" y="310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59;p23">
              <a:extLst>
                <a:ext uri="{FF2B5EF4-FFF2-40B4-BE49-F238E27FC236}">
                  <a16:creationId xmlns:a16="http://schemas.microsoft.com/office/drawing/2014/main" id="{2DF470DE-7D0F-AF0A-41CC-63047F162155}"/>
                </a:ext>
              </a:extLst>
            </p:cNvPr>
            <p:cNvSpPr/>
            <p:nvPr/>
          </p:nvSpPr>
          <p:spPr>
            <a:xfrm rot="1492103">
              <a:off x="3307873" y="4759585"/>
              <a:ext cx="19323" cy="75319"/>
            </a:xfrm>
            <a:custGeom>
              <a:avLst/>
              <a:gdLst/>
              <a:ahLst/>
              <a:cxnLst/>
              <a:rect l="l" t="t" r="r" b="b"/>
              <a:pathLst>
                <a:path w="773" h="3013" fill="none" extrusionOk="0">
                  <a:moveTo>
                    <a:pt x="203" y="3012"/>
                  </a:moveTo>
                  <a:lnTo>
                    <a:pt x="0" y="76"/>
                  </a:lnTo>
                  <a:lnTo>
                    <a:pt x="291" y="0"/>
                  </a:lnTo>
                  <a:lnTo>
                    <a:pt x="772" y="2746"/>
                  </a:ln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532;p23">
            <a:extLst>
              <a:ext uri="{FF2B5EF4-FFF2-40B4-BE49-F238E27FC236}">
                <a16:creationId xmlns:a16="http://schemas.microsoft.com/office/drawing/2014/main" id="{F5F0EB3F-29C9-DC55-CBE8-88D80C5B8A79}"/>
              </a:ext>
            </a:extLst>
          </p:cNvPr>
          <p:cNvGrpSpPr/>
          <p:nvPr/>
        </p:nvGrpSpPr>
        <p:grpSpPr>
          <a:xfrm>
            <a:off x="8197021" y="1971257"/>
            <a:ext cx="339205" cy="282250"/>
            <a:chOff x="2967600" y="4528286"/>
            <a:chExt cx="765827" cy="670678"/>
          </a:xfrm>
        </p:grpSpPr>
        <p:sp>
          <p:nvSpPr>
            <p:cNvPr id="91" name="Google Shape;533;p23">
              <a:extLst>
                <a:ext uri="{FF2B5EF4-FFF2-40B4-BE49-F238E27FC236}">
                  <a16:creationId xmlns:a16="http://schemas.microsoft.com/office/drawing/2014/main" id="{E2A90D9F-256E-444C-E75B-9BA5E2F1F54C}"/>
                </a:ext>
              </a:extLst>
            </p:cNvPr>
            <p:cNvSpPr/>
            <p:nvPr/>
          </p:nvSpPr>
          <p:spPr>
            <a:xfrm rot="1492103">
              <a:off x="3031179" y="4642031"/>
              <a:ext cx="638671" cy="443188"/>
            </a:xfrm>
            <a:custGeom>
              <a:avLst/>
              <a:gdLst/>
              <a:ahLst/>
              <a:cxnLst/>
              <a:rect l="l" t="t" r="r" b="b"/>
              <a:pathLst>
                <a:path w="25549" h="17729" fill="none" extrusionOk="0">
                  <a:moveTo>
                    <a:pt x="3848" y="17728"/>
                  </a:moveTo>
                  <a:lnTo>
                    <a:pt x="1620" y="13059"/>
                  </a:lnTo>
                  <a:cubicBezTo>
                    <a:pt x="1620" y="13059"/>
                    <a:pt x="1" y="9693"/>
                    <a:pt x="1747" y="8503"/>
                  </a:cubicBezTo>
                  <a:cubicBezTo>
                    <a:pt x="3481" y="7314"/>
                    <a:pt x="7112" y="5062"/>
                    <a:pt x="9339" y="3910"/>
                  </a:cubicBezTo>
                  <a:cubicBezTo>
                    <a:pt x="11554" y="2759"/>
                    <a:pt x="16312" y="658"/>
                    <a:pt x="17792" y="329"/>
                  </a:cubicBezTo>
                  <a:cubicBezTo>
                    <a:pt x="19273" y="0"/>
                    <a:pt x="20728" y="607"/>
                    <a:pt x="22778" y="2695"/>
                  </a:cubicBezTo>
                  <a:cubicBezTo>
                    <a:pt x="24840" y="4783"/>
                    <a:pt x="25321" y="5606"/>
                    <a:pt x="25549" y="6783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34;p23">
              <a:extLst>
                <a:ext uri="{FF2B5EF4-FFF2-40B4-BE49-F238E27FC236}">
                  <a16:creationId xmlns:a16="http://schemas.microsoft.com/office/drawing/2014/main" id="{164D09F6-5B22-B2BC-1A59-9B0E27912F58}"/>
                </a:ext>
              </a:extLst>
            </p:cNvPr>
            <p:cNvSpPr/>
            <p:nvPr/>
          </p:nvSpPr>
          <p:spPr>
            <a:xfrm rot="1492103">
              <a:off x="3586323" y="4934014"/>
              <a:ext cx="92367" cy="59170"/>
            </a:xfrm>
            <a:custGeom>
              <a:avLst/>
              <a:gdLst/>
              <a:ahLst/>
              <a:cxnLst/>
              <a:rect l="l" t="t" r="r" b="b"/>
              <a:pathLst>
                <a:path w="3695" h="2367" fill="none" extrusionOk="0">
                  <a:moveTo>
                    <a:pt x="3568" y="355"/>
                  </a:moveTo>
                  <a:cubicBezTo>
                    <a:pt x="3695" y="608"/>
                    <a:pt x="3581" y="911"/>
                    <a:pt x="3341" y="1025"/>
                  </a:cubicBezTo>
                  <a:lnTo>
                    <a:pt x="797" y="2240"/>
                  </a:lnTo>
                  <a:cubicBezTo>
                    <a:pt x="544" y="2367"/>
                    <a:pt x="240" y="2253"/>
                    <a:pt x="127" y="2012"/>
                  </a:cubicBezTo>
                  <a:lnTo>
                    <a:pt x="127" y="2012"/>
                  </a:lnTo>
                  <a:cubicBezTo>
                    <a:pt x="0" y="1759"/>
                    <a:pt x="114" y="1456"/>
                    <a:pt x="354" y="1342"/>
                  </a:cubicBezTo>
                  <a:lnTo>
                    <a:pt x="2898" y="127"/>
                  </a:lnTo>
                  <a:cubicBezTo>
                    <a:pt x="3151" y="0"/>
                    <a:pt x="3455" y="114"/>
                    <a:pt x="356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35;p23">
              <a:extLst>
                <a:ext uri="{FF2B5EF4-FFF2-40B4-BE49-F238E27FC236}">
                  <a16:creationId xmlns:a16="http://schemas.microsoft.com/office/drawing/2014/main" id="{FBFB5001-2B6C-C6EE-977D-D53D95575BFF}"/>
                </a:ext>
              </a:extLst>
            </p:cNvPr>
            <p:cNvSpPr/>
            <p:nvPr/>
          </p:nvSpPr>
          <p:spPr>
            <a:xfrm rot="1492103">
              <a:off x="3033742" y="4956619"/>
              <a:ext cx="79118" cy="52846"/>
            </a:xfrm>
            <a:custGeom>
              <a:avLst/>
              <a:gdLst/>
              <a:ahLst/>
              <a:cxnLst/>
              <a:rect l="l" t="t" r="r" b="b"/>
              <a:pathLst>
                <a:path w="3165" h="2114" fill="none" extrusionOk="0">
                  <a:moveTo>
                    <a:pt x="3038" y="355"/>
                  </a:moveTo>
                  <a:cubicBezTo>
                    <a:pt x="3164" y="608"/>
                    <a:pt x="3051" y="911"/>
                    <a:pt x="2810" y="1025"/>
                  </a:cubicBezTo>
                  <a:lnTo>
                    <a:pt x="785" y="2000"/>
                  </a:lnTo>
                  <a:cubicBezTo>
                    <a:pt x="532" y="2114"/>
                    <a:pt x="241" y="2012"/>
                    <a:pt x="115" y="1759"/>
                  </a:cubicBezTo>
                  <a:lnTo>
                    <a:pt x="115" y="1759"/>
                  </a:lnTo>
                  <a:cubicBezTo>
                    <a:pt x="1" y="1506"/>
                    <a:pt x="102" y="1215"/>
                    <a:pt x="355" y="1089"/>
                  </a:cubicBezTo>
                  <a:lnTo>
                    <a:pt x="2380" y="127"/>
                  </a:lnTo>
                  <a:cubicBezTo>
                    <a:pt x="2620" y="0"/>
                    <a:pt x="2924" y="114"/>
                    <a:pt x="303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36;p23">
              <a:extLst>
                <a:ext uri="{FF2B5EF4-FFF2-40B4-BE49-F238E27FC236}">
                  <a16:creationId xmlns:a16="http://schemas.microsoft.com/office/drawing/2014/main" id="{0CB0AEEB-A6E5-D2DE-0EA3-665C80A85E25}"/>
                </a:ext>
              </a:extLst>
            </p:cNvPr>
            <p:cNvSpPr/>
            <p:nvPr/>
          </p:nvSpPr>
          <p:spPr>
            <a:xfrm rot="1492103">
              <a:off x="3106220" y="4931459"/>
              <a:ext cx="121815" cy="121790"/>
            </a:xfrm>
            <a:custGeom>
              <a:avLst/>
              <a:gdLst/>
              <a:ahLst/>
              <a:cxnLst/>
              <a:rect l="l" t="t" r="r" b="b"/>
              <a:pathLst>
                <a:path w="4873" h="4872" fill="none" extrusionOk="0">
                  <a:moveTo>
                    <a:pt x="4366" y="1518"/>
                  </a:moveTo>
                  <a:cubicBezTo>
                    <a:pt x="4873" y="2581"/>
                    <a:pt x="4430" y="3859"/>
                    <a:pt x="3367" y="4366"/>
                  </a:cubicBezTo>
                  <a:cubicBezTo>
                    <a:pt x="2304" y="4872"/>
                    <a:pt x="1026" y="4429"/>
                    <a:pt x="520" y="3366"/>
                  </a:cubicBezTo>
                  <a:cubicBezTo>
                    <a:pt x="1" y="2290"/>
                    <a:pt x="456" y="1025"/>
                    <a:pt x="1519" y="506"/>
                  </a:cubicBezTo>
                  <a:cubicBezTo>
                    <a:pt x="2582" y="0"/>
                    <a:pt x="3860" y="456"/>
                    <a:pt x="4366" y="1518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37;p23">
              <a:extLst>
                <a:ext uri="{FF2B5EF4-FFF2-40B4-BE49-F238E27FC236}">
                  <a16:creationId xmlns:a16="http://schemas.microsoft.com/office/drawing/2014/main" id="{1D2C4929-3091-152E-0BC6-1ACB86F8EDE4}"/>
                </a:ext>
              </a:extLst>
            </p:cNvPr>
            <p:cNvSpPr/>
            <p:nvPr/>
          </p:nvSpPr>
          <p:spPr>
            <a:xfrm rot="1492103">
              <a:off x="3135638" y="4960928"/>
              <a:ext cx="63295" cy="62970"/>
            </a:xfrm>
            <a:custGeom>
              <a:avLst/>
              <a:gdLst/>
              <a:ahLst/>
              <a:cxnLst/>
              <a:rect l="l" t="t" r="r" b="b"/>
              <a:pathLst>
                <a:path w="2532" h="2519" fill="none" extrusionOk="0">
                  <a:moveTo>
                    <a:pt x="2266" y="785"/>
                  </a:moveTo>
                  <a:cubicBezTo>
                    <a:pt x="2531" y="1329"/>
                    <a:pt x="2291" y="2000"/>
                    <a:pt x="1747" y="2266"/>
                  </a:cubicBezTo>
                  <a:cubicBezTo>
                    <a:pt x="1190" y="2519"/>
                    <a:pt x="532" y="2291"/>
                    <a:pt x="266" y="1734"/>
                  </a:cubicBezTo>
                  <a:cubicBezTo>
                    <a:pt x="1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6" y="78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38;p23">
              <a:extLst>
                <a:ext uri="{FF2B5EF4-FFF2-40B4-BE49-F238E27FC236}">
                  <a16:creationId xmlns:a16="http://schemas.microsoft.com/office/drawing/2014/main" id="{A884A781-DC82-4669-4700-C3F83B951895}"/>
                </a:ext>
              </a:extLst>
            </p:cNvPr>
            <p:cNvSpPr/>
            <p:nvPr/>
          </p:nvSpPr>
          <p:spPr>
            <a:xfrm rot="1492103">
              <a:off x="3161884" y="4987202"/>
              <a:ext cx="10799" cy="10449"/>
            </a:xfrm>
            <a:custGeom>
              <a:avLst/>
              <a:gdLst/>
              <a:ahLst/>
              <a:cxnLst/>
              <a:rect l="l" t="t" r="r" b="b"/>
              <a:pathLst>
                <a:path w="432" h="418" fill="none" extrusionOk="0">
                  <a:moveTo>
                    <a:pt x="381" y="127"/>
                  </a:moveTo>
                  <a:cubicBezTo>
                    <a:pt x="431" y="228"/>
                    <a:pt x="381" y="329"/>
                    <a:pt x="292" y="380"/>
                  </a:cubicBezTo>
                  <a:cubicBezTo>
                    <a:pt x="203" y="418"/>
                    <a:pt x="90" y="380"/>
                    <a:pt x="52" y="291"/>
                  </a:cubicBezTo>
                  <a:cubicBezTo>
                    <a:pt x="1" y="203"/>
                    <a:pt x="39" y="89"/>
                    <a:pt x="140" y="51"/>
                  </a:cubicBezTo>
                  <a:cubicBezTo>
                    <a:pt x="229" y="0"/>
                    <a:pt x="343" y="38"/>
                    <a:pt x="381" y="127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39;p23">
              <a:extLst>
                <a:ext uri="{FF2B5EF4-FFF2-40B4-BE49-F238E27FC236}">
                  <a16:creationId xmlns:a16="http://schemas.microsoft.com/office/drawing/2014/main" id="{76DA0D6E-EB61-54BF-FA77-8A4B80A5DEFA}"/>
                </a:ext>
              </a:extLst>
            </p:cNvPr>
            <p:cNvSpPr/>
            <p:nvPr/>
          </p:nvSpPr>
          <p:spPr>
            <a:xfrm rot="1492103">
              <a:off x="3466021" y="4921760"/>
              <a:ext cx="121790" cy="12179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4353" y="1519"/>
                  </a:moveTo>
                  <a:cubicBezTo>
                    <a:pt x="4872" y="2582"/>
                    <a:pt x="4416" y="3860"/>
                    <a:pt x="3353" y="4366"/>
                  </a:cubicBezTo>
                  <a:cubicBezTo>
                    <a:pt x="2291" y="4872"/>
                    <a:pt x="1013" y="4429"/>
                    <a:pt x="506" y="3366"/>
                  </a:cubicBezTo>
                  <a:cubicBezTo>
                    <a:pt x="0" y="2303"/>
                    <a:pt x="443" y="1025"/>
                    <a:pt x="1506" y="519"/>
                  </a:cubicBezTo>
                  <a:cubicBezTo>
                    <a:pt x="2569" y="0"/>
                    <a:pt x="3847" y="456"/>
                    <a:pt x="4353" y="151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40;p23">
              <a:extLst>
                <a:ext uri="{FF2B5EF4-FFF2-40B4-BE49-F238E27FC236}">
                  <a16:creationId xmlns:a16="http://schemas.microsoft.com/office/drawing/2014/main" id="{123D6338-3B88-9586-3DC8-16EE3A96BE01}"/>
                </a:ext>
              </a:extLst>
            </p:cNvPr>
            <p:cNvSpPr/>
            <p:nvPr/>
          </p:nvSpPr>
          <p:spPr>
            <a:xfrm rot="1492103">
              <a:off x="3495074" y="4951083"/>
              <a:ext cx="63295" cy="63295"/>
            </a:xfrm>
            <a:custGeom>
              <a:avLst/>
              <a:gdLst/>
              <a:ahLst/>
              <a:cxnLst/>
              <a:rect l="l" t="t" r="r" b="b"/>
              <a:pathLst>
                <a:path w="2532" h="2532" fill="none" extrusionOk="0">
                  <a:moveTo>
                    <a:pt x="2265" y="786"/>
                  </a:moveTo>
                  <a:cubicBezTo>
                    <a:pt x="2531" y="1342"/>
                    <a:pt x="2303" y="2000"/>
                    <a:pt x="1747" y="2266"/>
                  </a:cubicBezTo>
                  <a:cubicBezTo>
                    <a:pt x="1190" y="2532"/>
                    <a:pt x="532" y="2291"/>
                    <a:pt x="266" y="1747"/>
                  </a:cubicBezTo>
                  <a:cubicBezTo>
                    <a:pt x="0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5" y="78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41;p23">
              <a:extLst>
                <a:ext uri="{FF2B5EF4-FFF2-40B4-BE49-F238E27FC236}">
                  <a16:creationId xmlns:a16="http://schemas.microsoft.com/office/drawing/2014/main" id="{26DC468F-C978-0C12-9D91-175C3E142510}"/>
                </a:ext>
              </a:extLst>
            </p:cNvPr>
            <p:cNvSpPr/>
            <p:nvPr/>
          </p:nvSpPr>
          <p:spPr>
            <a:xfrm rot="1492103">
              <a:off x="3521700" y="4977434"/>
              <a:ext cx="10449" cy="10449"/>
            </a:xfrm>
            <a:custGeom>
              <a:avLst/>
              <a:gdLst/>
              <a:ahLst/>
              <a:cxnLst/>
              <a:rect l="l" t="t" r="r" b="b"/>
              <a:pathLst>
                <a:path w="418" h="418" fill="none" extrusionOk="0">
                  <a:moveTo>
                    <a:pt x="367" y="139"/>
                  </a:moveTo>
                  <a:cubicBezTo>
                    <a:pt x="418" y="228"/>
                    <a:pt x="380" y="329"/>
                    <a:pt x="291" y="380"/>
                  </a:cubicBezTo>
                  <a:cubicBezTo>
                    <a:pt x="190" y="418"/>
                    <a:pt x="89" y="380"/>
                    <a:pt x="38" y="291"/>
                  </a:cubicBezTo>
                  <a:cubicBezTo>
                    <a:pt x="0" y="203"/>
                    <a:pt x="38" y="89"/>
                    <a:pt x="127" y="51"/>
                  </a:cubicBezTo>
                  <a:cubicBezTo>
                    <a:pt x="215" y="0"/>
                    <a:pt x="329" y="38"/>
                    <a:pt x="367" y="13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42;p23">
              <a:extLst>
                <a:ext uri="{FF2B5EF4-FFF2-40B4-BE49-F238E27FC236}">
                  <a16:creationId xmlns:a16="http://schemas.microsoft.com/office/drawing/2014/main" id="{37A384DB-EF0A-7C81-5F81-BD77196EEB8E}"/>
                </a:ext>
              </a:extLst>
            </p:cNvPr>
            <p:cNvSpPr/>
            <p:nvPr/>
          </p:nvSpPr>
          <p:spPr>
            <a:xfrm rot="1492103">
              <a:off x="3233231" y="4922499"/>
              <a:ext cx="226531" cy="114215"/>
            </a:xfrm>
            <a:custGeom>
              <a:avLst/>
              <a:gdLst/>
              <a:ahLst/>
              <a:cxnLst/>
              <a:rect l="l" t="t" r="r" b="b"/>
              <a:pathLst>
                <a:path w="9062" h="4569" fill="none" extrusionOk="0">
                  <a:moveTo>
                    <a:pt x="1" y="4568"/>
                  </a:moveTo>
                  <a:lnTo>
                    <a:pt x="906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43;p23">
              <a:extLst>
                <a:ext uri="{FF2B5EF4-FFF2-40B4-BE49-F238E27FC236}">
                  <a16:creationId xmlns:a16="http://schemas.microsoft.com/office/drawing/2014/main" id="{B931FD4C-4F57-C1E7-29E8-3C038A72A57F}"/>
                </a:ext>
              </a:extLst>
            </p:cNvPr>
            <p:cNvSpPr/>
            <p:nvPr/>
          </p:nvSpPr>
          <p:spPr>
            <a:xfrm rot="1492103">
              <a:off x="3101594" y="4637243"/>
              <a:ext cx="468486" cy="230306"/>
            </a:xfrm>
            <a:custGeom>
              <a:avLst/>
              <a:gdLst/>
              <a:ahLst/>
              <a:cxnLst/>
              <a:rect l="l" t="t" r="r" b="b"/>
              <a:pathLst>
                <a:path w="18741" h="9213" fill="none" extrusionOk="0">
                  <a:moveTo>
                    <a:pt x="0" y="9212"/>
                  </a:moveTo>
                  <a:lnTo>
                    <a:pt x="1874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44;p23">
              <a:extLst>
                <a:ext uri="{FF2B5EF4-FFF2-40B4-BE49-F238E27FC236}">
                  <a16:creationId xmlns:a16="http://schemas.microsoft.com/office/drawing/2014/main" id="{791D73EF-8736-A054-FCD1-E29ACC336584}"/>
                </a:ext>
              </a:extLst>
            </p:cNvPr>
            <p:cNvSpPr/>
            <p:nvPr/>
          </p:nvSpPr>
          <p:spPr>
            <a:xfrm rot="1492103">
              <a:off x="3405727" y="4761832"/>
              <a:ext cx="97142" cy="202783"/>
            </a:xfrm>
            <a:custGeom>
              <a:avLst/>
              <a:gdLst/>
              <a:ahLst/>
              <a:cxnLst/>
              <a:rect l="l" t="t" r="r" b="b"/>
              <a:pathLst>
                <a:path w="3886" h="8112" fill="none" extrusionOk="0">
                  <a:moveTo>
                    <a:pt x="1" y="1"/>
                  </a:moveTo>
                  <a:cubicBezTo>
                    <a:pt x="1" y="1"/>
                    <a:pt x="3443" y="7504"/>
                    <a:pt x="3885" y="8112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45;p23">
              <a:extLst>
                <a:ext uri="{FF2B5EF4-FFF2-40B4-BE49-F238E27FC236}">
                  <a16:creationId xmlns:a16="http://schemas.microsoft.com/office/drawing/2014/main" id="{C66FDB48-7AB4-F220-CC9F-170C1ACD4418}"/>
                </a:ext>
              </a:extLst>
            </p:cNvPr>
            <p:cNvSpPr/>
            <p:nvPr/>
          </p:nvSpPr>
          <p:spPr>
            <a:xfrm rot="1492103">
              <a:off x="3083492" y="4713707"/>
              <a:ext cx="528906" cy="259078"/>
            </a:xfrm>
            <a:custGeom>
              <a:avLst/>
              <a:gdLst/>
              <a:ahLst/>
              <a:cxnLst/>
              <a:rect l="l" t="t" r="r" b="b"/>
              <a:pathLst>
                <a:path w="21158" h="10364" fill="none" extrusionOk="0">
                  <a:moveTo>
                    <a:pt x="1" y="10364"/>
                  </a:moveTo>
                  <a:lnTo>
                    <a:pt x="21158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46;p23">
              <a:extLst>
                <a:ext uri="{FF2B5EF4-FFF2-40B4-BE49-F238E27FC236}">
                  <a16:creationId xmlns:a16="http://schemas.microsoft.com/office/drawing/2014/main" id="{1B58692D-824F-E4DA-7958-6D398147DFBE}"/>
                </a:ext>
              </a:extLst>
            </p:cNvPr>
            <p:cNvSpPr/>
            <p:nvPr/>
          </p:nvSpPr>
          <p:spPr>
            <a:xfrm rot="1492103">
              <a:off x="3120551" y="4853846"/>
              <a:ext cx="54745" cy="25948"/>
            </a:xfrm>
            <a:custGeom>
              <a:avLst/>
              <a:gdLst/>
              <a:ahLst/>
              <a:cxnLst/>
              <a:rect l="l" t="t" r="r" b="b"/>
              <a:pathLst>
                <a:path w="2190" h="1038" fill="none" extrusionOk="0">
                  <a:moveTo>
                    <a:pt x="0" y="1038"/>
                  </a:moveTo>
                  <a:lnTo>
                    <a:pt x="2189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47;p23">
              <a:extLst>
                <a:ext uri="{FF2B5EF4-FFF2-40B4-BE49-F238E27FC236}">
                  <a16:creationId xmlns:a16="http://schemas.microsoft.com/office/drawing/2014/main" id="{A2F8679F-6B2C-77A9-78ED-9B28CA967D02}"/>
                </a:ext>
              </a:extLst>
            </p:cNvPr>
            <p:cNvSpPr/>
            <p:nvPr/>
          </p:nvSpPr>
          <p:spPr>
            <a:xfrm rot="1492103">
              <a:off x="3120759" y="4862950"/>
              <a:ext cx="54420" cy="26273"/>
            </a:xfrm>
            <a:custGeom>
              <a:avLst/>
              <a:gdLst/>
              <a:ahLst/>
              <a:cxnLst/>
              <a:rect l="l" t="t" r="r" b="b"/>
              <a:pathLst>
                <a:path w="2177" h="1051" fill="none" extrusionOk="0">
                  <a:moveTo>
                    <a:pt x="1" y="1051"/>
                  </a:moveTo>
                  <a:lnTo>
                    <a:pt x="2177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48;p23">
              <a:extLst>
                <a:ext uri="{FF2B5EF4-FFF2-40B4-BE49-F238E27FC236}">
                  <a16:creationId xmlns:a16="http://schemas.microsoft.com/office/drawing/2014/main" id="{E57CB376-FDBD-8D87-E9B6-222732E29B28}"/>
                </a:ext>
              </a:extLst>
            </p:cNvPr>
            <p:cNvSpPr/>
            <p:nvPr/>
          </p:nvSpPr>
          <p:spPr>
            <a:xfrm rot="1492103">
              <a:off x="3120766" y="4872782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0" y="1051"/>
                  </a:moveTo>
                  <a:lnTo>
                    <a:pt x="2189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49;p23">
              <a:extLst>
                <a:ext uri="{FF2B5EF4-FFF2-40B4-BE49-F238E27FC236}">
                  <a16:creationId xmlns:a16="http://schemas.microsoft.com/office/drawing/2014/main" id="{0D982D3E-0D62-3050-E03B-0EDF6FA2BB80}"/>
                </a:ext>
              </a:extLst>
            </p:cNvPr>
            <p:cNvSpPr/>
            <p:nvPr/>
          </p:nvSpPr>
          <p:spPr>
            <a:xfrm rot="1492103">
              <a:off x="3121028" y="4881968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1" y="1051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50;p23">
              <a:extLst>
                <a:ext uri="{FF2B5EF4-FFF2-40B4-BE49-F238E27FC236}">
                  <a16:creationId xmlns:a16="http://schemas.microsoft.com/office/drawing/2014/main" id="{A0CEDC9D-F623-AA38-B27E-8AA48F1AA299}"/>
                </a:ext>
              </a:extLst>
            </p:cNvPr>
            <p:cNvSpPr/>
            <p:nvPr/>
          </p:nvSpPr>
          <p:spPr>
            <a:xfrm rot="1492103">
              <a:off x="3120985" y="4892735"/>
              <a:ext cx="54745" cy="25973"/>
            </a:xfrm>
            <a:custGeom>
              <a:avLst/>
              <a:gdLst/>
              <a:ahLst/>
              <a:cxnLst/>
              <a:rect l="l" t="t" r="r" b="b"/>
              <a:pathLst>
                <a:path w="2190" h="1039" fill="none" extrusionOk="0">
                  <a:moveTo>
                    <a:pt x="1" y="1039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51;p23">
              <a:extLst>
                <a:ext uri="{FF2B5EF4-FFF2-40B4-BE49-F238E27FC236}">
                  <a16:creationId xmlns:a16="http://schemas.microsoft.com/office/drawing/2014/main" id="{2C89A926-4798-3145-DAA3-CC7CC381A688}"/>
                </a:ext>
              </a:extLst>
            </p:cNvPr>
            <p:cNvSpPr/>
            <p:nvPr/>
          </p:nvSpPr>
          <p:spPr>
            <a:xfrm rot="1492103">
              <a:off x="3420507" y="4799371"/>
              <a:ext cx="261303" cy="140788"/>
            </a:xfrm>
            <a:custGeom>
              <a:avLst/>
              <a:gdLst/>
              <a:ahLst/>
              <a:cxnLst/>
              <a:rect l="l" t="t" r="r" b="b"/>
              <a:pathLst>
                <a:path w="10453" h="5632" fill="none" extrusionOk="0">
                  <a:moveTo>
                    <a:pt x="0" y="1"/>
                  </a:moveTo>
                  <a:cubicBezTo>
                    <a:pt x="0" y="1"/>
                    <a:pt x="2658" y="5100"/>
                    <a:pt x="3063" y="5632"/>
                  </a:cubicBezTo>
                  <a:cubicBezTo>
                    <a:pt x="3063" y="5632"/>
                    <a:pt x="6353" y="3911"/>
                    <a:pt x="7011" y="3974"/>
                  </a:cubicBezTo>
                  <a:cubicBezTo>
                    <a:pt x="7656" y="4050"/>
                    <a:pt x="8263" y="4278"/>
                    <a:pt x="8263" y="4278"/>
                  </a:cubicBezTo>
                  <a:lnTo>
                    <a:pt x="10452" y="324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52;p23">
              <a:extLst>
                <a:ext uri="{FF2B5EF4-FFF2-40B4-BE49-F238E27FC236}">
                  <a16:creationId xmlns:a16="http://schemas.microsoft.com/office/drawing/2014/main" id="{B5BD3615-2542-0EE0-15AE-D9AF76F4CB03}"/>
                </a:ext>
              </a:extLst>
            </p:cNvPr>
            <p:cNvSpPr/>
            <p:nvPr/>
          </p:nvSpPr>
          <p:spPr>
            <a:xfrm rot="1492103">
              <a:off x="3630288" y="4899488"/>
              <a:ext cx="25323" cy="25973"/>
            </a:xfrm>
            <a:custGeom>
              <a:avLst/>
              <a:gdLst/>
              <a:ahLst/>
              <a:cxnLst/>
              <a:rect l="l" t="t" r="r" b="b"/>
              <a:pathLst>
                <a:path w="1013" h="1039" fill="none" extrusionOk="0">
                  <a:moveTo>
                    <a:pt x="899" y="330"/>
                  </a:moveTo>
                  <a:cubicBezTo>
                    <a:pt x="1013" y="558"/>
                    <a:pt x="924" y="823"/>
                    <a:pt x="709" y="937"/>
                  </a:cubicBezTo>
                  <a:cubicBezTo>
                    <a:pt x="481" y="1038"/>
                    <a:pt x="216" y="937"/>
                    <a:pt x="102" y="709"/>
                  </a:cubicBezTo>
                  <a:cubicBezTo>
                    <a:pt x="1" y="482"/>
                    <a:pt x="89" y="203"/>
                    <a:pt x="304" y="102"/>
                  </a:cubicBezTo>
                  <a:cubicBezTo>
                    <a:pt x="519" y="1"/>
                    <a:pt x="798" y="102"/>
                    <a:pt x="899" y="330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53;p23">
              <a:extLst>
                <a:ext uri="{FF2B5EF4-FFF2-40B4-BE49-F238E27FC236}">
                  <a16:creationId xmlns:a16="http://schemas.microsoft.com/office/drawing/2014/main" id="{016D4B0A-B8F4-7590-4624-C8F589E6644C}"/>
                </a:ext>
              </a:extLst>
            </p:cNvPr>
            <p:cNvSpPr/>
            <p:nvPr/>
          </p:nvSpPr>
          <p:spPr>
            <a:xfrm rot="1492103">
              <a:off x="3118578" y="4745508"/>
              <a:ext cx="116440" cy="100617"/>
            </a:xfrm>
            <a:custGeom>
              <a:avLst/>
              <a:gdLst/>
              <a:ahLst/>
              <a:cxnLst/>
              <a:rect l="l" t="t" r="r" b="b"/>
              <a:pathLst>
                <a:path w="4658" h="4025" fill="none" extrusionOk="0">
                  <a:moveTo>
                    <a:pt x="1469" y="4012"/>
                  </a:moveTo>
                  <a:lnTo>
                    <a:pt x="4341" y="2633"/>
                  </a:lnTo>
                  <a:cubicBezTo>
                    <a:pt x="4341" y="2633"/>
                    <a:pt x="4657" y="2544"/>
                    <a:pt x="4278" y="1785"/>
                  </a:cubicBezTo>
                  <a:cubicBezTo>
                    <a:pt x="3898" y="1026"/>
                    <a:pt x="3506" y="343"/>
                    <a:pt x="3506" y="343"/>
                  </a:cubicBezTo>
                  <a:cubicBezTo>
                    <a:pt x="3506" y="343"/>
                    <a:pt x="3443" y="1"/>
                    <a:pt x="2873" y="279"/>
                  </a:cubicBezTo>
                  <a:cubicBezTo>
                    <a:pt x="2304" y="545"/>
                    <a:pt x="418" y="1456"/>
                    <a:pt x="418" y="1456"/>
                  </a:cubicBezTo>
                  <a:cubicBezTo>
                    <a:pt x="418" y="1456"/>
                    <a:pt x="1" y="1671"/>
                    <a:pt x="266" y="2152"/>
                  </a:cubicBezTo>
                  <a:cubicBezTo>
                    <a:pt x="532" y="2620"/>
                    <a:pt x="1000" y="3683"/>
                    <a:pt x="1000" y="3683"/>
                  </a:cubicBezTo>
                  <a:cubicBezTo>
                    <a:pt x="1000" y="3683"/>
                    <a:pt x="1203" y="4025"/>
                    <a:pt x="1469" y="4012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54;p23">
              <a:extLst>
                <a:ext uri="{FF2B5EF4-FFF2-40B4-BE49-F238E27FC236}">
                  <a16:creationId xmlns:a16="http://schemas.microsoft.com/office/drawing/2014/main" id="{E55A8AFA-E1FF-10B5-FA9D-FF5488C409AC}"/>
                </a:ext>
              </a:extLst>
            </p:cNvPr>
            <p:cNvSpPr/>
            <p:nvPr/>
          </p:nvSpPr>
          <p:spPr>
            <a:xfrm rot="1492103">
              <a:off x="3231118" y="4743928"/>
              <a:ext cx="112941" cy="101891"/>
            </a:xfrm>
            <a:custGeom>
              <a:avLst/>
              <a:gdLst/>
              <a:ahLst/>
              <a:cxnLst/>
              <a:rect l="l" t="t" r="r" b="b"/>
              <a:pathLst>
                <a:path w="4518" h="4076" fill="none" extrusionOk="0">
                  <a:moveTo>
                    <a:pt x="1025" y="3569"/>
                  </a:moveTo>
                  <a:lnTo>
                    <a:pt x="177" y="1975"/>
                  </a:lnTo>
                  <a:cubicBezTo>
                    <a:pt x="177" y="1975"/>
                    <a:pt x="0" y="1620"/>
                    <a:pt x="696" y="1291"/>
                  </a:cubicBezTo>
                  <a:cubicBezTo>
                    <a:pt x="1405" y="950"/>
                    <a:pt x="3151" y="114"/>
                    <a:pt x="3151" y="114"/>
                  </a:cubicBezTo>
                  <a:cubicBezTo>
                    <a:pt x="3151" y="114"/>
                    <a:pt x="3594" y="1"/>
                    <a:pt x="3822" y="570"/>
                  </a:cubicBezTo>
                  <a:cubicBezTo>
                    <a:pt x="4062" y="1139"/>
                    <a:pt x="4404" y="1987"/>
                    <a:pt x="4404" y="1987"/>
                  </a:cubicBezTo>
                  <a:cubicBezTo>
                    <a:pt x="4404" y="1987"/>
                    <a:pt x="4518" y="2544"/>
                    <a:pt x="4176" y="2683"/>
                  </a:cubicBezTo>
                  <a:cubicBezTo>
                    <a:pt x="3328" y="3038"/>
                    <a:pt x="1481" y="3974"/>
                    <a:pt x="1481" y="3974"/>
                  </a:cubicBezTo>
                  <a:cubicBezTo>
                    <a:pt x="1481" y="3974"/>
                    <a:pt x="1266" y="4075"/>
                    <a:pt x="1025" y="356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55;p23">
              <a:extLst>
                <a:ext uri="{FF2B5EF4-FFF2-40B4-BE49-F238E27FC236}">
                  <a16:creationId xmlns:a16="http://schemas.microsoft.com/office/drawing/2014/main" id="{F0CB0D36-0785-4C77-70B7-FC2A3414EFDB}"/>
                </a:ext>
              </a:extLst>
            </p:cNvPr>
            <p:cNvSpPr/>
            <p:nvPr/>
          </p:nvSpPr>
          <p:spPr>
            <a:xfrm rot="1492103">
              <a:off x="3340741" y="4741202"/>
              <a:ext cx="116115" cy="104416"/>
            </a:xfrm>
            <a:custGeom>
              <a:avLst/>
              <a:gdLst/>
              <a:ahLst/>
              <a:cxnLst/>
              <a:rect l="l" t="t" r="r" b="b"/>
              <a:pathLst>
                <a:path w="4645" h="4177" fill="none" extrusionOk="0">
                  <a:moveTo>
                    <a:pt x="165" y="1924"/>
                  </a:moveTo>
                  <a:lnTo>
                    <a:pt x="1013" y="3696"/>
                  </a:lnTo>
                  <a:cubicBezTo>
                    <a:pt x="1013" y="3696"/>
                    <a:pt x="1202" y="4176"/>
                    <a:pt x="1785" y="3911"/>
                  </a:cubicBezTo>
                  <a:cubicBezTo>
                    <a:pt x="2354" y="3658"/>
                    <a:pt x="4290" y="2721"/>
                    <a:pt x="4290" y="2721"/>
                  </a:cubicBezTo>
                  <a:cubicBezTo>
                    <a:pt x="4290" y="2721"/>
                    <a:pt x="4644" y="2607"/>
                    <a:pt x="4163" y="1696"/>
                  </a:cubicBezTo>
                  <a:cubicBezTo>
                    <a:pt x="3695" y="798"/>
                    <a:pt x="3569" y="443"/>
                    <a:pt x="3569" y="443"/>
                  </a:cubicBezTo>
                  <a:cubicBezTo>
                    <a:pt x="3569" y="443"/>
                    <a:pt x="3379" y="1"/>
                    <a:pt x="2544" y="494"/>
                  </a:cubicBezTo>
                  <a:cubicBezTo>
                    <a:pt x="2379" y="583"/>
                    <a:pt x="696" y="1367"/>
                    <a:pt x="696" y="1367"/>
                  </a:cubicBezTo>
                  <a:cubicBezTo>
                    <a:pt x="696" y="1367"/>
                    <a:pt x="0" y="1570"/>
                    <a:pt x="165" y="1924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56;p23">
              <a:extLst>
                <a:ext uri="{FF2B5EF4-FFF2-40B4-BE49-F238E27FC236}">
                  <a16:creationId xmlns:a16="http://schemas.microsoft.com/office/drawing/2014/main" id="{4377C93B-6DFB-02D1-FBCE-6B4430F0988F}"/>
                </a:ext>
              </a:extLst>
            </p:cNvPr>
            <p:cNvSpPr/>
            <p:nvPr/>
          </p:nvSpPr>
          <p:spPr>
            <a:xfrm rot="1492103">
              <a:off x="3468287" y="4744327"/>
              <a:ext cx="166411" cy="111041"/>
            </a:xfrm>
            <a:custGeom>
              <a:avLst/>
              <a:gdLst/>
              <a:ahLst/>
              <a:cxnLst/>
              <a:rect l="l" t="t" r="r" b="b"/>
              <a:pathLst>
                <a:path w="6657" h="4442" fill="none" extrusionOk="0">
                  <a:moveTo>
                    <a:pt x="102" y="2316"/>
                  </a:moveTo>
                  <a:lnTo>
                    <a:pt x="899" y="3973"/>
                  </a:lnTo>
                  <a:cubicBezTo>
                    <a:pt x="899" y="3973"/>
                    <a:pt x="1025" y="4442"/>
                    <a:pt x="1974" y="3986"/>
                  </a:cubicBezTo>
                  <a:cubicBezTo>
                    <a:pt x="2923" y="3530"/>
                    <a:pt x="5859" y="2126"/>
                    <a:pt x="5859" y="2126"/>
                  </a:cubicBezTo>
                  <a:cubicBezTo>
                    <a:pt x="5859" y="2126"/>
                    <a:pt x="6656" y="1885"/>
                    <a:pt x="5821" y="1278"/>
                  </a:cubicBezTo>
                  <a:cubicBezTo>
                    <a:pt x="4973" y="658"/>
                    <a:pt x="4227" y="203"/>
                    <a:pt x="4227" y="203"/>
                  </a:cubicBezTo>
                  <a:cubicBezTo>
                    <a:pt x="4227" y="203"/>
                    <a:pt x="4037" y="0"/>
                    <a:pt x="3328" y="342"/>
                  </a:cubicBezTo>
                  <a:cubicBezTo>
                    <a:pt x="2607" y="683"/>
                    <a:pt x="367" y="1772"/>
                    <a:pt x="367" y="1772"/>
                  </a:cubicBezTo>
                  <a:cubicBezTo>
                    <a:pt x="367" y="1772"/>
                    <a:pt x="0" y="1911"/>
                    <a:pt x="102" y="231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57;p23">
              <a:extLst>
                <a:ext uri="{FF2B5EF4-FFF2-40B4-BE49-F238E27FC236}">
                  <a16:creationId xmlns:a16="http://schemas.microsoft.com/office/drawing/2014/main" id="{1A934A98-7431-B923-0D18-57A167C1D406}"/>
                </a:ext>
              </a:extLst>
            </p:cNvPr>
            <p:cNvSpPr/>
            <p:nvPr/>
          </p:nvSpPr>
          <p:spPr>
            <a:xfrm rot="1492103">
              <a:off x="3518613" y="4748448"/>
              <a:ext cx="31647" cy="87668"/>
            </a:xfrm>
            <a:custGeom>
              <a:avLst/>
              <a:gdLst/>
              <a:ahLst/>
              <a:cxnLst/>
              <a:rect l="l" t="t" r="r" b="b"/>
              <a:pathLst>
                <a:path w="1266" h="3507" fill="none" extrusionOk="0">
                  <a:moveTo>
                    <a:pt x="0" y="520"/>
                  </a:moveTo>
                  <a:lnTo>
                    <a:pt x="25" y="3506"/>
                  </a:lnTo>
                  <a:lnTo>
                    <a:pt x="1265" y="2911"/>
                  </a:lnTo>
                  <a:lnTo>
                    <a:pt x="1088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58;p23">
              <a:extLst>
                <a:ext uri="{FF2B5EF4-FFF2-40B4-BE49-F238E27FC236}">
                  <a16:creationId xmlns:a16="http://schemas.microsoft.com/office/drawing/2014/main" id="{FD3B5B98-1CD6-72A4-5899-1355956F7A2C}"/>
                </a:ext>
              </a:extLst>
            </p:cNvPr>
            <p:cNvSpPr/>
            <p:nvPr/>
          </p:nvSpPr>
          <p:spPr>
            <a:xfrm rot="1492103">
              <a:off x="3276937" y="4753688"/>
              <a:ext cx="16774" cy="81643"/>
            </a:xfrm>
            <a:custGeom>
              <a:avLst/>
              <a:gdLst/>
              <a:ahLst/>
              <a:cxnLst/>
              <a:rect l="l" t="t" r="r" b="b"/>
              <a:pathLst>
                <a:path w="671" h="3266" fill="none" extrusionOk="0">
                  <a:moveTo>
                    <a:pt x="0" y="3266"/>
                  </a:moveTo>
                  <a:lnTo>
                    <a:pt x="228" y="203"/>
                  </a:lnTo>
                  <a:lnTo>
                    <a:pt x="671" y="1"/>
                  </a:lnTo>
                  <a:lnTo>
                    <a:pt x="544" y="310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59;p23">
              <a:extLst>
                <a:ext uri="{FF2B5EF4-FFF2-40B4-BE49-F238E27FC236}">
                  <a16:creationId xmlns:a16="http://schemas.microsoft.com/office/drawing/2014/main" id="{CC00A39C-05F5-DFC7-1E70-E9604A2CD828}"/>
                </a:ext>
              </a:extLst>
            </p:cNvPr>
            <p:cNvSpPr/>
            <p:nvPr/>
          </p:nvSpPr>
          <p:spPr>
            <a:xfrm rot="1492103">
              <a:off x="3307873" y="4759585"/>
              <a:ext cx="19323" cy="75319"/>
            </a:xfrm>
            <a:custGeom>
              <a:avLst/>
              <a:gdLst/>
              <a:ahLst/>
              <a:cxnLst/>
              <a:rect l="l" t="t" r="r" b="b"/>
              <a:pathLst>
                <a:path w="773" h="3013" fill="none" extrusionOk="0">
                  <a:moveTo>
                    <a:pt x="203" y="3012"/>
                  </a:moveTo>
                  <a:lnTo>
                    <a:pt x="0" y="76"/>
                  </a:lnTo>
                  <a:lnTo>
                    <a:pt x="291" y="0"/>
                  </a:lnTo>
                  <a:lnTo>
                    <a:pt x="772" y="2746"/>
                  </a:ln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532;p23">
            <a:extLst>
              <a:ext uri="{FF2B5EF4-FFF2-40B4-BE49-F238E27FC236}">
                <a16:creationId xmlns:a16="http://schemas.microsoft.com/office/drawing/2014/main" id="{377B424A-FE9D-B1F1-9D91-668743175DCE}"/>
              </a:ext>
            </a:extLst>
          </p:cNvPr>
          <p:cNvGrpSpPr/>
          <p:nvPr/>
        </p:nvGrpSpPr>
        <p:grpSpPr>
          <a:xfrm>
            <a:off x="4496001" y="3680135"/>
            <a:ext cx="339205" cy="282250"/>
            <a:chOff x="2967600" y="4528286"/>
            <a:chExt cx="765827" cy="670678"/>
          </a:xfrm>
        </p:grpSpPr>
        <p:sp>
          <p:nvSpPr>
            <p:cNvPr id="119" name="Google Shape;533;p23">
              <a:extLst>
                <a:ext uri="{FF2B5EF4-FFF2-40B4-BE49-F238E27FC236}">
                  <a16:creationId xmlns:a16="http://schemas.microsoft.com/office/drawing/2014/main" id="{7545F74A-514C-C9D9-261E-80C77F54543B}"/>
                </a:ext>
              </a:extLst>
            </p:cNvPr>
            <p:cNvSpPr/>
            <p:nvPr/>
          </p:nvSpPr>
          <p:spPr>
            <a:xfrm rot="1492103">
              <a:off x="3031179" y="4642031"/>
              <a:ext cx="638671" cy="443188"/>
            </a:xfrm>
            <a:custGeom>
              <a:avLst/>
              <a:gdLst/>
              <a:ahLst/>
              <a:cxnLst/>
              <a:rect l="l" t="t" r="r" b="b"/>
              <a:pathLst>
                <a:path w="25549" h="17729" fill="none" extrusionOk="0">
                  <a:moveTo>
                    <a:pt x="3848" y="17728"/>
                  </a:moveTo>
                  <a:lnTo>
                    <a:pt x="1620" y="13059"/>
                  </a:lnTo>
                  <a:cubicBezTo>
                    <a:pt x="1620" y="13059"/>
                    <a:pt x="1" y="9693"/>
                    <a:pt x="1747" y="8503"/>
                  </a:cubicBezTo>
                  <a:cubicBezTo>
                    <a:pt x="3481" y="7314"/>
                    <a:pt x="7112" y="5062"/>
                    <a:pt x="9339" y="3910"/>
                  </a:cubicBezTo>
                  <a:cubicBezTo>
                    <a:pt x="11554" y="2759"/>
                    <a:pt x="16312" y="658"/>
                    <a:pt x="17792" y="329"/>
                  </a:cubicBezTo>
                  <a:cubicBezTo>
                    <a:pt x="19273" y="0"/>
                    <a:pt x="20728" y="607"/>
                    <a:pt x="22778" y="2695"/>
                  </a:cubicBezTo>
                  <a:cubicBezTo>
                    <a:pt x="24840" y="4783"/>
                    <a:pt x="25321" y="5606"/>
                    <a:pt x="25549" y="6783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34;p23">
              <a:extLst>
                <a:ext uri="{FF2B5EF4-FFF2-40B4-BE49-F238E27FC236}">
                  <a16:creationId xmlns:a16="http://schemas.microsoft.com/office/drawing/2014/main" id="{BAC5FCF8-21A9-E78B-0F2E-F1E27B0DFE05}"/>
                </a:ext>
              </a:extLst>
            </p:cNvPr>
            <p:cNvSpPr/>
            <p:nvPr/>
          </p:nvSpPr>
          <p:spPr>
            <a:xfrm rot="1492103">
              <a:off x="3586323" y="4934014"/>
              <a:ext cx="92367" cy="59170"/>
            </a:xfrm>
            <a:custGeom>
              <a:avLst/>
              <a:gdLst/>
              <a:ahLst/>
              <a:cxnLst/>
              <a:rect l="l" t="t" r="r" b="b"/>
              <a:pathLst>
                <a:path w="3695" h="2367" fill="none" extrusionOk="0">
                  <a:moveTo>
                    <a:pt x="3568" y="355"/>
                  </a:moveTo>
                  <a:cubicBezTo>
                    <a:pt x="3695" y="608"/>
                    <a:pt x="3581" y="911"/>
                    <a:pt x="3341" y="1025"/>
                  </a:cubicBezTo>
                  <a:lnTo>
                    <a:pt x="797" y="2240"/>
                  </a:lnTo>
                  <a:cubicBezTo>
                    <a:pt x="544" y="2367"/>
                    <a:pt x="240" y="2253"/>
                    <a:pt x="127" y="2012"/>
                  </a:cubicBezTo>
                  <a:lnTo>
                    <a:pt x="127" y="2012"/>
                  </a:lnTo>
                  <a:cubicBezTo>
                    <a:pt x="0" y="1759"/>
                    <a:pt x="114" y="1456"/>
                    <a:pt x="354" y="1342"/>
                  </a:cubicBezTo>
                  <a:lnTo>
                    <a:pt x="2898" y="127"/>
                  </a:lnTo>
                  <a:cubicBezTo>
                    <a:pt x="3151" y="0"/>
                    <a:pt x="3455" y="114"/>
                    <a:pt x="356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35;p23">
              <a:extLst>
                <a:ext uri="{FF2B5EF4-FFF2-40B4-BE49-F238E27FC236}">
                  <a16:creationId xmlns:a16="http://schemas.microsoft.com/office/drawing/2014/main" id="{31E07A3B-347E-508F-EAD2-DA2DE0F56F27}"/>
                </a:ext>
              </a:extLst>
            </p:cNvPr>
            <p:cNvSpPr/>
            <p:nvPr/>
          </p:nvSpPr>
          <p:spPr>
            <a:xfrm rot="1492103">
              <a:off x="3033742" y="4956619"/>
              <a:ext cx="79118" cy="52846"/>
            </a:xfrm>
            <a:custGeom>
              <a:avLst/>
              <a:gdLst/>
              <a:ahLst/>
              <a:cxnLst/>
              <a:rect l="l" t="t" r="r" b="b"/>
              <a:pathLst>
                <a:path w="3165" h="2114" fill="none" extrusionOk="0">
                  <a:moveTo>
                    <a:pt x="3038" y="355"/>
                  </a:moveTo>
                  <a:cubicBezTo>
                    <a:pt x="3164" y="608"/>
                    <a:pt x="3051" y="911"/>
                    <a:pt x="2810" y="1025"/>
                  </a:cubicBezTo>
                  <a:lnTo>
                    <a:pt x="785" y="2000"/>
                  </a:lnTo>
                  <a:cubicBezTo>
                    <a:pt x="532" y="2114"/>
                    <a:pt x="241" y="2012"/>
                    <a:pt x="115" y="1759"/>
                  </a:cubicBezTo>
                  <a:lnTo>
                    <a:pt x="115" y="1759"/>
                  </a:lnTo>
                  <a:cubicBezTo>
                    <a:pt x="1" y="1506"/>
                    <a:pt x="102" y="1215"/>
                    <a:pt x="355" y="1089"/>
                  </a:cubicBezTo>
                  <a:lnTo>
                    <a:pt x="2380" y="127"/>
                  </a:lnTo>
                  <a:cubicBezTo>
                    <a:pt x="2620" y="0"/>
                    <a:pt x="2924" y="114"/>
                    <a:pt x="303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36;p23">
              <a:extLst>
                <a:ext uri="{FF2B5EF4-FFF2-40B4-BE49-F238E27FC236}">
                  <a16:creationId xmlns:a16="http://schemas.microsoft.com/office/drawing/2014/main" id="{67BB85D2-8938-D955-7AF6-DDDC2E3562BA}"/>
                </a:ext>
              </a:extLst>
            </p:cNvPr>
            <p:cNvSpPr/>
            <p:nvPr/>
          </p:nvSpPr>
          <p:spPr>
            <a:xfrm rot="1492103">
              <a:off x="3106220" y="4931459"/>
              <a:ext cx="121815" cy="121790"/>
            </a:xfrm>
            <a:custGeom>
              <a:avLst/>
              <a:gdLst/>
              <a:ahLst/>
              <a:cxnLst/>
              <a:rect l="l" t="t" r="r" b="b"/>
              <a:pathLst>
                <a:path w="4873" h="4872" fill="none" extrusionOk="0">
                  <a:moveTo>
                    <a:pt x="4366" y="1518"/>
                  </a:moveTo>
                  <a:cubicBezTo>
                    <a:pt x="4873" y="2581"/>
                    <a:pt x="4430" y="3859"/>
                    <a:pt x="3367" y="4366"/>
                  </a:cubicBezTo>
                  <a:cubicBezTo>
                    <a:pt x="2304" y="4872"/>
                    <a:pt x="1026" y="4429"/>
                    <a:pt x="520" y="3366"/>
                  </a:cubicBezTo>
                  <a:cubicBezTo>
                    <a:pt x="1" y="2290"/>
                    <a:pt x="456" y="1025"/>
                    <a:pt x="1519" y="506"/>
                  </a:cubicBezTo>
                  <a:cubicBezTo>
                    <a:pt x="2582" y="0"/>
                    <a:pt x="3860" y="456"/>
                    <a:pt x="4366" y="1518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37;p23">
              <a:extLst>
                <a:ext uri="{FF2B5EF4-FFF2-40B4-BE49-F238E27FC236}">
                  <a16:creationId xmlns:a16="http://schemas.microsoft.com/office/drawing/2014/main" id="{84DDB6A5-FC71-1CAA-0ED3-BC8F7988244C}"/>
                </a:ext>
              </a:extLst>
            </p:cNvPr>
            <p:cNvSpPr/>
            <p:nvPr/>
          </p:nvSpPr>
          <p:spPr>
            <a:xfrm rot="1492103">
              <a:off x="3135638" y="4960928"/>
              <a:ext cx="63295" cy="62970"/>
            </a:xfrm>
            <a:custGeom>
              <a:avLst/>
              <a:gdLst/>
              <a:ahLst/>
              <a:cxnLst/>
              <a:rect l="l" t="t" r="r" b="b"/>
              <a:pathLst>
                <a:path w="2532" h="2519" fill="none" extrusionOk="0">
                  <a:moveTo>
                    <a:pt x="2266" y="785"/>
                  </a:moveTo>
                  <a:cubicBezTo>
                    <a:pt x="2531" y="1329"/>
                    <a:pt x="2291" y="2000"/>
                    <a:pt x="1747" y="2266"/>
                  </a:cubicBezTo>
                  <a:cubicBezTo>
                    <a:pt x="1190" y="2519"/>
                    <a:pt x="532" y="2291"/>
                    <a:pt x="266" y="1734"/>
                  </a:cubicBezTo>
                  <a:cubicBezTo>
                    <a:pt x="1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6" y="78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38;p23">
              <a:extLst>
                <a:ext uri="{FF2B5EF4-FFF2-40B4-BE49-F238E27FC236}">
                  <a16:creationId xmlns:a16="http://schemas.microsoft.com/office/drawing/2014/main" id="{B5D360C0-F2A2-8044-38C4-BC5DD83E49D9}"/>
                </a:ext>
              </a:extLst>
            </p:cNvPr>
            <p:cNvSpPr/>
            <p:nvPr/>
          </p:nvSpPr>
          <p:spPr>
            <a:xfrm rot="1492103">
              <a:off x="3161884" y="4987202"/>
              <a:ext cx="10799" cy="10449"/>
            </a:xfrm>
            <a:custGeom>
              <a:avLst/>
              <a:gdLst/>
              <a:ahLst/>
              <a:cxnLst/>
              <a:rect l="l" t="t" r="r" b="b"/>
              <a:pathLst>
                <a:path w="432" h="418" fill="none" extrusionOk="0">
                  <a:moveTo>
                    <a:pt x="381" y="127"/>
                  </a:moveTo>
                  <a:cubicBezTo>
                    <a:pt x="431" y="228"/>
                    <a:pt x="381" y="329"/>
                    <a:pt x="292" y="380"/>
                  </a:cubicBezTo>
                  <a:cubicBezTo>
                    <a:pt x="203" y="418"/>
                    <a:pt x="90" y="380"/>
                    <a:pt x="52" y="291"/>
                  </a:cubicBezTo>
                  <a:cubicBezTo>
                    <a:pt x="1" y="203"/>
                    <a:pt x="39" y="89"/>
                    <a:pt x="140" y="51"/>
                  </a:cubicBezTo>
                  <a:cubicBezTo>
                    <a:pt x="229" y="0"/>
                    <a:pt x="343" y="38"/>
                    <a:pt x="381" y="127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39;p23">
              <a:extLst>
                <a:ext uri="{FF2B5EF4-FFF2-40B4-BE49-F238E27FC236}">
                  <a16:creationId xmlns:a16="http://schemas.microsoft.com/office/drawing/2014/main" id="{E00718CE-0F7F-BDF3-4244-EA1316153FF1}"/>
                </a:ext>
              </a:extLst>
            </p:cNvPr>
            <p:cNvSpPr/>
            <p:nvPr/>
          </p:nvSpPr>
          <p:spPr>
            <a:xfrm rot="1492103">
              <a:off x="3466021" y="4921760"/>
              <a:ext cx="121790" cy="12179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4353" y="1519"/>
                  </a:moveTo>
                  <a:cubicBezTo>
                    <a:pt x="4872" y="2582"/>
                    <a:pt x="4416" y="3860"/>
                    <a:pt x="3353" y="4366"/>
                  </a:cubicBezTo>
                  <a:cubicBezTo>
                    <a:pt x="2291" y="4872"/>
                    <a:pt x="1013" y="4429"/>
                    <a:pt x="506" y="3366"/>
                  </a:cubicBezTo>
                  <a:cubicBezTo>
                    <a:pt x="0" y="2303"/>
                    <a:pt x="443" y="1025"/>
                    <a:pt x="1506" y="519"/>
                  </a:cubicBezTo>
                  <a:cubicBezTo>
                    <a:pt x="2569" y="0"/>
                    <a:pt x="3847" y="456"/>
                    <a:pt x="4353" y="151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40;p23">
              <a:extLst>
                <a:ext uri="{FF2B5EF4-FFF2-40B4-BE49-F238E27FC236}">
                  <a16:creationId xmlns:a16="http://schemas.microsoft.com/office/drawing/2014/main" id="{2F25BC32-39EC-8DAB-94FB-9C528DE119AB}"/>
                </a:ext>
              </a:extLst>
            </p:cNvPr>
            <p:cNvSpPr/>
            <p:nvPr/>
          </p:nvSpPr>
          <p:spPr>
            <a:xfrm rot="1492103">
              <a:off x="3495074" y="4951083"/>
              <a:ext cx="63295" cy="63295"/>
            </a:xfrm>
            <a:custGeom>
              <a:avLst/>
              <a:gdLst/>
              <a:ahLst/>
              <a:cxnLst/>
              <a:rect l="l" t="t" r="r" b="b"/>
              <a:pathLst>
                <a:path w="2532" h="2532" fill="none" extrusionOk="0">
                  <a:moveTo>
                    <a:pt x="2265" y="786"/>
                  </a:moveTo>
                  <a:cubicBezTo>
                    <a:pt x="2531" y="1342"/>
                    <a:pt x="2303" y="2000"/>
                    <a:pt x="1747" y="2266"/>
                  </a:cubicBezTo>
                  <a:cubicBezTo>
                    <a:pt x="1190" y="2532"/>
                    <a:pt x="532" y="2291"/>
                    <a:pt x="266" y="1747"/>
                  </a:cubicBezTo>
                  <a:cubicBezTo>
                    <a:pt x="0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5" y="78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41;p23">
              <a:extLst>
                <a:ext uri="{FF2B5EF4-FFF2-40B4-BE49-F238E27FC236}">
                  <a16:creationId xmlns:a16="http://schemas.microsoft.com/office/drawing/2014/main" id="{D8FF4874-46D7-C120-8746-ECC40DAF27E1}"/>
                </a:ext>
              </a:extLst>
            </p:cNvPr>
            <p:cNvSpPr/>
            <p:nvPr/>
          </p:nvSpPr>
          <p:spPr>
            <a:xfrm rot="1492103">
              <a:off x="3521700" y="4977434"/>
              <a:ext cx="10449" cy="10449"/>
            </a:xfrm>
            <a:custGeom>
              <a:avLst/>
              <a:gdLst/>
              <a:ahLst/>
              <a:cxnLst/>
              <a:rect l="l" t="t" r="r" b="b"/>
              <a:pathLst>
                <a:path w="418" h="418" fill="none" extrusionOk="0">
                  <a:moveTo>
                    <a:pt x="367" y="139"/>
                  </a:moveTo>
                  <a:cubicBezTo>
                    <a:pt x="418" y="228"/>
                    <a:pt x="380" y="329"/>
                    <a:pt x="291" y="380"/>
                  </a:cubicBezTo>
                  <a:cubicBezTo>
                    <a:pt x="190" y="418"/>
                    <a:pt x="89" y="380"/>
                    <a:pt x="38" y="291"/>
                  </a:cubicBezTo>
                  <a:cubicBezTo>
                    <a:pt x="0" y="203"/>
                    <a:pt x="38" y="89"/>
                    <a:pt x="127" y="51"/>
                  </a:cubicBezTo>
                  <a:cubicBezTo>
                    <a:pt x="215" y="0"/>
                    <a:pt x="329" y="38"/>
                    <a:pt x="367" y="13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42;p23">
              <a:extLst>
                <a:ext uri="{FF2B5EF4-FFF2-40B4-BE49-F238E27FC236}">
                  <a16:creationId xmlns:a16="http://schemas.microsoft.com/office/drawing/2014/main" id="{1D72BAFC-57EB-0F3D-9590-786D7EB58EAF}"/>
                </a:ext>
              </a:extLst>
            </p:cNvPr>
            <p:cNvSpPr/>
            <p:nvPr/>
          </p:nvSpPr>
          <p:spPr>
            <a:xfrm rot="1492103">
              <a:off x="3233231" y="4922499"/>
              <a:ext cx="226531" cy="114215"/>
            </a:xfrm>
            <a:custGeom>
              <a:avLst/>
              <a:gdLst/>
              <a:ahLst/>
              <a:cxnLst/>
              <a:rect l="l" t="t" r="r" b="b"/>
              <a:pathLst>
                <a:path w="9062" h="4569" fill="none" extrusionOk="0">
                  <a:moveTo>
                    <a:pt x="1" y="4568"/>
                  </a:moveTo>
                  <a:lnTo>
                    <a:pt x="906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43;p23">
              <a:extLst>
                <a:ext uri="{FF2B5EF4-FFF2-40B4-BE49-F238E27FC236}">
                  <a16:creationId xmlns:a16="http://schemas.microsoft.com/office/drawing/2014/main" id="{36C6E3D4-2C1B-8A9D-2CA5-1BE2D9F37DB0}"/>
                </a:ext>
              </a:extLst>
            </p:cNvPr>
            <p:cNvSpPr/>
            <p:nvPr/>
          </p:nvSpPr>
          <p:spPr>
            <a:xfrm rot="1492103">
              <a:off x="3101594" y="4637243"/>
              <a:ext cx="468486" cy="230306"/>
            </a:xfrm>
            <a:custGeom>
              <a:avLst/>
              <a:gdLst/>
              <a:ahLst/>
              <a:cxnLst/>
              <a:rect l="l" t="t" r="r" b="b"/>
              <a:pathLst>
                <a:path w="18741" h="9213" fill="none" extrusionOk="0">
                  <a:moveTo>
                    <a:pt x="0" y="9212"/>
                  </a:moveTo>
                  <a:lnTo>
                    <a:pt x="1874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44;p23">
              <a:extLst>
                <a:ext uri="{FF2B5EF4-FFF2-40B4-BE49-F238E27FC236}">
                  <a16:creationId xmlns:a16="http://schemas.microsoft.com/office/drawing/2014/main" id="{D4C60F72-930E-A4AD-3543-09A94FF7D59C}"/>
                </a:ext>
              </a:extLst>
            </p:cNvPr>
            <p:cNvSpPr/>
            <p:nvPr/>
          </p:nvSpPr>
          <p:spPr>
            <a:xfrm rot="1492103">
              <a:off x="3405727" y="4761832"/>
              <a:ext cx="97142" cy="202783"/>
            </a:xfrm>
            <a:custGeom>
              <a:avLst/>
              <a:gdLst/>
              <a:ahLst/>
              <a:cxnLst/>
              <a:rect l="l" t="t" r="r" b="b"/>
              <a:pathLst>
                <a:path w="3886" h="8112" fill="none" extrusionOk="0">
                  <a:moveTo>
                    <a:pt x="1" y="1"/>
                  </a:moveTo>
                  <a:cubicBezTo>
                    <a:pt x="1" y="1"/>
                    <a:pt x="3443" y="7504"/>
                    <a:pt x="3885" y="8112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545;p23">
              <a:extLst>
                <a:ext uri="{FF2B5EF4-FFF2-40B4-BE49-F238E27FC236}">
                  <a16:creationId xmlns:a16="http://schemas.microsoft.com/office/drawing/2014/main" id="{3346B8E1-AFEA-4E17-3349-DD6EC2989CE6}"/>
                </a:ext>
              </a:extLst>
            </p:cNvPr>
            <p:cNvSpPr/>
            <p:nvPr/>
          </p:nvSpPr>
          <p:spPr>
            <a:xfrm rot="1492103">
              <a:off x="3083492" y="4713707"/>
              <a:ext cx="528906" cy="259078"/>
            </a:xfrm>
            <a:custGeom>
              <a:avLst/>
              <a:gdLst/>
              <a:ahLst/>
              <a:cxnLst/>
              <a:rect l="l" t="t" r="r" b="b"/>
              <a:pathLst>
                <a:path w="21158" h="10364" fill="none" extrusionOk="0">
                  <a:moveTo>
                    <a:pt x="1" y="10364"/>
                  </a:moveTo>
                  <a:lnTo>
                    <a:pt x="21158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546;p23">
              <a:extLst>
                <a:ext uri="{FF2B5EF4-FFF2-40B4-BE49-F238E27FC236}">
                  <a16:creationId xmlns:a16="http://schemas.microsoft.com/office/drawing/2014/main" id="{4E32D2AE-8892-5F4A-7EE3-E0041963B21D}"/>
                </a:ext>
              </a:extLst>
            </p:cNvPr>
            <p:cNvSpPr/>
            <p:nvPr/>
          </p:nvSpPr>
          <p:spPr>
            <a:xfrm rot="1492103">
              <a:off x="3120551" y="4853846"/>
              <a:ext cx="54745" cy="25948"/>
            </a:xfrm>
            <a:custGeom>
              <a:avLst/>
              <a:gdLst/>
              <a:ahLst/>
              <a:cxnLst/>
              <a:rect l="l" t="t" r="r" b="b"/>
              <a:pathLst>
                <a:path w="2190" h="1038" fill="none" extrusionOk="0">
                  <a:moveTo>
                    <a:pt x="0" y="1038"/>
                  </a:moveTo>
                  <a:lnTo>
                    <a:pt x="2189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547;p23">
              <a:extLst>
                <a:ext uri="{FF2B5EF4-FFF2-40B4-BE49-F238E27FC236}">
                  <a16:creationId xmlns:a16="http://schemas.microsoft.com/office/drawing/2014/main" id="{4C8DF464-1333-C5F3-A20B-2A49B53D1555}"/>
                </a:ext>
              </a:extLst>
            </p:cNvPr>
            <p:cNvSpPr/>
            <p:nvPr/>
          </p:nvSpPr>
          <p:spPr>
            <a:xfrm rot="1492103">
              <a:off x="3120759" y="4862950"/>
              <a:ext cx="54420" cy="26273"/>
            </a:xfrm>
            <a:custGeom>
              <a:avLst/>
              <a:gdLst/>
              <a:ahLst/>
              <a:cxnLst/>
              <a:rect l="l" t="t" r="r" b="b"/>
              <a:pathLst>
                <a:path w="2177" h="1051" fill="none" extrusionOk="0">
                  <a:moveTo>
                    <a:pt x="1" y="1051"/>
                  </a:moveTo>
                  <a:lnTo>
                    <a:pt x="2177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548;p23">
              <a:extLst>
                <a:ext uri="{FF2B5EF4-FFF2-40B4-BE49-F238E27FC236}">
                  <a16:creationId xmlns:a16="http://schemas.microsoft.com/office/drawing/2014/main" id="{DA7BDA38-3972-A409-815D-3E2B6AB3EE09}"/>
                </a:ext>
              </a:extLst>
            </p:cNvPr>
            <p:cNvSpPr/>
            <p:nvPr/>
          </p:nvSpPr>
          <p:spPr>
            <a:xfrm rot="1492103">
              <a:off x="3120766" y="4872782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0" y="1051"/>
                  </a:moveTo>
                  <a:lnTo>
                    <a:pt x="2189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549;p23">
              <a:extLst>
                <a:ext uri="{FF2B5EF4-FFF2-40B4-BE49-F238E27FC236}">
                  <a16:creationId xmlns:a16="http://schemas.microsoft.com/office/drawing/2014/main" id="{FF3A3B4E-61F7-5018-D4C5-7A7EF38EBDF1}"/>
                </a:ext>
              </a:extLst>
            </p:cNvPr>
            <p:cNvSpPr/>
            <p:nvPr/>
          </p:nvSpPr>
          <p:spPr>
            <a:xfrm rot="1492103">
              <a:off x="3121028" y="4881968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1" y="1051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550;p23">
              <a:extLst>
                <a:ext uri="{FF2B5EF4-FFF2-40B4-BE49-F238E27FC236}">
                  <a16:creationId xmlns:a16="http://schemas.microsoft.com/office/drawing/2014/main" id="{54A04CD2-03FB-C3D7-625B-EB9FC33DFA2C}"/>
                </a:ext>
              </a:extLst>
            </p:cNvPr>
            <p:cNvSpPr/>
            <p:nvPr/>
          </p:nvSpPr>
          <p:spPr>
            <a:xfrm rot="1492103">
              <a:off x="3120985" y="4892735"/>
              <a:ext cx="54745" cy="25973"/>
            </a:xfrm>
            <a:custGeom>
              <a:avLst/>
              <a:gdLst/>
              <a:ahLst/>
              <a:cxnLst/>
              <a:rect l="l" t="t" r="r" b="b"/>
              <a:pathLst>
                <a:path w="2190" h="1039" fill="none" extrusionOk="0">
                  <a:moveTo>
                    <a:pt x="1" y="1039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551;p23">
              <a:extLst>
                <a:ext uri="{FF2B5EF4-FFF2-40B4-BE49-F238E27FC236}">
                  <a16:creationId xmlns:a16="http://schemas.microsoft.com/office/drawing/2014/main" id="{DFE62D91-6D26-F3EA-FA7B-C7F2948389E5}"/>
                </a:ext>
              </a:extLst>
            </p:cNvPr>
            <p:cNvSpPr/>
            <p:nvPr/>
          </p:nvSpPr>
          <p:spPr>
            <a:xfrm rot="1492103">
              <a:off x="3420507" y="4799371"/>
              <a:ext cx="261303" cy="140788"/>
            </a:xfrm>
            <a:custGeom>
              <a:avLst/>
              <a:gdLst/>
              <a:ahLst/>
              <a:cxnLst/>
              <a:rect l="l" t="t" r="r" b="b"/>
              <a:pathLst>
                <a:path w="10453" h="5632" fill="none" extrusionOk="0">
                  <a:moveTo>
                    <a:pt x="0" y="1"/>
                  </a:moveTo>
                  <a:cubicBezTo>
                    <a:pt x="0" y="1"/>
                    <a:pt x="2658" y="5100"/>
                    <a:pt x="3063" y="5632"/>
                  </a:cubicBezTo>
                  <a:cubicBezTo>
                    <a:pt x="3063" y="5632"/>
                    <a:pt x="6353" y="3911"/>
                    <a:pt x="7011" y="3974"/>
                  </a:cubicBezTo>
                  <a:cubicBezTo>
                    <a:pt x="7656" y="4050"/>
                    <a:pt x="8263" y="4278"/>
                    <a:pt x="8263" y="4278"/>
                  </a:cubicBezTo>
                  <a:lnTo>
                    <a:pt x="10452" y="324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552;p23">
              <a:extLst>
                <a:ext uri="{FF2B5EF4-FFF2-40B4-BE49-F238E27FC236}">
                  <a16:creationId xmlns:a16="http://schemas.microsoft.com/office/drawing/2014/main" id="{5BFE8D4C-F040-CFD4-0A0F-AA88727B8EF5}"/>
                </a:ext>
              </a:extLst>
            </p:cNvPr>
            <p:cNvSpPr/>
            <p:nvPr/>
          </p:nvSpPr>
          <p:spPr>
            <a:xfrm rot="1492103">
              <a:off x="3630288" y="4899488"/>
              <a:ext cx="25323" cy="25973"/>
            </a:xfrm>
            <a:custGeom>
              <a:avLst/>
              <a:gdLst/>
              <a:ahLst/>
              <a:cxnLst/>
              <a:rect l="l" t="t" r="r" b="b"/>
              <a:pathLst>
                <a:path w="1013" h="1039" fill="none" extrusionOk="0">
                  <a:moveTo>
                    <a:pt x="899" y="330"/>
                  </a:moveTo>
                  <a:cubicBezTo>
                    <a:pt x="1013" y="558"/>
                    <a:pt x="924" y="823"/>
                    <a:pt x="709" y="937"/>
                  </a:cubicBezTo>
                  <a:cubicBezTo>
                    <a:pt x="481" y="1038"/>
                    <a:pt x="216" y="937"/>
                    <a:pt x="102" y="709"/>
                  </a:cubicBezTo>
                  <a:cubicBezTo>
                    <a:pt x="1" y="482"/>
                    <a:pt x="89" y="203"/>
                    <a:pt x="304" y="102"/>
                  </a:cubicBezTo>
                  <a:cubicBezTo>
                    <a:pt x="519" y="1"/>
                    <a:pt x="798" y="102"/>
                    <a:pt x="899" y="330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553;p23">
              <a:extLst>
                <a:ext uri="{FF2B5EF4-FFF2-40B4-BE49-F238E27FC236}">
                  <a16:creationId xmlns:a16="http://schemas.microsoft.com/office/drawing/2014/main" id="{3AB8AF8F-CA68-7E1A-7949-2E1384974FD3}"/>
                </a:ext>
              </a:extLst>
            </p:cNvPr>
            <p:cNvSpPr/>
            <p:nvPr/>
          </p:nvSpPr>
          <p:spPr>
            <a:xfrm rot="1492103">
              <a:off x="3118578" y="4745508"/>
              <a:ext cx="116440" cy="100617"/>
            </a:xfrm>
            <a:custGeom>
              <a:avLst/>
              <a:gdLst/>
              <a:ahLst/>
              <a:cxnLst/>
              <a:rect l="l" t="t" r="r" b="b"/>
              <a:pathLst>
                <a:path w="4658" h="4025" fill="none" extrusionOk="0">
                  <a:moveTo>
                    <a:pt x="1469" y="4012"/>
                  </a:moveTo>
                  <a:lnTo>
                    <a:pt x="4341" y="2633"/>
                  </a:lnTo>
                  <a:cubicBezTo>
                    <a:pt x="4341" y="2633"/>
                    <a:pt x="4657" y="2544"/>
                    <a:pt x="4278" y="1785"/>
                  </a:cubicBezTo>
                  <a:cubicBezTo>
                    <a:pt x="3898" y="1026"/>
                    <a:pt x="3506" y="343"/>
                    <a:pt x="3506" y="343"/>
                  </a:cubicBezTo>
                  <a:cubicBezTo>
                    <a:pt x="3506" y="343"/>
                    <a:pt x="3443" y="1"/>
                    <a:pt x="2873" y="279"/>
                  </a:cubicBezTo>
                  <a:cubicBezTo>
                    <a:pt x="2304" y="545"/>
                    <a:pt x="418" y="1456"/>
                    <a:pt x="418" y="1456"/>
                  </a:cubicBezTo>
                  <a:cubicBezTo>
                    <a:pt x="418" y="1456"/>
                    <a:pt x="1" y="1671"/>
                    <a:pt x="266" y="2152"/>
                  </a:cubicBezTo>
                  <a:cubicBezTo>
                    <a:pt x="532" y="2620"/>
                    <a:pt x="1000" y="3683"/>
                    <a:pt x="1000" y="3683"/>
                  </a:cubicBezTo>
                  <a:cubicBezTo>
                    <a:pt x="1000" y="3683"/>
                    <a:pt x="1203" y="4025"/>
                    <a:pt x="1469" y="4012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554;p23">
              <a:extLst>
                <a:ext uri="{FF2B5EF4-FFF2-40B4-BE49-F238E27FC236}">
                  <a16:creationId xmlns:a16="http://schemas.microsoft.com/office/drawing/2014/main" id="{9876BB0C-924F-D860-23E6-50C032ABEDD0}"/>
                </a:ext>
              </a:extLst>
            </p:cNvPr>
            <p:cNvSpPr/>
            <p:nvPr/>
          </p:nvSpPr>
          <p:spPr>
            <a:xfrm rot="1492103">
              <a:off x="3231118" y="4743928"/>
              <a:ext cx="112941" cy="101891"/>
            </a:xfrm>
            <a:custGeom>
              <a:avLst/>
              <a:gdLst/>
              <a:ahLst/>
              <a:cxnLst/>
              <a:rect l="l" t="t" r="r" b="b"/>
              <a:pathLst>
                <a:path w="4518" h="4076" fill="none" extrusionOk="0">
                  <a:moveTo>
                    <a:pt x="1025" y="3569"/>
                  </a:moveTo>
                  <a:lnTo>
                    <a:pt x="177" y="1975"/>
                  </a:lnTo>
                  <a:cubicBezTo>
                    <a:pt x="177" y="1975"/>
                    <a:pt x="0" y="1620"/>
                    <a:pt x="696" y="1291"/>
                  </a:cubicBezTo>
                  <a:cubicBezTo>
                    <a:pt x="1405" y="950"/>
                    <a:pt x="3151" y="114"/>
                    <a:pt x="3151" y="114"/>
                  </a:cubicBezTo>
                  <a:cubicBezTo>
                    <a:pt x="3151" y="114"/>
                    <a:pt x="3594" y="1"/>
                    <a:pt x="3822" y="570"/>
                  </a:cubicBezTo>
                  <a:cubicBezTo>
                    <a:pt x="4062" y="1139"/>
                    <a:pt x="4404" y="1987"/>
                    <a:pt x="4404" y="1987"/>
                  </a:cubicBezTo>
                  <a:cubicBezTo>
                    <a:pt x="4404" y="1987"/>
                    <a:pt x="4518" y="2544"/>
                    <a:pt x="4176" y="2683"/>
                  </a:cubicBezTo>
                  <a:cubicBezTo>
                    <a:pt x="3328" y="3038"/>
                    <a:pt x="1481" y="3974"/>
                    <a:pt x="1481" y="3974"/>
                  </a:cubicBezTo>
                  <a:cubicBezTo>
                    <a:pt x="1481" y="3974"/>
                    <a:pt x="1266" y="4075"/>
                    <a:pt x="1025" y="356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555;p23">
              <a:extLst>
                <a:ext uri="{FF2B5EF4-FFF2-40B4-BE49-F238E27FC236}">
                  <a16:creationId xmlns:a16="http://schemas.microsoft.com/office/drawing/2014/main" id="{3E0DB2DE-9593-080A-8C91-8CB18D6135FD}"/>
                </a:ext>
              </a:extLst>
            </p:cNvPr>
            <p:cNvSpPr/>
            <p:nvPr/>
          </p:nvSpPr>
          <p:spPr>
            <a:xfrm rot="1492103">
              <a:off x="3340741" y="4741202"/>
              <a:ext cx="116115" cy="104416"/>
            </a:xfrm>
            <a:custGeom>
              <a:avLst/>
              <a:gdLst/>
              <a:ahLst/>
              <a:cxnLst/>
              <a:rect l="l" t="t" r="r" b="b"/>
              <a:pathLst>
                <a:path w="4645" h="4177" fill="none" extrusionOk="0">
                  <a:moveTo>
                    <a:pt x="165" y="1924"/>
                  </a:moveTo>
                  <a:lnTo>
                    <a:pt x="1013" y="3696"/>
                  </a:lnTo>
                  <a:cubicBezTo>
                    <a:pt x="1013" y="3696"/>
                    <a:pt x="1202" y="4176"/>
                    <a:pt x="1785" y="3911"/>
                  </a:cubicBezTo>
                  <a:cubicBezTo>
                    <a:pt x="2354" y="3658"/>
                    <a:pt x="4290" y="2721"/>
                    <a:pt x="4290" y="2721"/>
                  </a:cubicBezTo>
                  <a:cubicBezTo>
                    <a:pt x="4290" y="2721"/>
                    <a:pt x="4644" y="2607"/>
                    <a:pt x="4163" y="1696"/>
                  </a:cubicBezTo>
                  <a:cubicBezTo>
                    <a:pt x="3695" y="798"/>
                    <a:pt x="3569" y="443"/>
                    <a:pt x="3569" y="443"/>
                  </a:cubicBezTo>
                  <a:cubicBezTo>
                    <a:pt x="3569" y="443"/>
                    <a:pt x="3379" y="1"/>
                    <a:pt x="2544" y="494"/>
                  </a:cubicBezTo>
                  <a:cubicBezTo>
                    <a:pt x="2379" y="583"/>
                    <a:pt x="696" y="1367"/>
                    <a:pt x="696" y="1367"/>
                  </a:cubicBezTo>
                  <a:cubicBezTo>
                    <a:pt x="696" y="1367"/>
                    <a:pt x="0" y="1570"/>
                    <a:pt x="165" y="1924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556;p23">
              <a:extLst>
                <a:ext uri="{FF2B5EF4-FFF2-40B4-BE49-F238E27FC236}">
                  <a16:creationId xmlns:a16="http://schemas.microsoft.com/office/drawing/2014/main" id="{4BDBF422-AD39-6458-C1EB-E7F4BC135A3F}"/>
                </a:ext>
              </a:extLst>
            </p:cNvPr>
            <p:cNvSpPr/>
            <p:nvPr/>
          </p:nvSpPr>
          <p:spPr>
            <a:xfrm rot="1492103">
              <a:off x="3468287" y="4744327"/>
              <a:ext cx="166411" cy="111041"/>
            </a:xfrm>
            <a:custGeom>
              <a:avLst/>
              <a:gdLst/>
              <a:ahLst/>
              <a:cxnLst/>
              <a:rect l="l" t="t" r="r" b="b"/>
              <a:pathLst>
                <a:path w="6657" h="4442" fill="none" extrusionOk="0">
                  <a:moveTo>
                    <a:pt x="102" y="2316"/>
                  </a:moveTo>
                  <a:lnTo>
                    <a:pt x="899" y="3973"/>
                  </a:lnTo>
                  <a:cubicBezTo>
                    <a:pt x="899" y="3973"/>
                    <a:pt x="1025" y="4442"/>
                    <a:pt x="1974" y="3986"/>
                  </a:cubicBezTo>
                  <a:cubicBezTo>
                    <a:pt x="2923" y="3530"/>
                    <a:pt x="5859" y="2126"/>
                    <a:pt x="5859" y="2126"/>
                  </a:cubicBezTo>
                  <a:cubicBezTo>
                    <a:pt x="5859" y="2126"/>
                    <a:pt x="6656" y="1885"/>
                    <a:pt x="5821" y="1278"/>
                  </a:cubicBezTo>
                  <a:cubicBezTo>
                    <a:pt x="4973" y="658"/>
                    <a:pt x="4227" y="203"/>
                    <a:pt x="4227" y="203"/>
                  </a:cubicBezTo>
                  <a:cubicBezTo>
                    <a:pt x="4227" y="203"/>
                    <a:pt x="4037" y="0"/>
                    <a:pt x="3328" y="342"/>
                  </a:cubicBezTo>
                  <a:cubicBezTo>
                    <a:pt x="2607" y="683"/>
                    <a:pt x="367" y="1772"/>
                    <a:pt x="367" y="1772"/>
                  </a:cubicBezTo>
                  <a:cubicBezTo>
                    <a:pt x="367" y="1772"/>
                    <a:pt x="0" y="1911"/>
                    <a:pt x="102" y="231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557;p23">
              <a:extLst>
                <a:ext uri="{FF2B5EF4-FFF2-40B4-BE49-F238E27FC236}">
                  <a16:creationId xmlns:a16="http://schemas.microsoft.com/office/drawing/2014/main" id="{035733CC-4015-96D5-9897-24610366B3C4}"/>
                </a:ext>
              </a:extLst>
            </p:cNvPr>
            <p:cNvSpPr/>
            <p:nvPr/>
          </p:nvSpPr>
          <p:spPr>
            <a:xfrm rot="1492103">
              <a:off x="3518613" y="4748448"/>
              <a:ext cx="31647" cy="87668"/>
            </a:xfrm>
            <a:custGeom>
              <a:avLst/>
              <a:gdLst/>
              <a:ahLst/>
              <a:cxnLst/>
              <a:rect l="l" t="t" r="r" b="b"/>
              <a:pathLst>
                <a:path w="1266" h="3507" fill="none" extrusionOk="0">
                  <a:moveTo>
                    <a:pt x="0" y="520"/>
                  </a:moveTo>
                  <a:lnTo>
                    <a:pt x="25" y="3506"/>
                  </a:lnTo>
                  <a:lnTo>
                    <a:pt x="1265" y="2911"/>
                  </a:lnTo>
                  <a:lnTo>
                    <a:pt x="1088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558;p23">
              <a:extLst>
                <a:ext uri="{FF2B5EF4-FFF2-40B4-BE49-F238E27FC236}">
                  <a16:creationId xmlns:a16="http://schemas.microsoft.com/office/drawing/2014/main" id="{E69CAB41-D97A-EE41-D08F-E3192C8E1496}"/>
                </a:ext>
              </a:extLst>
            </p:cNvPr>
            <p:cNvSpPr/>
            <p:nvPr/>
          </p:nvSpPr>
          <p:spPr>
            <a:xfrm rot="1492103">
              <a:off x="3276937" y="4753688"/>
              <a:ext cx="16774" cy="81643"/>
            </a:xfrm>
            <a:custGeom>
              <a:avLst/>
              <a:gdLst/>
              <a:ahLst/>
              <a:cxnLst/>
              <a:rect l="l" t="t" r="r" b="b"/>
              <a:pathLst>
                <a:path w="671" h="3266" fill="none" extrusionOk="0">
                  <a:moveTo>
                    <a:pt x="0" y="3266"/>
                  </a:moveTo>
                  <a:lnTo>
                    <a:pt x="228" y="203"/>
                  </a:lnTo>
                  <a:lnTo>
                    <a:pt x="671" y="1"/>
                  </a:lnTo>
                  <a:lnTo>
                    <a:pt x="544" y="310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559;p23">
              <a:extLst>
                <a:ext uri="{FF2B5EF4-FFF2-40B4-BE49-F238E27FC236}">
                  <a16:creationId xmlns:a16="http://schemas.microsoft.com/office/drawing/2014/main" id="{C5FDFFED-E009-5BB1-E332-C406072B74B1}"/>
                </a:ext>
              </a:extLst>
            </p:cNvPr>
            <p:cNvSpPr/>
            <p:nvPr/>
          </p:nvSpPr>
          <p:spPr>
            <a:xfrm rot="1492103">
              <a:off x="3307873" y="4759585"/>
              <a:ext cx="19323" cy="75319"/>
            </a:xfrm>
            <a:custGeom>
              <a:avLst/>
              <a:gdLst/>
              <a:ahLst/>
              <a:cxnLst/>
              <a:rect l="l" t="t" r="r" b="b"/>
              <a:pathLst>
                <a:path w="773" h="3013" fill="none" extrusionOk="0">
                  <a:moveTo>
                    <a:pt x="203" y="3012"/>
                  </a:moveTo>
                  <a:lnTo>
                    <a:pt x="0" y="76"/>
                  </a:lnTo>
                  <a:lnTo>
                    <a:pt x="291" y="0"/>
                  </a:lnTo>
                  <a:lnTo>
                    <a:pt x="772" y="2746"/>
                  </a:ln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47958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0"/>
          <p:cNvSpPr txBox="1">
            <a:spLocks noGrp="1"/>
          </p:cNvSpPr>
          <p:nvPr>
            <p:ph type="title"/>
          </p:nvPr>
        </p:nvSpPr>
        <p:spPr>
          <a:xfrm>
            <a:off x="457200" y="3836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PT" dirty="0"/>
              <a:t>2</a:t>
            </a:r>
            <a:r>
              <a:rPr lang="pt-PT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.2. – Formalização do problema</a:t>
            </a:r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PT" sz="2000" dirty="0">
                <a:solidFill>
                  <a:schemeClr val="bg1">
                    <a:lumMod val="50000"/>
                  </a:schemeClr>
                </a:solidFill>
              </a:rPr>
              <a:t>– problema de restrição</a:t>
            </a:r>
            <a:endParaRPr sz="20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81" name="Google Shape;281;p20"/>
          <p:cNvSpPr txBox="1">
            <a:spLocks noGrp="1"/>
          </p:cNvSpPr>
          <p:nvPr>
            <p:ph type="title"/>
          </p:nvPr>
        </p:nvSpPr>
        <p:spPr>
          <a:xfrm>
            <a:off x="8024400" y="1647050"/>
            <a:ext cx="2043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</a:rPr>
              <a:t>!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290" name="Google Shape;290;p20"/>
          <p:cNvSpPr txBox="1">
            <a:spLocks noGrp="1"/>
          </p:cNvSpPr>
          <p:nvPr>
            <p:ph type="title"/>
          </p:nvPr>
        </p:nvSpPr>
        <p:spPr>
          <a:xfrm>
            <a:off x="8024388" y="2143250"/>
            <a:ext cx="2043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</a:rPr>
              <a:t>!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52" name="Google Shape;560;p23">
            <a:extLst>
              <a:ext uri="{FF2B5EF4-FFF2-40B4-BE49-F238E27FC236}">
                <a16:creationId xmlns:a16="http://schemas.microsoft.com/office/drawing/2014/main" id="{FE9E5E2F-C5B3-03BD-AF1D-150A6416E50F}"/>
              </a:ext>
            </a:extLst>
          </p:cNvPr>
          <p:cNvSpPr/>
          <p:nvPr/>
        </p:nvSpPr>
        <p:spPr>
          <a:xfrm>
            <a:off x="4174836" y="1803775"/>
            <a:ext cx="4668930" cy="1932160"/>
          </a:xfrm>
          <a:custGeom>
            <a:avLst/>
            <a:gdLst/>
            <a:ahLst/>
            <a:cxnLst/>
            <a:rect l="l" t="t" r="r" b="b"/>
            <a:pathLst>
              <a:path w="310596" h="87579" extrusionOk="0">
                <a:moveTo>
                  <a:pt x="0" y="87579"/>
                </a:moveTo>
                <a:lnTo>
                  <a:pt x="28565" y="81367"/>
                </a:lnTo>
                <a:lnTo>
                  <a:pt x="57841" y="74963"/>
                </a:lnTo>
                <a:lnTo>
                  <a:pt x="77648" y="13103"/>
                </a:lnTo>
                <a:lnTo>
                  <a:pt x="122748" y="64906"/>
                </a:lnTo>
                <a:lnTo>
                  <a:pt x="152001" y="16759"/>
                </a:lnTo>
                <a:lnTo>
                  <a:pt x="189178" y="0"/>
                </a:lnTo>
                <a:lnTo>
                  <a:pt x="218432" y="76486"/>
                </a:lnTo>
                <a:lnTo>
                  <a:pt x="249210" y="57288"/>
                </a:lnTo>
                <a:lnTo>
                  <a:pt x="310596" y="1571"/>
                </a:lnTo>
              </a:path>
            </a:pathLst>
          </a:custGeom>
          <a:noFill/>
          <a:ln w="9525" cap="flat" cmpd="sng">
            <a:solidFill>
              <a:srgbClr val="DADADA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3" name="Google Shape;561;p23">
            <a:extLst>
              <a:ext uri="{FF2B5EF4-FFF2-40B4-BE49-F238E27FC236}">
                <a16:creationId xmlns:a16="http://schemas.microsoft.com/office/drawing/2014/main" id="{8D542F03-8CAC-CE65-E097-EA25BD0DD999}"/>
              </a:ext>
            </a:extLst>
          </p:cNvPr>
          <p:cNvSpPr/>
          <p:nvPr/>
        </p:nvSpPr>
        <p:spPr>
          <a:xfrm>
            <a:off x="4119036" y="3680135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EC9B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64;p23">
            <a:extLst>
              <a:ext uri="{FF2B5EF4-FFF2-40B4-BE49-F238E27FC236}">
                <a16:creationId xmlns:a16="http://schemas.microsoft.com/office/drawing/2014/main" id="{CE041EA6-108E-101B-9736-655B21291A94}"/>
              </a:ext>
            </a:extLst>
          </p:cNvPr>
          <p:cNvSpPr/>
          <p:nvPr/>
        </p:nvSpPr>
        <p:spPr>
          <a:xfrm>
            <a:off x="4979845" y="3397855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62;p23">
            <a:extLst>
              <a:ext uri="{FF2B5EF4-FFF2-40B4-BE49-F238E27FC236}">
                <a16:creationId xmlns:a16="http://schemas.microsoft.com/office/drawing/2014/main" id="{7D37C22F-5F4D-1B55-6D7F-7A394E6004A7}"/>
              </a:ext>
            </a:extLst>
          </p:cNvPr>
          <p:cNvSpPr/>
          <p:nvPr/>
        </p:nvSpPr>
        <p:spPr>
          <a:xfrm>
            <a:off x="5290154" y="2087450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3;p23">
            <a:extLst>
              <a:ext uri="{FF2B5EF4-FFF2-40B4-BE49-F238E27FC236}">
                <a16:creationId xmlns:a16="http://schemas.microsoft.com/office/drawing/2014/main" id="{A2F946BC-4A2D-DEF1-E69B-BAFFCCCCAF54}"/>
              </a:ext>
            </a:extLst>
          </p:cNvPr>
          <p:cNvSpPr/>
          <p:nvPr/>
        </p:nvSpPr>
        <p:spPr>
          <a:xfrm>
            <a:off x="5963331" y="3167586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29346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65;p23">
            <a:extLst>
              <a:ext uri="{FF2B5EF4-FFF2-40B4-BE49-F238E27FC236}">
                <a16:creationId xmlns:a16="http://schemas.microsoft.com/office/drawing/2014/main" id="{3ED7D9CF-9A0F-39A4-E467-4DEBC08C2308}"/>
              </a:ext>
            </a:extLst>
          </p:cNvPr>
          <p:cNvSpPr/>
          <p:nvPr/>
        </p:nvSpPr>
        <p:spPr>
          <a:xfrm>
            <a:off x="6410526" y="2093277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EC9B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66;p23">
            <a:extLst>
              <a:ext uri="{FF2B5EF4-FFF2-40B4-BE49-F238E27FC236}">
                <a16:creationId xmlns:a16="http://schemas.microsoft.com/office/drawing/2014/main" id="{96D34BD8-C97A-CBAD-E1B6-061D85CFD08E}"/>
              </a:ext>
            </a:extLst>
          </p:cNvPr>
          <p:cNvSpPr/>
          <p:nvPr/>
        </p:nvSpPr>
        <p:spPr>
          <a:xfrm>
            <a:off x="6949535" y="1778368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29346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67;p23">
            <a:extLst>
              <a:ext uri="{FF2B5EF4-FFF2-40B4-BE49-F238E27FC236}">
                <a16:creationId xmlns:a16="http://schemas.microsoft.com/office/drawing/2014/main" id="{F89A8E1E-1CAD-49EB-5189-FB9C6332835E}"/>
              </a:ext>
            </a:extLst>
          </p:cNvPr>
          <p:cNvSpPr/>
          <p:nvPr/>
        </p:nvSpPr>
        <p:spPr>
          <a:xfrm>
            <a:off x="7408128" y="3425008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568;p23">
            <a:extLst>
              <a:ext uri="{FF2B5EF4-FFF2-40B4-BE49-F238E27FC236}">
                <a16:creationId xmlns:a16="http://schemas.microsoft.com/office/drawing/2014/main" id="{DB836CF4-0A71-72AB-2493-DFFF88644BED}"/>
              </a:ext>
            </a:extLst>
          </p:cNvPr>
          <p:cNvSpPr/>
          <p:nvPr/>
        </p:nvSpPr>
        <p:spPr>
          <a:xfrm>
            <a:off x="7850017" y="3044976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EC9B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569;p23">
            <a:extLst>
              <a:ext uri="{FF2B5EF4-FFF2-40B4-BE49-F238E27FC236}">
                <a16:creationId xmlns:a16="http://schemas.microsoft.com/office/drawing/2014/main" id="{63278635-0B23-3500-90FF-A515A2C8B766}"/>
              </a:ext>
            </a:extLst>
          </p:cNvPr>
          <p:cNvSpPr/>
          <p:nvPr/>
        </p:nvSpPr>
        <p:spPr>
          <a:xfrm>
            <a:off x="8764823" y="1831132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532;p23">
            <a:extLst>
              <a:ext uri="{FF2B5EF4-FFF2-40B4-BE49-F238E27FC236}">
                <a16:creationId xmlns:a16="http://schemas.microsoft.com/office/drawing/2014/main" id="{F9F269C4-9C07-AAFB-2DC8-AE54B6956451}"/>
              </a:ext>
            </a:extLst>
          </p:cNvPr>
          <p:cNvGrpSpPr/>
          <p:nvPr/>
        </p:nvGrpSpPr>
        <p:grpSpPr>
          <a:xfrm>
            <a:off x="6296723" y="2688156"/>
            <a:ext cx="339205" cy="282250"/>
            <a:chOff x="2967600" y="4528286"/>
            <a:chExt cx="765827" cy="670678"/>
          </a:xfrm>
        </p:grpSpPr>
        <p:sp>
          <p:nvSpPr>
            <p:cNvPr id="63" name="Google Shape;533;p23">
              <a:extLst>
                <a:ext uri="{FF2B5EF4-FFF2-40B4-BE49-F238E27FC236}">
                  <a16:creationId xmlns:a16="http://schemas.microsoft.com/office/drawing/2014/main" id="{79F5348B-EAF7-F081-8326-4982864871C6}"/>
                </a:ext>
              </a:extLst>
            </p:cNvPr>
            <p:cNvSpPr/>
            <p:nvPr/>
          </p:nvSpPr>
          <p:spPr>
            <a:xfrm rot="1492103">
              <a:off x="3031179" y="4642031"/>
              <a:ext cx="638671" cy="443188"/>
            </a:xfrm>
            <a:custGeom>
              <a:avLst/>
              <a:gdLst/>
              <a:ahLst/>
              <a:cxnLst/>
              <a:rect l="l" t="t" r="r" b="b"/>
              <a:pathLst>
                <a:path w="25549" h="17729" fill="none" extrusionOk="0">
                  <a:moveTo>
                    <a:pt x="3848" y="17728"/>
                  </a:moveTo>
                  <a:lnTo>
                    <a:pt x="1620" y="13059"/>
                  </a:lnTo>
                  <a:cubicBezTo>
                    <a:pt x="1620" y="13059"/>
                    <a:pt x="1" y="9693"/>
                    <a:pt x="1747" y="8503"/>
                  </a:cubicBezTo>
                  <a:cubicBezTo>
                    <a:pt x="3481" y="7314"/>
                    <a:pt x="7112" y="5062"/>
                    <a:pt x="9339" y="3910"/>
                  </a:cubicBezTo>
                  <a:cubicBezTo>
                    <a:pt x="11554" y="2759"/>
                    <a:pt x="16312" y="658"/>
                    <a:pt x="17792" y="329"/>
                  </a:cubicBezTo>
                  <a:cubicBezTo>
                    <a:pt x="19273" y="0"/>
                    <a:pt x="20728" y="607"/>
                    <a:pt x="22778" y="2695"/>
                  </a:cubicBezTo>
                  <a:cubicBezTo>
                    <a:pt x="24840" y="4783"/>
                    <a:pt x="25321" y="5606"/>
                    <a:pt x="25549" y="6783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34;p23">
              <a:extLst>
                <a:ext uri="{FF2B5EF4-FFF2-40B4-BE49-F238E27FC236}">
                  <a16:creationId xmlns:a16="http://schemas.microsoft.com/office/drawing/2014/main" id="{30BF0696-85B2-D8A7-8532-725A346D594C}"/>
                </a:ext>
              </a:extLst>
            </p:cNvPr>
            <p:cNvSpPr/>
            <p:nvPr/>
          </p:nvSpPr>
          <p:spPr>
            <a:xfrm rot="1492103">
              <a:off x="3586323" y="4934014"/>
              <a:ext cx="92367" cy="59170"/>
            </a:xfrm>
            <a:custGeom>
              <a:avLst/>
              <a:gdLst/>
              <a:ahLst/>
              <a:cxnLst/>
              <a:rect l="l" t="t" r="r" b="b"/>
              <a:pathLst>
                <a:path w="3695" h="2367" fill="none" extrusionOk="0">
                  <a:moveTo>
                    <a:pt x="3568" y="355"/>
                  </a:moveTo>
                  <a:cubicBezTo>
                    <a:pt x="3695" y="608"/>
                    <a:pt x="3581" y="911"/>
                    <a:pt x="3341" y="1025"/>
                  </a:cubicBezTo>
                  <a:lnTo>
                    <a:pt x="797" y="2240"/>
                  </a:lnTo>
                  <a:cubicBezTo>
                    <a:pt x="544" y="2367"/>
                    <a:pt x="240" y="2253"/>
                    <a:pt x="127" y="2012"/>
                  </a:cubicBezTo>
                  <a:lnTo>
                    <a:pt x="127" y="2012"/>
                  </a:lnTo>
                  <a:cubicBezTo>
                    <a:pt x="0" y="1759"/>
                    <a:pt x="114" y="1456"/>
                    <a:pt x="354" y="1342"/>
                  </a:cubicBezTo>
                  <a:lnTo>
                    <a:pt x="2898" y="127"/>
                  </a:lnTo>
                  <a:cubicBezTo>
                    <a:pt x="3151" y="0"/>
                    <a:pt x="3455" y="114"/>
                    <a:pt x="356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35;p23">
              <a:extLst>
                <a:ext uri="{FF2B5EF4-FFF2-40B4-BE49-F238E27FC236}">
                  <a16:creationId xmlns:a16="http://schemas.microsoft.com/office/drawing/2014/main" id="{66151DF9-AA7B-D201-EA64-DE1320A5B497}"/>
                </a:ext>
              </a:extLst>
            </p:cNvPr>
            <p:cNvSpPr/>
            <p:nvPr/>
          </p:nvSpPr>
          <p:spPr>
            <a:xfrm rot="1492103">
              <a:off x="3033742" y="4956619"/>
              <a:ext cx="79118" cy="52846"/>
            </a:xfrm>
            <a:custGeom>
              <a:avLst/>
              <a:gdLst/>
              <a:ahLst/>
              <a:cxnLst/>
              <a:rect l="l" t="t" r="r" b="b"/>
              <a:pathLst>
                <a:path w="3165" h="2114" fill="none" extrusionOk="0">
                  <a:moveTo>
                    <a:pt x="3038" y="355"/>
                  </a:moveTo>
                  <a:cubicBezTo>
                    <a:pt x="3164" y="608"/>
                    <a:pt x="3051" y="911"/>
                    <a:pt x="2810" y="1025"/>
                  </a:cubicBezTo>
                  <a:lnTo>
                    <a:pt x="785" y="2000"/>
                  </a:lnTo>
                  <a:cubicBezTo>
                    <a:pt x="532" y="2114"/>
                    <a:pt x="241" y="2012"/>
                    <a:pt x="115" y="1759"/>
                  </a:cubicBezTo>
                  <a:lnTo>
                    <a:pt x="115" y="1759"/>
                  </a:lnTo>
                  <a:cubicBezTo>
                    <a:pt x="1" y="1506"/>
                    <a:pt x="102" y="1215"/>
                    <a:pt x="355" y="1089"/>
                  </a:cubicBezTo>
                  <a:lnTo>
                    <a:pt x="2380" y="127"/>
                  </a:lnTo>
                  <a:cubicBezTo>
                    <a:pt x="2620" y="0"/>
                    <a:pt x="2924" y="114"/>
                    <a:pt x="303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36;p23">
              <a:extLst>
                <a:ext uri="{FF2B5EF4-FFF2-40B4-BE49-F238E27FC236}">
                  <a16:creationId xmlns:a16="http://schemas.microsoft.com/office/drawing/2014/main" id="{33F5091E-3151-DD72-4EB9-DA34392B3BB6}"/>
                </a:ext>
              </a:extLst>
            </p:cNvPr>
            <p:cNvSpPr/>
            <p:nvPr/>
          </p:nvSpPr>
          <p:spPr>
            <a:xfrm rot="1492103">
              <a:off x="3106220" y="4931459"/>
              <a:ext cx="121815" cy="121790"/>
            </a:xfrm>
            <a:custGeom>
              <a:avLst/>
              <a:gdLst/>
              <a:ahLst/>
              <a:cxnLst/>
              <a:rect l="l" t="t" r="r" b="b"/>
              <a:pathLst>
                <a:path w="4873" h="4872" fill="none" extrusionOk="0">
                  <a:moveTo>
                    <a:pt x="4366" y="1518"/>
                  </a:moveTo>
                  <a:cubicBezTo>
                    <a:pt x="4873" y="2581"/>
                    <a:pt x="4430" y="3859"/>
                    <a:pt x="3367" y="4366"/>
                  </a:cubicBezTo>
                  <a:cubicBezTo>
                    <a:pt x="2304" y="4872"/>
                    <a:pt x="1026" y="4429"/>
                    <a:pt x="520" y="3366"/>
                  </a:cubicBezTo>
                  <a:cubicBezTo>
                    <a:pt x="1" y="2290"/>
                    <a:pt x="456" y="1025"/>
                    <a:pt x="1519" y="506"/>
                  </a:cubicBezTo>
                  <a:cubicBezTo>
                    <a:pt x="2582" y="0"/>
                    <a:pt x="3860" y="456"/>
                    <a:pt x="4366" y="1518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37;p23">
              <a:extLst>
                <a:ext uri="{FF2B5EF4-FFF2-40B4-BE49-F238E27FC236}">
                  <a16:creationId xmlns:a16="http://schemas.microsoft.com/office/drawing/2014/main" id="{21084F79-9750-B927-E665-DDB0C42979C3}"/>
                </a:ext>
              </a:extLst>
            </p:cNvPr>
            <p:cNvSpPr/>
            <p:nvPr/>
          </p:nvSpPr>
          <p:spPr>
            <a:xfrm rot="1492103">
              <a:off x="3135638" y="4960928"/>
              <a:ext cx="63295" cy="62970"/>
            </a:xfrm>
            <a:custGeom>
              <a:avLst/>
              <a:gdLst/>
              <a:ahLst/>
              <a:cxnLst/>
              <a:rect l="l" t="t" r="r" b="b"/>
              <a:pathLst>
                <a:path w="2532" h="2519" fill="none" extrusionOk="0">
                  <a:moveTo>
                    <a:pt x="2266" y="785"/>
                  </a:moveTo>
                  <a:cubicBezTo>
                    <a:pt x="2531" y="1329"/>
                    <a:pt x="2291" y="2000"/>
                    <a:pt x="1747" y="2266"/>
                  </a:cubicBezTo>
                  <a:cubicBezTo>
                    <a:pt x="1190" y="2519"/>
                    <a:pt x="532" y="2291"/>
                    <a:pt x="266" y="1734"/>
                  </a:cubicBezTo>
                  <a:cubicBezTo>
                    <a:pt x="1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6" y="78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38;p23">
              <a:extLst>
                <a:ext uri="{FF2B5EF4-FFF2-40B4-BE49-F238E27FC236}">
                  <a16:creationId xmlns:a16="http://schemas.microsoft.com/office/drawing/2014/main" id="{2C3A30ED-90F8-6233-3600-E12BABAE91EA}"/>
                </a:ext>
              </a:extLst>
            </p:cNvPr>
            <p:cNvSpPr/>
            <p:nvPr/>
          </p:nvSpPr>
          <p:spPr>
            <a:xfrm rot="1492103">
              <a:off x="3161884" y="4987202"/>
              <a:ext cx="10799" cy="10449"/>
            </a:xfrm>
            <a:custGeom>
              <a:avLst/>
              <a:gdLst/>
              <a:ahLst/>
              <a:cxnLst/>
              <a:rect l="l" t="t" r="r" b="b"/>
              <a:pathLst>
                <a:path w="432" h="418" fill="none" extrusionOk="0">
                  <a:moveTo>
                    <a:pt x="381" y="127"/>
                  </a:moveTo>
                  <a:cubicBezTo>
                    <a:pt x="431" y="228"/>
                    <a:pt x="381" y="329"/>
                    <a:pt x="292" y="380"/>
                  </a:cubicBezTo>
                  <a:cubicBezTo>
                    <a:pt x="203" y="418"/>
                    <a:pt x="90" y="380"/>
                    <a:pt x="52" y="291"/>
                  </a:cubicBezTo>
                  <a:cubicBezTo>
                    <a:pt x="1" y="203"/>
                    <a:pt x="39" y="89"/>
                    <a:pt x="140" y="51"/>
                  </a:cubicBezTo>
                  <a:cubicBezTo>
                    <a:pt x="229" y="0"/>
                    <a:pt x="343" y="38"/>
                    <a:pt x="381" y="127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39;p23">
              <a:extLst>
                <a:ext uri="{FF2B5EF4-FFF2-40B4-BE49-F238E27FC236}">
                  <a16:creationId xmlns:a16="http://schemas.microsoft.com/office/drawing/2014/main" id="{DED5C77B-9CF8-6E30-4DAB-07E39FD777FF}"/>
                </a:ext>
              </a:extLst>
            </p:cNvPr>
            <p:cNvSpPr/>
            <p:nvPr/>
          </p:nvSpPr>
          <p:spPr>
            <a:xfrm rot="1492103">
              <a:off x="3466021" y="4921760"/>
              <a:ext cx="121790" cy="12179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4353" y="1519"/>
                  </a:moveTo>
                  <a:cubicBezTo>
                    <a:pt x="4872" y="2582"/>
                    <a:pt x="4416" y="3860"/>
                    <a:pt x="3353" y="4366"/>
                  </a:cubicBezTo>
                  <a:cubicBezTo>
                    <a:pt x="2291" y="4872"/>
                    <a:pt x="1013" y="4429"/>
                    <a:pt x="506" y="3366"/>
                  </a:cubicBezTo>
                  <a:cubicBezTo>
                    <a:pt x="0" y="2303"/>
                    <a:pt x="443" y="1025"/>
                    <a:pt x="1506" y="519"/>
                  </a:cubicBezTo>
                  <a:cubicBezTo>
                    <a:pt x="2569" y="0"/>
                    <a:pt x="3847" y="456"/>
                    <a:pt x="4353" y="151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40;p23">
              <a:extLst>
                <a:ext uri="{FF2B5EF4-FFF2-40B4-BE49-F238E27FC236}">
                  <a16:creationId xmlns:a16="http://schemas.microsoft.com/office/drawing/2014/main" id="{A66CA58F-1E97-215F-6D36-8B55A988511A}"/>
                </a:ext>
              </a:extLst>
            </p:cNvPr>
            <p:cNvSpPr/>
            <p:nvPr/>
          </p:nvSpPr>
          <p:spPr>
            <a:xfrm rot="1492103">
              <a:off x="3495074" y="4951083"/>
              <a:ext cx="63295" cy="63295"/>
            </a:xfrm>
            <a:custGeom>
              <a:avLst/>
              <a:gdLst/>
              <a:ahLst/>
              <a:cxnLst/>
              <a:rect l="l" t="t" r="r" b="b"/>
              <a:pathLst>
                <a:path w="2532" h="2532" fill="none" extrusionOk="0">
                  <a:moveTo>
                    <a:pt x="2265" y="786"/>
                  </a:moveTo>
                  <a:cubicBezTo>
                    <a:pt x="2531" y="1342"/>
                    <a:pt x="2303" y="2000"/>
                    <a:pt x="1747" y="2266"/>
                  </a:cubicBezTo>
                  <a:cubicBezTo>
                    <a:pt x="1190" y="2532"/>
                    <a:pt x="532" y="2291"/>
                    <a:pt x="266" y="1747"/>
                  </a:cubicBezTo>
                  <a:cubicBezTo>
                    <a:pt x="0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5" y="78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41;p23">
              <a:extLst>
                <a:ext uri="{FF2B5EF4-FFF2-40B4-BE49-F238E27FC236}">
                  <a16:creationId xmlns:a16="http://schemas.microsoft.com/office/drawing/2014/main" id="{F8AD03C4-85D5-1A28-BDE4-BA2C7893373E}"/>
                </a:ext>
              </a:extLst>
            </p:cNvPr>
            <p:cNvSpPr/>
            <p:nvPr/>
          </p:nvSpPr>
          <p:spPr>
            <a:xfrm rot="1492103">
              <a:off x="3521700" y="4977434"/>
              <a:ext cx="10449" cy="10449"/>
            </a:xfrm>
            <a:custGeom>
              <a:avLst/>
              <a:gdLst/>
              <a:ahLst/>
              <a:cxnLst/>
              <a:rect l="l" t="t" r="r" b="b"/>
              <a:pathLst>
                <a:path w="418" h="418" fill="none" extrusionOk="0">
                  <a:moveTo>
                    <a:pt x="367" y="139"/>
                  </a:moveTo>
                  <a:cubicBezTo>
                    <a:pt x="418" y="228"/>
                    <a:pt x="380" y="329"/>
                    <a:pt x="291" y="380"/>
                  </a:cubicBezTo>
                  <a:cubicBezTo>
                    <a:pt x="190" y="418"/>
                    <a:pt x="89" y="380"/>
                    <a:pt x="38" y="291"/>
                  </a:cubicBezTo>
                  <a:cubicBezTo>
                    <a:pt x="0" y="203"/>
                    <a:pt x="38" y="89"/>
                    <a:pt x="127" y="51"/>
                  </a:cubicBezTo>
                  <a:cubicBezTo>
                    <a:pt x="215" y="0"/>
                    <a:pt x="329" y="38"/>
                    <a:pt x="367" y="13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42;p23">
              <a:extLst>
                <a:ext uri="{FF2B5EF4-FFF2-40B4-BE49-F238E27FC236}">
                  <a16:creationId xmlns:a16="http://schemas.microsoft.com/office/drawing/2014/main" id="{83CF64A4-A61A-C696-6EA8-3D94D0B34F4E}"/>
                </a:ext>
              </a:extLst>
            </p:cNvPr>
            <p:cNvSpPr/>
            <p:nvPr/>
          </p:nvSpPr>
          <p:spPr>
            <a:xfrm rot="1492103">
              <a:off x="3233231" y="4922499"/>
              <a:ext cx="226531" cy="114215"/>
            </a:xfrm>
            <a:custGeom>
              <a:avLst/>
              <a:gdLst/>
              <a:ahLst/>
              <a:cxnLst/>
              <a:rect l="l" t="t" r="r" b="b"/>
              <a:pathLst>
                <a:path w="9062" h="4569" fill="none" extrusionOk="0">
                  <a:moveTo>
                    <a:pt x="1" y="4568"/>
                  </a:moveTo>
                  <a:lnTo>
                    <a:pt x="906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43;p23">
              <a:extLst>
                <a:ext uri="{FF2B5EF4-FFF2-40B4-BE49-F238E27FC236}">
                  <a16:creationId xmlns:a16="http://schemas.microsoft.com/office/drawing/2014/main" id="{0D587D2D-F1AE-D85C-1221-6680A770F7E0}"/>
                </a:ext>
              </a:extLst>
            </p:cNvPr>
            <p:cNvSpPr/>
            <p:nvPr/>
          </p:nvSpPr>
          <p:spPr>
            <a:xfrm rot="1492103">
              <a:off x="3101594" y="4637243"/>
              <a:ext cx="468486" cy="230306"/>
            </a:xfrm>
            <a:custGeom>
              <a:avLst/>
              <a:gdLst/>
              <a:ahLst/>
              <a:cxnLst/>
              <a:rect l="l" t="t" r="r" b="b"/>
              <a:pathLst>
                <a:path w="18741" h="9213" fill="none" extrusionOk="0">
                  <a:moveTo>
                    <a:pt x="0" y="9212"/>
                  </a:moveTo>
                  <a:lnTo>
                    <a:pt x="1874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44;p23">
              <a:extLst>
                <a:ext uri="{FF2B5EF4-FFF2-40B4-BE49-F238E27FC236}">
                  <a16:creationId xmlns:a16="http://schemas.microsoft.com/office/drawing/2014/main" id="{18771FEA-E4EB-0EA5-246C-61D6B9D68721}"/>
                </a:ext>
              </a:extLst>
            </p:cNvPr>
            <p:cNvSpPr/>
            <p:nvPr/>
          </p:nvSpPr>
          <p:spPr>
            <a:xfrm rot="1492103">
              <a:off x="3405727" y="4761832"/>
              <a:ext cx="97142" cy="202783"/>
            </a:xfrm>
            <a:custGeom>
              <a:avLst/>
              <a:gdLst/>
              <a:ahLst/>
              <a:cxnLst/>
              <a:rect l="l" t="t" r="r" b="b"/>
              <a:pathLst>
                <a:path w="3886" h="8112" fill="none" extrusionOk="0">
                  <a:moveTo>
                    <a:pt x="1" y="1"/>
                  </a:moveTo>
                  <a:cubicBezTo>
                    <a:pt x="1" y="1"/>
                    <a:pt x="3443" y="7504"/>
                    <a:pt x="3885" y="8112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45;p23">
              <a:extLst>
                <a:ext uri="{FF2B5EF4-FFF2-40B4-BE49-F238E27FC236}">
                  <a16:creationId xmlns:a16="http://schemas.microsoft.com/office/drawing/2014/main" id="{5C5D0A1A-1848-C2CE-92CE-A30B3C047E64}"/>
                </a:ext>
              </a:extLst>
            </p:cNvPr>
            <p:cNvSpPr/>
            <p:nvPr/>
          </p:nvSpPr>
          <p:spPr>
            <a:xfrm rot="1492103">
              <a:off x="3083492" y="4713707"/>
              <a:ext cx="528906" cy="259078"/>
            </a:xfrm>
            <a:custGeom>
              <a:avLst/>
              <a:gdLst/>
              <a:ahLst/>
              <a:cxnLst/>
              <a:rect l="l" t="t" r="r" b="b"/>
              <a:pathLst>
                <a:path w="21158" h="10364" fill="none" extrusionOk="0">
                  <a:moveTo>
                    <a:pt x="1" y="10364"/>
                  </a:moveTo>
                  <a:lnTo>
                    <a:pt x="21158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46;p23">
              <a:extLst>
                <a:ext uri="{FF2B5EF4-FFF2-40B4-BE49-F238E27FC236}">
                  <a16:creationId xmlns:a16="http://schemas.microsoft.com/office/drawing/2014/main" id="{E3F32ED5-EC65-C3B1-5340-28CE7A21CC0D}"/>
                </a:ext>
              </a:extLst>
            </p:cNvPr>
            <p:cNvSpPr/>
            <p:nvPr/>
          </p:nvSpPr>
          <p:spPr>
            <a:xfrm rot="1492103">
              <a:off x="3120551" y="4853846"/>
              <a:ext cx="54745" cy="25948"/>
            </a:xfrm>
            <a:custGeom>
              <a:avLst/>
              <a:gdLst/>
              <a:ahLst/>
              <a:cxnLst/>
              <a:rect l="l" t="t" r="r" b="b"/>
              <a:pathLst>
                <a:path w="2190" h="1038" fill="none" extrusionOk="0">
                  <a:moveTo>
                    <a:pt x="0" y="1038"/>
                  </a:moveTo>
                  <a:lnTo>
                    <a:pt x="2189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47;p23">
              <a:extLst>
                <a:ext uri="{FF2B5EF4-FFF2-40B4-BE49-F238E27FC236}">
                  <a16:creationId xmlns:a16="http://schemas.microsoft.com/office/drawing/2014/main" id="{74D442FF-15B5-300E-3194-3BAAAD069C72}"/>
                </a:ext>
              </a:extLst>
            </p:cNvPr>
            <p:cNvSpPr/>
            <p:nvPr/>
          </p:nvSpPr>
          <p:spPr>
            <a:xfrm rot="1492103">
              <a:off x="3120759" y="4862950"/>
              <a:ext cx="54420" cy="26273"/>
            </a:xfrm>
            <a:custGeom>
              <a:avLst/>
              <a:gdLst/>
              <a:ahLst/>
              <a:cxnLst/>
              <a:rect l="l" t="t" r="r" b="b"/>
              <a:pathLst>
                <a:path w="2177" h="1051" fill="none" extrusionOk="0">
                  <a:moveTo>
                    <a:pt x="1" y="1051"/>
                  </a:moveTo>
                  <a:lnTo>
                    <a:pt x="2177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48;p23">
              <a:extLst>
                <a:ext uri="{FF2B5EF4-FFF2-40B4-BE49-F238E27FC236}">
                  <a16:creationId xmlns:a16="http://schemas.microsoft.com/office/drawing/2014/main" id="{60EAB51E-1871-6A47-D124-D19569A76FC6}"/>
                </a:ext>
              </a:extLst>
            </p:cNvPr>
            <p:cNvSpPr/>
            <p:nvPr/>
          </p:nvSpPr>
          <p:spPr>
            <a:xfrm rot="1492103">
              <a:off x="3120766" y="4872782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0" y="1051"/>
                  </a:moveTo>
                  <a:lnTo>
                    <a:pt x="2189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49;p23">
              <a:extLst>
                <a:ext uri="{FF2B5EF4-FFF2-40B4-BE49-F238E27FC236}">
                  <a16:creationId xmlns:a16="http://schemas.microsoft.com/office/drawing/2014/main" id="{F8D32B6F-8FCB-CAFA-1CF9-958C0A593768}"/>
                </a:ext>
              </a:extLst>
            </p:cNvPr>
            <p:cNvSpPr/>
            <p:nvPr/>
          </p:nvSpPr>
          <p:spPr>
            <a:xfrm rot="1492103">
              <a:off x="3121028" y="4881968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1" y="1051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50;p23">
              <a:extLst>
                <a:ext uri="{FF2B5EF4-FFF2-40B4-BE49-F238E27FC236}">
                  <a16:creationId xmlns:a16="http://schemas.microsoft.com/office/drawing/2014/main" id="{571276E3-E062-3680-7DEE-FF07D8543220}"/>
                </a:ext>
              </a:extLst>
            </p:cNvPr>
            <p:cNvSpPr/>
            <p:nvPr/>
          </p:nvSpPr>
          <p:spPr>
            <a:xfrm rot="1492103">
              <a:off x="3120985" y="4892735"/>
              <a:ext cx="54745" cy="25973"/>
            </a:xfrm>
            <a:custGeom>
              <a:avLst/>
              <a:gdLst/>
              <a:ahLst/>
              <a:cxnLst/>
              <a:rect l="l" t="t" r="r" b="b"/>
              <a:pathLst>
                <a:path w="2190" h="1039" fill="none" extrusionOk="0">
                  <a:moveTo>
                    <a:pt x="1" y="1039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51;p23">
              <a:extLst>
                <a:ext uri="{FF2B5EF4-FFF2-40B4-BE49-F238E27FC236}">
                  <a16:creationId xmlns:a16="http://schemas.microsoft.com/office/drawing/2014/main" id="{132A7D3D-A82B-FFC6-FCF6-1BEAB7EEA6A0}"/>
                </a:ext>
              </a:extLst>
            </p:cNvPr>
            <p:cNvSpPr/>
            <p:nvPr/>
          </p:nvSpPr>
          <p:spPr>
            <a:xfrm rot="1492103">
              <a:off x="3420507" y="4799371"/>
              <a:ext cx="261303" cy="140788"/>
            </a:xfrm>
            <a:custGeom>
              <a:avLst/>
              <a:gdLst/>
              <a:ahLst/>
              <a:cxnLst/>
              <a:rect l="l" t="t" r="r" b="b"/>
              <a:pathLst>
                <a:path w="10453" h="5632" fill="none" extrusionOk="0">
                  <a:moveTo>
                    <a:pt x="0" y="1"/>
                  </a:moveTo>
                  <a:cubicBezTo>
                    <a:pt x="0" y="1"/>
                    <a:pt x="2658" y="5100"/>
                    <a:pt x="3063" y="5632"/>
                  </a:cubicBezTo>
                  <a:cubicBezTo>
                    <a:pt x="3063" y="5632"/>
                    <a:pt x="6353" y="3911"/>
                    <a:pt x="7011" y="3974"/>
                  </a:cubicBezTo>
                  <a:cubicBezTo>
                    <a:pt x="7656" y="4050"/>
                    <a:pt x="8263" y="4278"/>
                    <a:pt x="8263" y="4278"/>
                  </a:cubicBezTo>
                  <a:lnTo>
                    <a:pt x="10452" y="324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52;p23">
              <a:extLst>
                <a:ext uri="{FF2B5EF4-FFF2-40B4-BE49-F238E27FC236}">
                  <a16:creationId xmlns:a16="http://schemas.microsoft.com/office/drawing/2014/main" id="{B895555B-DFCF-F740-45F0-A353611C88AE}"/>
                </a:ext>
              </a:extLst>
            </p:cNvPr>
            <p:cNvSpPr/>
            <p:nvPr/>
          </p:nvSpPr>
          <p:spPr>
            <a:xfrm rot="1492103">
              <a:off x="3630288" y="4899488"/>
              <a:ext cx="25323" cy="25973"/>
            </a:xfrm>
            <a:custGeom>
              <a:avLst/>
              <a:gdLst/>
              <a:ahLst/>
              <a:cxnLst/>
              <a:rect l="l" t="t" r="r" b="b"/>
              <a:pathLst>
                <a:path w="1013" h="1039" fill="none" extrusionOk="0">
                  <a:moveTo>
                    <a:pt x="899" y="330"/>
                  </a:moveTo>
                  <a:cubicBezTo>
                    <a:pt x="1013" y="558"/>
                    <a:pt x="924" y="823"/>
                    <a:pt x="709" y="937"/>
                  </a:cubicBezTo>
                  <a:cubicBezTo>
                    <a:pt x="481" y="1038"/>
                    <a:pt x="216" y="937"/>
                    <a:pt x="102" y="709"/>
                  </a:cubicBezTo>
                  <a:cubicBezTo>
                    <a:pt x="1" y="482"/>
                    <a:pt x="89" y="203"/>
                    <a:pt x="304" y="102"/>
                  </a:cubicBezTo>
                  <a:cubicBezTo>
                    <a:pt x="519" y="1"/>
                    <a:pt x="798" y="102"/>
                    <a:pt x="899" y="330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53;p23">
              <a:extLst>
                <a:ext uri="{FF2B5EF4-FFF2-40B4-BE49-F238E27FC236}">
                  <a16:creationId xmlns:a16="http://schemas.microsoft.com/office/drawing/2014/main" id="{4898332B-15E4-FF15-5AC4-634914CFDCB0}"/>
                </a:ext>
              </a:extLst>
            </p:cNvPr>
            <p:cNvSpPr/>
            <p:nvPr/>
          </p:nvSpPr>
          <p:spPr>
            <a:xfrm rot="1492103">
              <a:off x="3118578" y="4745508"/>
              <a:ext cx="116440" cy="100617"/>
            </a:xfrm>
            <a:custGeom>
              <a:avLst/>
              <a:gdLst/>
              <a:ahLst/>
              <a:cxnLst/>
              <a:rect l="l" t="t" r="r" b="b"/>
              <a:pathLst>
                <a:path w="4658" h="4025" fill="none" extrusionOk="0">
                  <a:moveTo>
                    <a:pt x="1469" y="4012"/>
                  </a:moveTo>
                  <a:lnTo>
                    <a:pt x="4341" y="2633"/>
                  </a:lnTo>
                  <a:cubicBezTo>
                    <a:pt x="4341" y="2633"/>
                    <a:pt x="4657" y="2544"/>
                    <a:pt x="4278" y="1785"/>
                  </a:cubicBezTo>
                  <a:cubicBezTo>
                    <a:pt x="3898" y="1026"/>
                    <a:pt x="3506" y="343"/>
                    <a:pt x="3506" y="343"/>
                  </a:cubicBezTo>
                  <a:cubicBezTo>
                    <a:pt x="3506" y="343"/>
                    <a:pt x="3443" y="1"/>
                    <a:pt x="2873" y="279"/>
                  </a:cubicBezTo>
                  <a:cubicBezTo>
                    <a:pt x="2304" y="545"/>
                    <a:pt x="418" y="1456"/>
                    <a:pt x="418" y="1456"/>
                  </a:cubicBezTo>
                  <a:cubicBezTo>
                    <a:pt x="418" y="1456"/>
                    <a:pt x="1" y="1671"/>
                    <a:pt x="266" y="2152"/>
                  </a:cubicBezTo>
                  <a:cubicBezTo>
                    <a:pt x="532" y="2620"/>
                    <a:pt x="1000" y="3683"/>
                    <a:pt x="1000" y="3683"/>
                  </a:cubicBezTo>
                  <a:cubicBezTo>
                    <a:pt x="1000" y="3683"/>
                    <a:pt x="1203" y="4025"/>
                    <a:pt x="1469" y="4012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54;p23">
              <a:extLst>
                <a:ext uri="{FF2B5EF4-FFF2-40B4-BE49-F238E27FC236}">
                  <a16:creationId xmlns:a16="http://schemas.microsoft.com/office/drawing/2014/main" id="{A2BC9553-DCE2-734F-B106-74706CE1B119}"/>
                </a:ext>
              </a:extLst>
            </p:cNvPr>
            <p:cNvSpPr/>
            <p:nvPr/>
          </p:nvSpPr>
          <p:spPr>
            <a:xfrm rot="1492103">
              <a:off x="3231118" y="4743928"/>
              <a:ext cx="112941" cy="101891"/>
            </a:xfrm>
            <a:custGeom>
              <a:avLst/>
              <a:gdLst/>
              <a:ahLst/>
              <a:cxnLst/>
              <a:rect l="l" t="t" r="r" b="b"/>
              <a:pathLst>
                <a:path w="4518" h="4076" fill="none" extrusionOk="0">
                  <a:moveTo>
                    <a:pt x="1025" y="3569"/>
                  </a:moveTo>
                  <a:lnTo>
                    <a:pt x="177" y="1975"/>
                  </a:lnTo>
                  <a:cubicBezTo>
                    <a:pt x="177" y="1975"/>
                    <a:pt x="0" y="1620"/>
                    <a:pt x="696" y="1291"/>
                  </a:cubicBezTo>
                  <a:cubicBezTo>
                    <a:pt x="1405" y="950"/>
                    <a:pt x="3151" y="114"/>
                    <a:pt x="3151" y="114"/>
                  </a:cubicBezTo>
                  <a:cubicBezTo>
                    <a:pt x="3151" y="114"/>
                    <a:pt x="3594" y="1"/>
                    <a:pt x="3822" y="570"/>
                  </a:cubicBezTo>
                  <a:cubicBezTo>
                    <a:pt x="4062" y="1139"/>
                    <a:pt x="4404" y="1987"/>
                    <a:pt x="4404" y="1987"/>
                  </a:cubicBezTo>
                  <a:cubicBezTo>
                    <a:pt x="4404" y="1987"/>
                    <a:pt x="4518" y="2544"/>
                    <a:pt x="4176" y="2683"/>
                  </a:cubicBezTo>
                  <a:cubicBezTo>
                    <a:pt x="3328" y="3038"/>
                    <a:pt x="1481" y="3974"/>
                    <a:pt x="1481" y="3974"/>
                  </a:cubicBezTo>
                  <a:cubicBezTo>
                    <a:pt x="1481" y="3974"/>
                    <a:pt x="1266" y="4075"/>
                    <a:pt x="1025" y="356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55;p23">
              <a:extLst>
                <a:ext uri="{FF2B5EF4-FFF2-40B4-BE49-F238E27FC236}">
                  <a16:creationId xmlns:a16="http://schemas.microsoft.com/office/drawing/2014/main" id="{2F78A6A6-1381-6861-E8C1-83AA4858F50C}"/>
                </a:ext>
              </a:extLst>
            </p:cNvPr>
            <p:cNvSpPr/>
            <p:nvPr/>
          </p:nvSpPr>
          <p:spPr>
            <a:xfrm rot="1492103">
              <a:off x="3340741" y="4741202"/>
              <a:ext cx="116115" cy="104416"/>
            </a:xfrm>
            <a:custGeom>
              <a:avLst/>
              <a:gdLst/>
              <a:ahLst/>
              <a:cxnLst/>
              <a:rect l="l" t="t" r="r" b="b"/>
              <a:pathLst>
                <a:path w="4645" h="4177" fill="none" extrusionOk="0">
                  <a:moveTo>
                    <a:pt x="165" y="1924"/>
                  </a:moveTo>
                  <a:lnTo>
                    <a:pt x="1013" y="3696"/>
                  </a:lnTo>
                  <a:cubicBezTo>
                    <a:pt x="1013" y="3696"/>
                    <a:pt x="1202" y="4176"/>
                    <a:pt x="1785" y="3911"/>
                  </a:cubicBezTo>
                  <a:cubicBezTo>
                    <a:pt x="2354" y="3658"/>
                    <a:pt x="4290" y="2721"/>
                    <a:pt x="4290" y="2721"/>
                  </a:cubicBezTo>
                  <a:cubicBezTo>
                    <a:pt x="4290" y="2721"/>
                    <a:pt x="4644" y="2607"/>
                    <a:pt x="4163" y="1696"/>
                  </a:cubicBezTo>
                  <a:cubicBezTo>
                    <a:pt x="3695" y="798"/>
                    <a:pt x="3569" y="443"/>
                    <a:pt x="3569" y="443"/>
                  </a:cubicBezTo>
                  <a:cubicBezTo>
                    <a:pt x="3569" y="443"/>
                    <a:pt x="3379" y="1"/>
                    <a:pt x="2544" y="494"/>
                  </a:cubicBezTo>
                  <a:cubicBezTo>
                    <a:pt x="2379" y="583"/>
                    <a:pt x="696" y="1367"/>
                    <a:pt x="696" y="1367"/>
                  </a:cubicBezTo>
                  <a:cubicBezTo>
                    <a:pt x="696" y="1367"/>
                    <a:pt x="0" y="1570"/>
                    <a:pt x="165" y="1924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56;p23">
              <a:extLst>
                <a:ext uri="{FF2B5EF4-FFF2-40B4-BE49-F238E27FC236}">
                  <a16:creationId xmlns:a16="http://schemas.microsoft.com/office/drawing/2014/main" id="{91455E28-604B-7296-24FC-A66B941B481B}"/>
                </a:ext>
              </a:extLst>
            </p:cNvPr>
            <p:cNvSpPr/>
            <p:nvPr/>
          </p:nvSpPr>
          <p:spPr>
            <a:xfrm rot="1492103">
              <a:off x="3468287" y="4744327"/>
              <a:ext cx="166411" cy="111041"/>
            </a:xfrm>
            <a:custGeom>
              <a:avLst/>
              <a:gdLst/>
              <a:ahLst/>
              <a:cxnLst/>
              <a:rect l="l" t="t" r="r" b="b"/>
              <a:pathLst>
                <a:path w="6657" h="4442" fill="none" extrusionOk="0">
                  <a:moveTo>
                    <a:pt x="102" y="2316"/>
                  </a:moveTo>
                  <a:lnTo>
                    <a:pt x="899" y="3973"/>
                  </a:lnTo>
                  <a:cubicBezTo>
                    <a:pt x="899" y="3973"/>
                    <a:pt x="1025" y="4442"/>
                    <a:pt x="1974" y="3986"/>
                  </a:cubicBezTo>
                  <a:cubicBezTo>
                    <a:pt x="2923" y="3530"/>
                    <a:pt x="5859" y="2126"/>
                    <a:pt x="5859" y="2126"/>
                  </a:cubicBezTo>
                  <a:cubicBezTo>
                    <a:pt x="5859" y="2126"/>
                    <a:pt x="6656" y="1885"/>
                    <a:pt x="5821" y="1278"/>
                  </a:cubicBezTo>
                  <a:cubicBezTo>
                    <a:pt x="4973" y="658"/>
                    <a:pt x="4227" y="203"/>
                    <a:pt x="4227" y="203"/>
                  </a:cubicBezTo>
                  <a:cubicBezTo>
                    <a:pt x="4227" y="203"/>
                    <a:pt x="4037" y="0"/>
                    <a:pt x="3328" y="342"/>
                  </a:cubicBezTo>
                  <a:cubicBezTo>
                    <a:pt x="2607" y="683"/>
                    <a:pt x="367" y="1772"/>
                    <a:pt x="367" y="1772"/>
                  </a:cubicBezTo>
                  <a:cubicBezTo>
                    <a:pt x="367" y="1772"/>
                    <a:pt x="0" y="1911"/>
                    <a:pt x="102" y="231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57;p23">
              <a:extLst>
                <a:ext uri="{FF2B5EF4-FFF2-40B4-BE49-F238E27FC236}">
                  <a16:creationId xmlns:a16="http://schemas.microsoft.com/office/drawing/2014/main" id="{31F409BB-4EF1-8C97-9390-3B0109AAEBD3}"/>
                </a:ext>
              </a:extLst>
            </p:cNvPr>
            <p:cNvSpPr/>
            <p:nvPr/>
          </p:nvSpPr>
          <p:spPr>
            <a:xfrm rot="1492103">
              <a:off x="3518613" y="4748448"/>
              <a:ext cx="31647" cy="87668"/>
            </a:xfrm>
            <a:custGeom>
              <a:avLst/>
              <a:gdLst/>
              <a:ahLst/>
              <a:cxnLst/>
              <a:rect l="l" t="t" r="r" b="b"/>
              <a:pathLst>
                <a:path w="1266" h="3507" fill="none" extrusionOk="0">
                  <a:moveTo>
                    <a:pt x="0" y="520"/>
                  </a:moveTo>
                  <a:lnTo>
                    <a:pt x="25" y="3506"/>
                  </a:lnTo>
                  <a:lnTo>
                    <a:pt x="1265" y="2911"/>
                  </a:lnTo>
                  <a:lnTo>
                    <a:pt x="1088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58;p23">
              <a:extLst>
                <a:ext uri="{FF2B5EF4-FFF2-40B4-BE49-F238E27FC236}">
                  <a16:creationId xmlns:a16="http://schemas.microsoft.com/office/drawing/2014/main" id="{050419FE-45B7-F257-6222-BFE7E57AC2B1}"/>
                </a:ext>
              </a:extLst>
            </p:cNvPr>
            <p:cNvSpPr/>
            <p:nvPr/>
          </p:nvSpPr>
          <p:spPr>
            <a:xfrm rot="1492103">
              <a:off x="3276937" y="4753688"/>
              <a:ext cx="16774" cy="81643"/>
            </a:xfrm>
            <a:custGeom>
              <a:avLst/>
              <a:gdLst/>
              <a:ahLst/>
              <a:cxnLst/>
              <a:rect l="l" t="t" r="r" b="b"/>
              <a:pathLst>
                <a:path w="671" h="3266" fill="none" extrusionOk="0">
                  <a:moveTo>
                    <a:pt x="0" y="3266"/>
                  </a:moveTo>
                  <a:lnTo>
                    <a:pt x="228" y="203"/>
                  </a:lnTo>
                  <a:lnTo>
                    <a:pt x="671" y="1"/>
                  </a:lnTo>
                  <a:lnTo>
                    <a:pt x="544" y="310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59;p23">
              <a:extLst>
                <a:ext uri="{FF2B5EF4-FFF2-40B4-BE49-F238E27FC236}">
                  <a16:creationId xmlns:a16="http://schemas.microsoft.com/office/drawing/2014/main" id="{2DF470DE-7D0F-AF0A-41CC-63047F162155}"/>
                </a:ext>
              </a:extLst>
            </p:cNvPr>
            <p:cNvSpPr/>
            <p:nvPr/>
          </p:nvSpPr>
          <p:spPr>
            <a:xfrm rot="1492103">
              <a:off x="3307873" y="4759585"/>
              <a:ext cx="19323" cy="75319"/>
            </a:xfrm>
            <a:custGeom>
              <a:avLst/>
              <a:gdLst/>
              <a:ahLst/>
              <a:cxnLst/>
              <a:rect l="l" t="t" r="r" b="b"/>
              <a:pathLst>
                <a:path w="773" h="3013" fill="none" extrusionOk="0">
                  <a:moveTo>
                    <a:pt x="203" y="3012"/>
                  </a:moveTo>
                  <a:lnTo>
                    <a:pt x="0" y="76"/>
                  </a:lnTo>
                  <a:lnTo>
                    <a:pt x="291" y="0"/>
                  </a:lnTo>
                  <a:lnTo>
                    <a:pt x="772" y="2746"/>
                  </a:ln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532;p23">
            <a:extLst>
              <a:ext uri="{FF2B5EF4-FFF2-40B4-BE49-F238E27FC236}">
                <a16:creationId xmlns:a16="http://schemas.microsoft.com/office/drawing/2014/main" id="{F5F0EB3F-29C9-DC55-CBE8-88D80C5B8A79}"/>
              </a:ext>
            </a:extLst>
          </p:cNvPr>
          <p:cNvGrpSpPr/>
          <p:nvPr/>
        </p:nvGrpSpPr>
        <p:grpSpPr>
          <a:xfrm>
            <a:off x="8197021" y="1971257"/>
            <a:ext cx="339205" cy="282250"/>
            <a:chOff x="2967600" y="4528286"/>
            <a:chExt cx="765827" cy="670678"/>
          </a:xfrm>
        </p:grpSpPr>
        <p:sp>
          <p:nvSpPr>
            <p:cNvPr id="91" name="Google Shape;533;p23">
              <a:extLst>
                <a:ext uri="{FF2B5EF4-FFF2-40B4-BE49-F238E27FC236}">
                  <a16:creationId xmlns:a16="http://schemas.microsoft.com/office/drawing/2014/main" id="{E2A90D9F-256E-444C-E75B-9BA5E2F1F54C}"/>
                </a:ext>
              </a:extLst>
            </p:cNvPr>
            <p:cNvSpPr/>
            <p:nvPr/>
          </p:nvSpPr>
          <p:spPr>
            <a:xfrm rot="1492103">
              <a:off x="3031179" y="4642031"/>
              <a:ext cx="638671" cy="443188"/>
            </a:xfrm>
            <a:custGeom>
              <a:avLst/>
              <a:gdLst/>
              <a:ahLst/>
              <a:cxnLst/>
              <a:rect l="l" t="t" r="r" b="b"/>
              <a:pathLst>
                <a:path w="25549" h="17729" fill="none" extrusionOk="0">
                  <a:moveTo>
                    <a:pt x="3848" y="17728"/>
                  </a:moveTo>
                  <a:lnTo>
                    <a:pt x="1620" y="13059"/>
                  </a:lnTo>
                  <a:cubicBezTo>
                    <a:pt x="1620" y="13059"/>
                    <a:pt x="1" y="9693"/>
                    <a:pt x="1747" y="8503"/>
                  </a:cubicBezTo>
                  <a:cubicBezTo>
                    <a:pt x="3481" y="7314"/>
                    <a:pt x="7112" y="5062"/>
                    <a:pt x="9339" y="3910"/>
                  </a:cubicBezTo>
                  <a:cubicBezTo>
                    <a:pt x="11554" y="2759"/>
                    <a:pt x="16312" y="658"/>
                    <a:pt x="17792" y="329"/>
                  </a:cubicBezTo>
                  <a:cubicBezTo>
                    <a:pt x="19273" y="0"/>
                    <a:pt x="20728" y="607"/>
                    <a:pt x="22778" y="2695"/>
                  </a:cubicBezTo>
                  <a:cubicBezTo>
                    <a:pt x="24840" y="4783"/>
                    <a:pt x="25321" y="5606"/>
                    <a:pt x="25549" y="6783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34;p23">
              <a:extLst>
                <a:ext uri="{FF2B5EF4-FFF2-40B4-BE49-F238E27FC236}">
                  <a16:creationId xmlns:a16="http://schemas.microsoft.com/office/drawing/2014/main" id="{164D09F6-5B22-B2BC-1A59-9B0E27912F58}"/>
                </a:ext>
              </a:extLst>
            </p:cNvPr>
            <p:cNvSpPr/>
            <p:nvPr/>
          </p:nvSpPr>
          <p:spPr>
            <a:xfrm rot="1492103">
              <a:off x="3586323" y="4934014"/>
              <a:ext cx="92367" cy="59170"/>
            </a:xfrm>
            <a:custGeom>
              <a:avLst/>
              <a:gdLst/>
              <a:ahLst/>
              <a:cxnLst/>
              <a:rect l="l" t="t" r="r" b="b"/>
              <a:pathLst>
                <a:path w="3695" h="2367" fill="none" extrusionOk="0">
                  <a:moveTo>
                    <a:pt x="3568" y="355"/>
                  </a:moveTo>
                  <a:cubicBezTo>
                    <a:pt x="3695" y="608"/>
                    <a:pt x="3581" y="911"/>
                    <a:pt x="3341" y="1025"/>
                  </a:cubicBezTo>
                  <a:lnTo>
                    <a:pt x="797" y="2240"/>
                  </a:lnTo>
                  <a:cubicBezTo>
                    <a:pt x="544" y="2367"/>
                    <a:pt x="240" y="2253"/>
                    <a:pt x="127" y="2012"/>
                  </a:cubicBezTo>
                  <a:lnTo>
                    <a:pt x="127" y="2012"/>
                  </a:lnTo>
                  <a:cubicBezTo>
                    <a:pt x="0" y="1759"/>
                    <a:pt x="114" y="1456"/>
                    <a:pt x="354" y="1342"/>
                  </a:cubicBezTo>
                  <a:lnTo>
                    <a:pt x="2898" y="127"/>
                  </a:lnTo>
                  <a:cubicBezTo>
                    <a:pt x="3151" y="0"/>
                    <a:pt x="3455" y="114"/>
                    <a:pt x="356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35;p23">
              <a:extLst>
                <a:ext uri="{FF2B5EF4-FFF2-40B4-BE49-F238E27FC236}">
                  <a16:creationId xmlns:a16="http://schemas.microsoft.com/office/drawing/2014/main" id="{FBFB5001-2B6C-C6EE-977D-D53D95575BFF}"/>
                </a:ext>
              </a:extLst>
            </p:cNvPr>
            <p:cNvSpPr/>
            <p:nvPr/>
          </p:nvSpPr>
          <p:spPr>
            <a:xfrm rot="1492103">
              <a:off x="3033742" y="4956619"/>
              <a:ext cx="79118" cy="52846"/>
            </a:xfrm>
            <a:custGeom>
              <a:avLst/>
              <a:gdLst/>
              <a:ahLst/>
              <a:cxnLst/>
              <a:rect l="l" t="t" r="r" b="b"/>
              <a:pathLst>
                <a:path w="3165" h="2114" fill="none" extrusionOk="0">
                  <a:moveTo>
                    <a:pt x="3038" y="355"/>
                  </a:moveTo>
                  <a:cubicBezTo>
                    <a:pt x="3164" y="608"/>
                    <a:pt x="3051" y="911"/>
                    <a:pt x="2810" y="1025"/>
                  </a:cubicBezTo>
                  <a:lnTo>
                    <a:pt x="785" y="2000"/>
                  </a:lnTo>
                  <a:cubicBezTo>
                    <a:pt x="532" y="2114"/>
                    <a:pt x="241" y="2012"/>
                    <a:pt x="115" y="1759"/>
                  </a:cubicBezTo>
                  <a:lnTo>
                    <a:pt x="115" y="1759"/>
                  </a:lnTo>
                  <a:cubicBezTo>
                    <a:pt x="1" y="1506"/>
                    <a:pt x="102" y="1215"/>
                    <a:pt x="355" y="1089"/>
                  </a:cubicBezTo>
                  <a:lnTo>
                    <a:pt x="2380" y="127"/>
                  </a:lnTo>
                  <a:cubicBezTo>
                    <a:pt x="2620" y="0"/>
                    <a:pt x="2924" y="114"/>
                    <a:pt x="303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36;p23">
              <a:extLst>
                <a:ext uri="{FF2B5EF4-FFF2-40B4-BE49-F238E27FC236}">
                  <a16:creationId xmlns:a16="http://schemas.microsoft.com/office/drawing/2014/main" id="{0CB0AEEB-A6E5-D2DE-0EA3-665C80A85E25}"/>
                </a:ext>
              </a:extLst>
            </p:cNvPr>
            <p:cNvSpPr/>
            <p:nvPr/>
          </p:nvSpPr>
          <p:spPr>
            <a:xfrm rot="1492103">
              <a:off x="3106220" y="4931459"/>
              <a:ext cx="121815" cy="121790"/>
            </a:xfrm>
            <a:custGeom>
              <a:avLst/>
              <a:gdLst/>
              <a:ahLst/>
              <a:cxnLst/>
              <a:rect l="l" t="t" r="r" b="b"/>
              <a:pathLst>
                <a:path w="4873" h="4872" fill="none" extrusionOk="0">
                  <a:moveTo>
                    <a:pt x="4366" y="1518"/>
                  </a:moveTo>
                  <a:cubicBezTo>
                    <a:pt x="4873" y="2581"/>
                    <a:pt x="4430" y="3859"/>
                    <a:pt x="3367" y="4366"/>
                  </a:cubicBezTo>
                  <a:cubicBezTo>
                    <a:pt x="2304" y="4872"/>
                    <a:pt x="1026" y="4429"/>
                    <a:pt x="520" y="3366"/>
                  </a:cubicBezTo>
                  <a:cubicBezTo>
                    <a:pt x="1" y="2290"/>
                    <a:pt x="456" y="1025"/>
                    <a:pt x="1519" y="506"/>
                  </a:cubicBezTo>
                  <a:cubicBezTo>
                    <a:pt x="2582" y="0"/>
                    <a:pt x="3860" y="456"/>
                    <a:pt x="4366" y="1518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37;p23">
              <a:extLst>
                <a:ext uri="{FF2B5EF4-FFF2-40B4-BE49-F238E27FC236}">
                  <a16:creationId xmlns:a16="http://schemas.microsoft.com/office/drawing/2014/main" id="{1D2C4929-3091-152E-0BC6-1ACB86F8EDE4}"/>
                </a:ext>
              </a:extLst>
            </p:cNvPr>
            <p:cNvSpPr/>
            <p:nvPr/>
          </p:nvSpPr>
          <p:spPr>
            <a:xfrm rot="1492103">
              <a:off x="3135638" y="4960928"/>
              <a:ext cx="63295" cy="62970"/>
            </a:xfrm>
            <a:custGeom>
              <a:avLst/>
              <a:gdLst/>
              <a:ahLst/>
              <a:cxnLst/>
              <a:rect l="l" t="t" r="r" b="b"/>
              <a:pathLst>
                <a:path w="2532" h="2519" fill="none" extrusionOk="0">
                  <a:moveTo>
                    <a:pt x="2266" y="785"/>
                  </a:moveTo>
                  <a:cubicBezTo>
                    <a:pt x="2531" y="1329"/>
                    <a:pt x="2291" y="2000"/>
                    <a:pt x="1747" y="2266"/>
                  </a:cubicBezTo>
                  <a:cubicBezTo>
                    <a:pt x="1190" y="2519"/>
                    <a:pt x="532" y="2291"/>
                    <a:pt x="266" y="1734"/>
                  </a:cubicBezTo>
                  <a:cubicBezTo>
                    <a:pt x="1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6" y="78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38;p23">
              <a:extLst>
                <a:ext uri="{FF2B5EF4-FFF2-40B4-BE49-F238E27FC236}">
                  <a16:creationId xmlns:a16="http://schemas.microsoft.com/office/drawing/2014/main" id="{A884A781-DC82-4669-4700-C3F83B951895}"/>
                </a:ext>
              </a:extLst>
            </p:cNvPr>
            <p:cNvSpPr/>
            <p:nvPr/>
          </p:nvSpPr>
          <p:spPr>
            <a:xfrm rot="1492103">
              <a:off x="3161884" y="4987202"/>
              <a:ext cx="10799" cy="10449"/>
            </a:xfrm>
            <a:custGeom>
              <a:avLst/>
              <a:gdLst/>
              <a:ahLst/>
              <a:cxnLst/>
              <a:rect l="l" t="t" r="r" b="b"/>
              <a:pathLst>
                <a:path w="432" h="418" fill="none" extrusionOk="0">
                  <a:moveTo>
                    <a:pt x="381" y="127"/>
                  </a:moveTo>
                  <a:cubicBezTo>
                    <a:pt x="431" y="228"/>
                    <a:pt x="381" y="329"/>
                    <a:pt x="292" y="380"/>
                  </a:cubicBezTo>
                  <a:cubicBezTo>
                    <a:pt x="203" y="418"/>
                    <a:pt x="90" y="380"/>
                    <a:pt x="52" y="291"/>
                  </a:cubicBezTo>
                  <a:cubicBezTo>
                    <a:pt x="1" y="203"/>
                    <a:pt x="39" y="89"/>
                    <a:pt x="140" y="51"/>
                  </a:cubicBezTo>
                  <a:cubicBezTo>
                    <a:pt x="229" y="0"/>
                    <a:pt x="343" y="38"/>
                    <a:pt x="381" y="127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39;p23">
              <a:extLst>
                <a:ext uri="{FF2B5EF4-FFF2-40B4-BE49-F238E27FC236}">
                  <a16:creationId xmlns:a16="http://schemas.microsoft.com/office/drawing/2014/main" id="{76DA0D6E-EB61-54BF-FA77-8A4B80A5DEFA}"/>
                </a:ext>
              </a:extLst>
            </p:cNvPr>
            <p:cNvSpPr/>
            <p:nvPr/>
          </p:nvSpPr>
          <p:spPr>
            <a:xfrm rot="1492103">
              <a:off x="3466021" y="4921760"/>
              <a:ext cx="121790" cy="12179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4353" y="1519"/>
                  </a:moveTo>
                  <a:cubicBezTo>
                    <a:pt x="4872" y="2582"/>
                    <a:pt x="4416" y="3860"/>
                    <a:pt x="3353" y="4366"/>
                  </a:cubicBezTo>
                  <a:cubicBezTo>
                    <a:pt x="2291" y="4872"/>
                    <a:pt x="1013" y="4429"/>
                    <a:pt x="506" y="3366"/>
                  </a:cubicBezTo>
                  <a:cubicBezTo>
                    <a:pt x="0" y="2303"/>
                    <a:pt x="443" y="1025"/>
                    <a:pt x="1506" y="519"/>
                  </a:cubicBezTo>
                  <a:cubicBezTo>
                    <a:pt x="2569" y="0"/>
                    <a:pt x="3847" y="456"/>
                    <a:pt x="4353" y="151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40;p23">
              <a:extLst>
                <a:ext uri="{FF2B5EF4-FFF2-40B4-BE49-F238E27FC236}">
                  <a16:creationId xmlns:a16="http://schemas.microsoft.com/office/drawing/2014/main" id="{123D6338-3B88-9586-3DC8-16EE3A96BE01}"/>
                </a:ext>
              </a:extLst>
            </p:cNvPr>
            <p:cNvSpPr/>
            <p:nvPr/>
          </p:nvSpPr>
          <p:spPr>
            <a:xfrm rot="1492103">
              <a:off x="3495074" y="4951083"/>
              <a:ext cx="63295" cy="63295"/>
            </a:xfrm>
            <a:custGeom>
              <a:avLst/>
              <a:gdLst/>
              <a:ahLst/>
              <a:cxnLst/>
              <a:rect l="l" t="t" r="r" b="b"/>
              <a:pathLst>
                <a:path w="2532" h="2532" fill="none" extrusionOk="0">
                  <a:moveTo>
                    <a:pt x="2265" y="786"/>
                  </a:moveTo>
                  <a:cubicBezTo>
                    <a:pt x="2531" y="1342"/>
                    <a:pt x="2303" y="2000"/>
                    <a:pt x="1747" y="2266"/>
                  </a:cubicBezTo>
                  <a:cubicBezTo>
                    <a:pt x="1190" y="2532"/>
                    <a:pt x="532" y="2291"/>
                    <a:pt x="266" y="1747"/>
                  </a:cubicBezTo>
                  <a:cubicBezTo>
                    <a:pt x="0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5" y="78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41;p23">
              <a:extLst>
                <a:ext uri="{FF2B5EF4-FFF2-40B4-BE49-F238E27FC236}">
                  <a16:creationId xmlns:a16="http://schemas.microsoft.com/office/drawing/2014/main" id="{26DC468F-C978-0C12-9D91-175C3E142510}"/>
                </a:ext>
              </a:extLst>
            </p:cNvPr>
            <p:cNvSpPr/>
            <p:nvPr/>
          </p:nvSpPr>
          <p:spPr>
            <a:xfrm rot="1492103">
              <a:off x="3521700" y="4977434"/>
              <a:ext cx="10449" cy="10449"/>
            </a:xfrm>
            <a:custGeom>
              <a:avLst/>
              <a:gdLst/>
              <a:ahLst/>
              <a:cxnLst/>
              <a:rect l="l" t="t" r="r" b="b"/>
              <a:pathLst>
                <a:path w="418" h="418" fill="none" extrusionOk="0">
                  <a:moveTo>
                    <a:pt x="367" y="139"/>
                  </a:moveTo>
                  <a:cubicBezTo>
                    <a:pt x="418" y="228"/>
                    <a:pt x="380" y="329"/>
                    <a:pt x="291" y="380"/>
                  </a:cubicBezTo>
                  <a:cubicBezTo>
                    <a:pt x="190" y="418"/>
                    <a:pt x="89" y="380"/>
                    <a:pt x="38" y="291"/>
                  </a:cubicBezTo>
                  <a:cubicBezTo>
                    <a:pt x="0" y="203"/>
                    <a:pt x="38" y="89"/>
                    <a:pt x="127" y="51"/>
                  </a:cubicBezTo>
                  <a:cubicBezTo>
                    <a:pt x="215" y="0"/>
                    <a:pt x="329" y="38"/>
                    <a:pt x="367" y="13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42;p23">
              <a:extLst>
                <a:ext uri="{FF2B5EF4-FFF2-40B4-BE49-F238E27FC236}">
                  <a16:creationId xmlns:a16="http://schemas.microsoft.com/office/drawing/2014/main" id="{37A384DB-EF0A-7C81-5F81-BD77196EEB8E}"/>
                </a:ext>
              </a:extLst>
            </p:cNvPr>
            <p:cNvSpPr/>
            <p:nvPr/>
          </p:nvSpPr>
          <p:spPr>
            <a:xfrm rot="1492103">
              <a:off x="3233231" y="4922499"/>
              <a:ext cx="226531" cy="114215"/>
            </a:xfrm>
            <a:custGeom>
              <a:avLst/>
              <a:gdLst/>
              <a:ahLst/>
              <a:cxnLst/>
              <a:rect l="l" t="t" r="r" b="b"/>
              <a:pathLst>
                <a:path w="9062" h="4569" fill="none" extrusionOk="0">
                  <a:moveTo>
                    <a:pt x="1" y="4568"/>
                  </a:moveTo>
                  <a:lnTo>
                    <a:pt x="906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43;p23">
              <a:extLst>
                <a:ext uri="{FF2B5EF4-FFF2-40B4-BE49-F238E27FC236}">
                  <a16:creationId xmlns:a16="http://schemas.microsoft.com/office/drawing/2014/main" id="{B931FD4C-4F57-C1E7-29E8-3C038A72A57F}"/>
                </a:ext>
              </a:extLst>
            </p:cNvPr>
            <p:cNvSpPr/>
            <p:nvPr/>
          </p:nvSpPr>
          <p:spPr>
            <a:xfrm rot="1492103">
              <a:off x="3101594" y="4637243"/>
              <a:ext cx="468486" cy="230306"/>
            </a:xfrm>
            <a:custGeom>
              <a:avLst/>
              <a:gdLst/>
              <a:ahLst/>
              <a:cxnLst/>
              <a:rect l="l" t="t" r="r" b="b"/>
              <a:pathLst>
                <a:path w="18741" h="9213" fill="none" extrusionOk="0">
                  <a:moveTo>
                    <a:pt x="0" y="9212"/>
                  </a:moveTo>
                  <a:lnTo>
                    <a:pt x="1874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44;p23">
              <a:extLst>
                <a:ext uri="{FF2B5EF4-FFF2-40B4-BE49-F238E27FC236}">
                  <a16:creationId xmlns:a16="http://schemas.microsoft.com/office/drawing/2014/main" id="{791D73EF-8736-A054-FCD1-E29ACC336584}"/>
                </a:ext>
              </a:extLst>
            </p:cNvPr>
            <p:cNvSpPr/>
            <p:nvPr/>
          </p:nvSpPr>
          <p:spPr>
            <a:xfrm rot="1492103">
              <a:off x="3405727" y="4761832"/>
              <a:ext cx="97142" cy="202783"/>
            </a:xfrm>
            <a:custGeom>
              <a:avLst/>
              <a:gdLst/>
              <a:ahLst/>
              <a:cxnLst/>
              <a:rect l="l" t="t" r="r" b="b"/>
              <a:pathLst>
                <a:path w="3886" h="8112" fill="none" extrusionOk="0">
                  <a:moveTo>
                    <a:pt x="1" y="1"/>
                  </a:moveTo>
                  <a:cubicBezTo>
                    <a:pt x="1" y="1"/>
                    <a:pt x="3443" y="7504"/>
                    <a:pt x="3885" y="8112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45;p23">
              <a:extLst>
                <a:ext uri="{FF2B5EF4-FFF2-40B4-BE49-F238E27FC236}">
                  <a16:creationId xmlns:a16="http://schemas.microsoft.com/office/drawing/2014/main" id="{C66FDB48-7AB4-F220-CC9F-170C1ACD4418}"/>
                </a:ext>
              </a:extLst>
            </p:cNvPr>
            <p:cNvSpPr/>
            <p:nvPr/>
          </p:nvSpPr>
          <p:spPr>
            <a:xfrm rot="1492103">
              <a:off x="3083492" y="4713707"/>
              <a:ext cx="528906" cy="259078"/>
            </a:xfrm>
            <a:custGeom>
              <a:avLst/>
              <a:gdLst/>
              <a:ahLst/>
              <a:cxnLst/>
              <a:rect l="l" t="t" r="r" b="b"/>
              <a:pathLst>
                <a:path w="21158" h="10364" fill="none" extrusionOk="0">
                  <a:moveTo>
                    <a:pt x="1" y="10364"/>
                  </a:moveTo>
                  <a:lnTo>
                    <a:pt x="21158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46;p23">
              <a:extLst>
                <a:ext uri="{FF2B5EF4-FFF2-40B4-BE49-F238E27FC236}">
                  <a16:creationId xmlns:a16="http://schemas.microsoft.com/office/drawing/2014/main" id="{1B58692D-824F-E4DA-7958-6D398147DFBE}"/>
                </a:ext>
              </a:extLst>
            </p:cNvPr>
            <p:cNvSpPr/>
            <p:nvPr/>
          </p:nvSpPr>
          <p:spPr>
            <a:xfrm rot="1492103">
              <a:off x="3120551" y="4853846"/>
              <a:ext cx="54745" cy="25948"/>
            </a:xfrm>
            <a:custGeom>
              <a:avLst/>
              <a:gdLst/>
              <a:ahLst/>
              <a:cxnLst/>
              <a:rect l="l" t="t" r="r" b="b"/>
              <a:pathLst>
                <a:path w="2190" h="1038" fill="none" extrusionOk="0">
                  <a:moveTo>
                    <a:pt x="0" y="1038"/>
                  </a:moveTo>
                  <a:lnTo>
                    <a:pt x="2189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47;p23">
              <a:extLst>
                <a:ext uri="{FF2B5EF4-FFF2-40B4-BE49-F238E27FC236}">
                  <a16:creationId xmlns:a16="http://schemas.microsoft.com/office/drawing/2014/main" id="{A2F8679F-6B2C-77A9-78ED-9B28CA967D02}"/>
                </a:ext>
              </a:extLst>
            </p:cNvPr>
            <p:cNvSpPr/>
            <p:nvPr/>
          </p:nvSpPr>
          <p:spPr>
            <a:xfrm rot="1492103">
              <a:off x="3120759" y="4862950"/>
              <a:ext cx="54420" cy="26273"/>
            </a:xfrm>
            <a:custGeom>
              <a:avLst/>
              <a:gdLst/>
              <a:ahLst/>
              <a:cxnLst/>
              <a:rect l="l" t="t" r="r" b="b"/>
              <a:pathLst>
                <a:path w="2177" h="1051" fill="none" extrusionOk="0">
                  <a:moveTo>
                    <a:pt x="1" y="1051"/>
                  </a:moveTo>
                  <a:lnTo>
                    <a:pt x="2177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48;p23">
              <a:extLst>
                <a:ext uri="{FF2B5EF4-FFF2-40B4-BE49-F238E27FC236}">
                  <a16:creationId xmlns:a16="http://schemas.microsoft.com/office/drawing/2014/main" id="{E57CB376-FDBD-8D87-E9B6-222732E29B28}"/>
                </a:ext>
              </a:extLst>
            </p:cNvPr>
            <p:cNvSpPr/>
            <p:nvPr/>
          </p:nvSpPr>
          <p:spPr>
            <a:xfrm rot="1492103">
              <a:off x="3120766" y="4872782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0" y="1051"/>
                  </a:moveTo>
                  <a:lnTo>
                    <a:pt x="2189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49;p23">
              <a:extLst>
                <a:ext uri="{FF2B5EF4-FFF2-40B4-BE49-F238E27FC236}">
                  <a16:creationId xmlns:a16="http://schemas.microsoft.com/office/drawing/2014/main" id="{0D982D3E-0D62-3050-E03B-0EDF6FA2BB80}"/>
                </a:ext>
              </a:extLst>
            </p:cNvPr>
            <p:cNvSpPr/>
            <p:nvPr/>
          </p:nvSpPr>
          <p:spPr>
            <a:xfrm rot="1492103">
              <a:off x="3121028" y="4881968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1" y="1051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50;p23">
              <a:extLst>
                <a:ext uri="{FF2B5EF4-FFF2-40B4-BE49-F238E27FC236}">
                  <a16:creationId xmlns:a16="http://schemas.microsoft.com/office/drawing/2014/main" id="{A0CEDC9D-F623-AA38-B27E-8AA48F1AA299}"/>
                </a:ext>
              </a:extLst>
            </p:cNvPr>
            <p:cNvSpPr/>
            <p:nvPr/>
          </p:nvSpPr>
          <p:spPr>
            <a:xfrm rot="1492103">
              <a:off x="3120985" y="4892735"/>
              <a:ext cx="54745" cy="25973"/>
            </a:xfrm>
            <a:custGeom>
              <a:avLst/>
              <a:gdLst/>
              <a:ahLst/>
              <a:cxnLst/>
              <a:rect l="l" t="t" r="r" b="b"/>
              <a:pathLst>
                <a:path w="2190" h="1039" fill="none" extrusionOk="0">
                  <a:moveTo>
                    <a:pt x="1" y="1039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51;p23">
              <a:extLst>
                <a:ext uri="{FF2B5EF4-FFF2-40B4-BE49-F238E27FC236}">
                  <a16:creationId xmlns:a16="http://schemas.microsoft.com/office/drawing/2014/main" id="{2C89A926-4798-3145-DAA3-CC7CC381A688}"/>
                </a:ext>
              </a:extLst>
            </p:cNvPr>
            <p:cNvSpPr/>
            <p:nvPr/>
          </p:nvSpPr>
          <p:spPr>
            <a:xfrm rot="1492103">
              <a:off x="3420507" y="4799371"/>
              <a:ext cx="261303" cy="140788"/>
            </a:xfrm>
            <a:custGeom>
              <a:avLst/>
              <a:gdLst/>
              <a:ahLst/>
              <a:cxnLst/>
              <a:rect l="l" t="t" r="r" b="b"/>
              <a:pathLst>
                <a:path w="10453" h="5632" fill="none" extrusionOk="0">
                  <a:moveTo>
                    <a:pt x="0" y="1"/>
                  </a:moveTo>
                  <a:cubicBezTo>
                    <a:pt x="0" y="1"/>
                    <a:pt x="2658" y="5100"/>
                    <a:pt x="3063" y="5632"/>
                  </a:cubicBezTo>
                  <a:cubicBezTo>
                    <a:pt x="3063" y="5632"/>
                    <a:pt x="6353" y="3911"/>
                    <a:pt x="7011" y="3974"/>
                  </a:cubicBezTo>
                  <a:cubicBezTo>
                    <a:pt x="7656" y="4050"/>
                    <a:pt x="8263" y="4278"/>
                    <a:pt x="8263" y="4278"/>
                  </a:cubicBezTo>
                  <a:lnTo>
                    <a:pt x="10452" y="324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52;p23">
              <a:extLst>
                <a:ext uri="{FF2B5EF4-FFF2-40B4-BE49-F238E27FC236}">
                  <a16:creationId xmlns:a16="http://schemas.microsoft.com/office/drawing/2014/main" id="{B5BD3615-2542-0EE0-15AE-D9AF76F4CB03}"/>
                </a:ext>
              </a:extLst>
            </p:cNvPr>
            <p:cNvSpPr/>
            <p:nvPr/>
          </p:nvSpPr>
          <p:spPr>
            <a:xfrm rot="1492103">
              <a:off x="3630288" y="4899488"/>
              <a:ext cx="25323" cy="25973"/>
            </a:xfrm>
            <a:custGeom>
              <a:avLst/>
              <a:gdLst/>
              <a:ahLst/>
              <a:cxnLst/>
              <a:rect l="l" t="t" r="r" b="b"/>
              <a:pathLst>
                <a:path w="1013" h="1039" fill="none" extrusionOk="0">
                  <a:moveTo>
                    <a:pt x="899" y="330"/>
                  </a:moveTo>
                  <a:cubicBezTo>
                    <a:pt x="1013" y="558"/>
                    <a:pt x="924" y="823"/>
                    <a:pt x="709" y="937"/>
                  </a:cubicBezTo>
                  <a:cubicBezTo>
                    <a:pt x="481" y="1038"/>
                    <a:pt x="216" y="937"/>
                    <a:pt x="102" y="709"/>
                  </a:cubicBezTo>
                  <a:cubicBezTo>
                    <a:pt x="1" y="482"/>
                    <a:pt x="89" y="203"/>
                    <a:pt x="304" y="102"/>
                  </a:cubicBezTo>
                  <a:cubicBezTo>
                    <a:pt x="519" y="1"/>
                    <a:pt x="798" y="102"/>
                    <a:pt x="899" y="330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53;p23">
              <a:extLst>
                <a:ext uri="{FF2B5EF4-FFF2-40B4-BE49-F238E27FC236}">
                  <a16:creationId xmlns:a16="http://schemas.microsoft.com/office/drawing/2014/main" id="{016D4B0A-B8F4-7590-4624-C8F589E6644C}"/>
                </a:ext>
              </a:extLst>
            </p:cNvPr>
            <p:cNvSpPr/>
            <p:nvPr/>
          </p:nvSpPr>
          <p:spPr>
            <a:xfrm rot="1492103">
              <a:off x="3118578" y="4745508"/>
              <a:ext cx="116440" cy="100617"/>
            </a:xfrm>
            <a:custGeom>
              <a:avLst/>
              <a:gdLst/>
              <a:ahLst/>
              <a:cxnLst/>
              <a:rect l="l" t="t" r="r" b="b"/>
              <a:pathLst>
                <a:path w="4658" h="4025" fill="none" extrusionOk="0">
                  <a:moveTo>
                    <a:pt x="1469" y="4012"/>
                  </a:moveTo>
                  <a:lnTo>
                    <a:pt x="4341" y="2633"/>
                  </a:lnTo>
                  <a:cubicBezTo>
                    <a:pt x="4341" y="2633"/>
                    <a:pt x="4657" y="2544"/>
                    <a:pt x="4278" y="1785"/>
                  </a:cubicBezTo>
                  <a:cubicBezTo>
                    <a:pt x="3898" y="1026"/>
                    <a:pt x="3506" y="343"/>
                    <a:pt x="3506" y="343"/>
                  </a:cubicBezTo>
                  <a:cubicBezTo>
                    <a:pt x="3506" y="343"/>
                    <a:pt x="3443" y="1"/>
                    <a:pt x="2873" y="279"/>
                  </a:cubicBezTo>
                  <a:cubicBezTo>
                    <a:pt x="2304" y="545"/>
                    <a:pt x="418" y="1456"/>
                    <a:pt x="418" y="1456"/>
                  </a:cubicBezTo>
                  <a:cubicBezTo>
                    <a:pt x="418" y="1456"/>
                    <a:pt x="1" y="1671"/>
                    <a:pt x="266" y="2152"/>
                  </a:cubicBezTo>
                  <a:cubicBezTo>
                    <a:pt x="532" y="2620"/>
                    <a:pt x="1000" y="3683"/>
                    <a:pt x="1000" y="3683"/>
                  </a:cubicBezTo>
                  <a:cubicBezTo>
                    <a:pt x="1000" y="3683"/>
                    <a:pt x="1203" y="4025"/>
                    <a:pt x="1469" y="4012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54;p23">
              <a:extLst>
                <a:ext uri="{FF2B5EF4-FFF2-40B4-BE49-F238E27FC236}">
                  <a16:creationId xmlns:a16="http://schemas.microsoft.com/office/drawing/2014/main" id="{E55A8AFA-E1FF-10B5-FA9D-FF5488C409AC}"/>
                </a:ext>
              </a:extLst>
            </p:cNvPr>
            <p:cNvSpPr/>
            <p:nvPr/>
          </p:nvSpPr>
          <p:spPr>
            <a:xfrm rot="1492103">
              <a:off x="3231118" y="4743928"/>
              <a:ext cx="112941" cy="101891"/>
            </a:xfrm>
            <a:custGeom>
              <a:avLst/>
              <a:gdLst/>
              <a:ahLst/>
              <a:cxnLst/>
              <a:rect l="l" t="t" r="r" b="b"/>
              <a:pathLst>
                <a:path w="4518" h="4076" fill="none" extrusionOk="0">
                  <a:moveTo>
                    <a:pt x="1025" y="3569"/>
                  </a:moveTo>
                  <a:lnTo>
                    <a:pt x="177" y="1975"/>
                  </a:lnTo>
                  <a:cubicBezTo>
                    <a:pt x="177" y="1975"/>
                    <a:pt x="0" y="1620"/>
                    <a:pt x="696" y="1291"/>
                  </a:cubicBezTo>
                  <a:cubicBezTo>
                    <a:pt x="1405" y="950"/>
                    <a:pt x="3151" y="114"/>
                    <a:pt x="3151" y="114"/>
                  </a:cubicBezTo>
                  <a:cubicBezTo>
                    <a:pt x="3151" y="114"/>
                    <a:pt x="3594" y="1"/>
                    <a:pt x="3822" y="570"/>
                  </a:cubicBezTo>
                  <a:cubicBezTo>
                    <a:pt x="4062" y="1139"/>
                    <a:pt x="4404" y="1987"/>
                    <a:pt x="4404" y="1987"/>
                  </a:cubicBezTo>
                  <a:cubicBezTo>
                    <a:pt x="4404" y="1987"/>
                    <a:pt x="4518" y="2544"/>
                    <a:pt x="4176" y="2683"/>
                  </a:cubicBezTo>
                  <a:cubicBezTo>
                    <a:pt x="3328" y="3038"/>
                    <a:pt x="1481" y="3974"/>
                    <a:pt x="1481" y="3974"/>
                  </a:cubicBezTo>
                  <a:cubicBezTo>
                    <a:pt x="1481" y="3974"/>
                    <a:pt x="1266" y="4075"/>
                    <a:pt x="1025" y="356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55;p23">
              <a:extLst>
                <a:ext uri="{FF2B5EF4-FFF2-40B4-BE49-F238E27FC236}">
                  <a16:creationId xmlns:a16="http://schemas.microsoft.com/office/drawing/2014/main" id="{F0CB0D36-0785-4C77-70B7-FC2A3414EFDB}"/>
                </a:ext>
              </a:extLst>
            </p:cNvPr>
            <p:cNvSpPr/>
            <p:nvPr/>
          </p:nvSpPr>
          <p:spPr>
            <a:xfrm rot="1492103">
              <a:off x="3340741" y="4741202"/>
              <a:ext cx="116115" cy="104416"/>
            </a:xfrm>
            <a:custGeom>
              <a:avLst/>
              <a:gdLst/>
              <a:ahLst/>
              <a:cxnLst/>
              <a:rect l="l" t="t" r="r" b="b"/>
              <a:pathLst>
                <a:path w="4645" h="4177" fill="none" extrusionOk="0">
                  <a:moveTo>
                    <a:pt x="165" y="1924"/>
                  </a:moveTo>
                  <a:lnTo>
                    <a:pt x="1013" y="3696"/>
                  </a:lnTo>
                  <a:cubicBezTo>
                    <a:pt x="1013" y="3696"/>
                    <a:pt x="1202" y="4176"/>
                    <a:pt x="1785" y="3911"/>
                  </a:cubicBezTo>
                  <a:cubicBezTo>
                    <a:pt x="2354" y="3658"/>
                    <a:pt x="4290" y="2721"/>
                    <a:pt x="4290" y="2721"/>
                  </a:cubicBezTo>
                  <a:cubicBezTo>
                    <a:pt x="4290" y="2721"/>
                    <a:pt x="4644" y="2607"/>
                    <a:pt x="4163" y="1696"/>
                  </a:cubicBezTo>
                  <a:cubicBezTo>
                    <a:pt x="3695" y="798"/>
                    <a:pt x="3569" y="443"/>
                    <a:pt x="3569" y="443"/>
                  </a:cubicBezTo>
                  <a:cubicBezTo>
                    <a:pt x="3569" y="443"/>
                    <a:pt x="3379" y="1"/>
                    <a:pt x="2544" y="494"/>
                  </a:cubicBezTo>
                  <a:cubicBezTo>
                    <a:pt x="2379" y="583"/>
                    <a:pt x="696" y="1367"/>
                    <a:pt x="696" y="1367"/>
                  </a:cubicBezTo>
                  <a:cubicBezTo>
                    <a:pt x="696" y="1367"/>
                    <a:pt x="0" y="1570"/>
                    <a:pt x="165" y="1924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56;p23">
              <a:extLst>
                <a:ext uri="{FF2B5EF4-FFF2-40B4-BE49-F238E27FC236}">
                  <a16:creationId xmlns:a16="http://schemas.microsoft.com/office/drawing/2014/main" id="{4377C93B-6DFB-02D1-FBCE-6B4430F0988F}"/>
                </a:ext>
              </a:extLst>
            </p:cNvPr>
            <p:cNvSpPr/>
            <p:nvPr/>
          </p:nvSpPr>
          <p:spPr>
            <a:xfrm rot="1492103">
              <a:off x="3468287" y="4744327"/>
              <a:ext cx="166411" cy="111041"/>
            </a:xfrm>
            <a:custGeom>
              <a:avLst/>
              <a:gdLst/>
              <a:ahLst/>
              <a:cxnLst/>
              <a:rect l="l" t="t" r="r" b="b"/>
              <a:pathLst>
                <a:path w="6657" h="4442" fill="none" extrusionOk="0">
                  <a:moveTo>
                    <a:pt x="102" y="2316"/>
                  </a:moveTo>
                  <a:lnTo>
                    <a:pt x="899" y="3973"/>
                  </a:lnTo>
                  <a:cubicBezTo>
                    <a:pt x="899" y="3973"/>
                    <a:pt x="1025" y="4442"/>
                    <a:pt x="1974" y="3986"/>
                  </a:cubicBezTo>
                  <a:cubicBezTo>
                    <a:pt x="2923" y="3530"/>
                    <a:pt x="5859" y="2126"/>
                    <a:pt x="5859" y="2126"/>
                  </a:cubicBezTo>
                  <a:cubicBezTo>
                    <a:pt x="5859" y="2126"/>
                    <a:pt x="6656" y="1885"/>
                    <a:pt x="5821" y="1278"/>
                  </a:cubicBezTo>
                  <a:cubicBezTo>
                    <a:pt x="4973" y="658"/>
                    <a:pt x="4227" y="203"/>
                    <a:pt x="4227" y="203"/>
                  </a:cubicBezTo>
                  <a:cubicBezTo>
                    <a:pt x="4227" y="203"/>
                    <a:pt x="4037" y="0"/>
                    <a:pt x="3328" y="342"/>
                  </a:cubicBezTo>
                  <a:cubicBezTo>
                    <a:pt x="2607" y="683"/>
                    <a:pt x="367" y="1772"/>
                    <a:pt x="367" y="1772"/>
                  </a:cubicBezTo>
                  <a:cubicBezTo>
                    <a:pt x="367" y="1772"/>
                    <a:pt x="0" y="1911"/>
                    <a:pt x="102" y="231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57;p23">
              <a:extLst>
                <a:ext uri="{FF2B5EF4-FFF2-40B4-BE49-F238E27FC236}">
                  <a16:creationId xmlns:a16="http://schemas.microsoft.com/office/drawing/2014/main" id="{1A934A98-7431-B923-0D18-57A167C1D406}"/>
                </a:ext>
              </a:extLst>
            </p:cNvPr>
            <p:cNvSpPr/>
            <p:nvPr/>
          </p:nvSpPr>
          <p:spPr>
            <a:xfrm rot="1492103">
              <a:off x="3518613" y="4748448"/>
              <a:ext cx="31647" cy="87668"/>
            </a:xfrm>
            <a:custGeom>
              <a:avLst/>
              <a:gdLst/>
              <a:ahLst/>
              <a:cxnLst/>
              <a:rect l="l" t="t" r="r" b="b"/>
              <a:pathLst>
                <a:path w="1266" h="3507" fill="none" extrusionOk="0">
                  <a:moveTo>
                    <a:pt x="0" y="520"/>
                  </a:moveTo>
                  <a:lnTo>
                    <a:pt x="25" y="3506"/>
                  </a:lnTo>
                  <a:lnTo>
                    <a:pt x="1265" y="2911"/>
                  </a:lnTo>
                  <a:lnTo>
                    <a:pt x="1088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58;p23">
              <a:extLst>
                <a:ext uri="{FF2B5EF4-FFF2-40B4-BE49-F238E27FC236}">
                  <a16:creationId xmlns:a16="http://schemas.microsoft.com/office/drawing/2014/main" id="{FD3B5B98-1CD6-72A4-5899-1355956F7A2C}"/>
                </a:ext>
              </a:extLst>
            </p:cNvPr>
            <p:cNvSpPr/>
            <p:nvPr/>
          </p:nvSpPr>
          <p:spPr>
            <a:xfrm rot="1492103">
              <a:off x="3276937" y="4753688"/>
              <a:ext cx="16774" cy="81643"/>
            </a:xfrm>
            <a:custGeom>
              <a:avLst/>
              <a:gdLst/>
              <a:ahLst/>
              <a:cxnLst/>
              <a:rect l="l" t="t" r="r" b="b"/>
              <a:pathLst>
                <a:path w="671" h="3266" fill="none" extrusionOk="0">
                  <a:moveTo>
                    <a:pt x="0" y="3266"/>
                  </a:moveTo>
                  <a:lnTo>
                    <a:pt x="228" y="203"/>
                  </a:lnTo>
                  <a:lnTo>
                    <a:pt x="671" y="1"/>
                  </a:lnTo>
                  <a:lnTo>
                    <a:pt x="544" y="310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59;p23">
              <a:extLst>
                <a:ext uri="{FF2B5EF4-FFF2-40B4-BE49-F238E27FC236}">
                  <a16:creationId xmlns:a16="http://schemas.microsoft.com/office/drawing/2014/main" id="{CC00A39C-05F5-DFC7-1E70-E9604A2CD828}"/>
                </a:ext>
              </a:extLst>
            </p:cNvPr>
            <p:cNvSpPr/>
            <p:nvPr/>
          </p:nvSpPr>
          <p:spPr>
            <a:xfrm rot="1492103">
              <a:off x="3307873" y="4759585"/>
              <a:ext cx="19323" cy="75319"/>
            </a:xfrm>
            <a:custGeom>
              <a:avLst/>
              <a:gdLst/>
              <a:ahLst/>
              <a:cxnLst/>
              <a:rect l="l" t="t" r="r" b="b"/>
              <a:pathLst>
                <a:path w="773" h="3013" fill="none" extrusionOk="0">
                  <a:moveTo>
                    <a:pt x="203" y="3012"/>
                  </a:moveTo>
                  <a:lnTo>
                    <a:pt x="0" y="76"/>
                  </a:lnTo>
                  <a:lnTo>
                    <a:pt x="291" y="0"/>
                  </a:lnTo>
                  <a:lnTo>
                    <a:pt x="772" y="2746"/>
                  </a:ln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532;p23">
            <a:extLst>
              <a:ext uri="{FF2B5EF4-FFF2-40B4-BE49-F238E27FC236}">
                <a16:creationId xmlns:a16="http://schemas.microsoft.com/office/drawing/2014/main" id="{377B424A-FE9D-B1F1-9D91-668743175DCE}"/>
              </a:ext>
            </a:extLst>
          </p:cNvPr>
          <p:cNvGrpSpPr/>
          <p:nvPr/>
        </p:nvGrpSpPr>
        <p:grpSpPr>
          <a:xfrm>
            <a:off x="4496001" y="3680135"/>
            <a:ext cx="339205" cy="282250"/>
            <a:chOff x="2967600" y="4528286"/>
            <a:chExt cx="765827" cy="670678"/>
          </a:xfrm>
        </p:grpSpPr>
        <p:sp>
          <p:nvSpPr>
            <p:cNvPr id="119" name="Google Shape;533;p23">
              <a:extLst>
                <a:ext uri="{FF2B5EF4-FFF2-40B4-BE49-F238E27FC236}">
                  <a16:creationId xmlns:a16="http://schemas.microsoft.com/office/drawing/2014/main" id="{7545F74A-514C-C9D9-261E-80C77F54543B}"/>
                </a:ext>
              </a:extLst>
            </p:cNvPr>
            <p:cNvSpPr/>
            <p:nvPr/>
          </p:nvSpPr>
          <p:spPr>
            <a:xfrm rot="1492103">
              <a:off x="3031179" y="4642031"/>
              <a:ext cx="638671" cy="443188"/>
            </a:xfrm>
            <a:custGeom>
              <a:avLst/>
              <a:gdLst/>
              <a:ahLst/>
              <a:cxnLst/>
              <a:rect l="l" t="t" r="r" b="b"/>
              <a:pathLst>
                <a:path w="25549" h="17729" fill="none" extrusionOk="0">
                  <a:moveTo>
                    <a:pt x="3848" y="17728"/>
                  </a:moveTo>
                  <a:lnTo>
                    <a:pt x="1620" y="13059"/>
                  </a:lnTo>
                  <a:cubicBezTo>
                    <a:pt x="1620" y="13059"/>
                    <a:pt x="1" y="9693"/>
                    <a:pt x="1747" y="8503"/>
                  </a:cubicBezTo>
                  <a:cubicBezTo>
                    <a:pt x="3481" y="7314"/>
                    <a:pt x="7112" y="5062"/>
                    <a:pt x="9339" y="3910"/>
                  </a:cubicBezTo>
                  <a:cubicBezTo>
                    <a:pt x="11554" y="2759"/>
                    <a:pt x="16312" y="658"/>
                    <a:pt x="17792" y="329"/>
                  </a:cubicBezTo>
                  <a:cubicBezTo>
                    <a:pt x="19273" y="0"/>
                    <a:pt x="20728" y="607"/>
                    <a:pt x="22778" y="2695"/>
                  </a:cubicBezTo>
                  <a:cubicBezTo>
                    <a:pt x="24840" y="4783"/>
                    <a:pt x="25321" y="5606"/>
                    <a:pt x="25549" y="6783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34;p23">
              <a:extLst>
                <a:ext uri="{FF2B5EF4-FFF2-40B4-BE49-F238E27FC236}">
                  <a16:creationId xmlns:a16="http://schemas.microsoft.com/office/drawing/2014/main" id="{BAC5FCF8-21A9-E78B-0F2E-F1E27B0DFE05}"/>
                </a:ext>
              </a:extLst>
            </p:cNvPr>
            <p:cNvSpPr/>
            <p:nvPr/>
          </p:nvSpPr>
          <p:spPr>
            <a:xfrm rot="1492103">
              <a:off x="3586323" y="4934014"/>
              <a:ext cx="92367" cy="59170"/>
            </a:xfrm>
            <a:custGeom>
              <a:avLst/>
              <a:gdLst/>
              <a:ahLst/>
              <a:cxnLst/>
              <a:rect l="l" t="t" r="r" b="b"/>
              <a:pathLst>
                <a:path w="3695" h="2367" fill="none" extrusionOk="0">
                  <a:moveTo>
                    <a:pt x="3568" y="355"/>
                  </a:moveTo>
                  <a:cubicBezTo>
                    <a:pt x="3695" y="608"/>
                    <a:pt x="3581" y="911"/>
                    <a:pt x="3341" y="1025"/>
                  </a:cubicBezTo>
                  <a:lnTo>
                    <a:pt x="797" y="2240"/>
                  </a:lnTo>
                  <a:cubicBezTo>
                    <a:pt x="544" y="2367"/>
                    <a:pt x="240" y="2253"/>
                    <a:pt x="127" y="2012"/>
                  </a:cubicBezTo>
                  <a:lnTo>
                    <a:pt x="127" y="2012"/>
                  </a:lnTo>
                  <a:cubicBezTo>
                    <a:pt x="0" y="1759"/>
                    <a:pt x="114" y="1456"/>
                    <a:pt x="354" y="1342"/>
                  </a:cubicBezTo>
                  <a:lnTo>
                    <a:pt x="2898" y="127"/>
                  </a:lnTo>
                  <a:cubicBezTo>
                    <a:pt x="3151" y="0"/>
                    <a:pt x="3455" y="114"/>
                    <a:pt x="356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35;p23">
              <a:extLst>
                <a:ext uri="{FF2B5EF4-FFF2-40B4-BE49-F238E27FC236}">
                  <a16:creationId xmlns:a16="http://schemas.microsoft.com/office/drawing/2014/main" id="{31E07A3B-347E-508F-EAD2-DA2DE0F56F27}"/>
                </a:ext>
              </a:extLst>
            </p:cNvPr>
            <p:cNvSpPr/>
            <p:nvPr/>
          </p:nvSpPr>
          <p:spPr>
            <a:xfrm rot="1492103">
              <a:off x="3033742" y="4956619"/>
              <a:ext cx="79118" cy="52846"/>
            </a:xfrm>
            <a:custGeom>
              <a:avLst/>
              <a:gdLst/>
              <a:ahLst/>
              <a:cxnLst/>
              <a:rect l="l" t="t" r="r" b="b"/>
              <a:pathLst>
                <a:path w="3165" h="2114" fill="none" extrusionOk="0">
                  <a:moveTo>
                    <a:pt x="3038" y="355"/>
                  </a:moveTo>
                  <a:cubicBezTo>
                    <a:pt x="3164" y="608"/>
                    <a:pt x="3051" y="911"/>
                    <a:pt x="2810" y="1025"/>
                  </a:cubicBezTo>
                  <a:lnTo>
                    <a:pt x="785" y="2000"/>
                  </a:lnTo>
                  <a:cubicBezTo>
                    <a:pt x="532" y="2114"/>
                    <a:pt x="241" y="2012"/>
                    <a:pt x="115" y="1759"/>
                  </a:cubicBezTo>
                  <a:lnTo>
                    <a:pt x="115" y="1759"/>
                  </a:lnTo>
                  <a:cubicBezTo>
                    <a:pt x="1" y="1506"/>
                    <a:pt x="102" y="1215"/>
                    <a:pt x="355" y="1089"/>
                  </a:cubicBezTo>
                  <a:lnTo>
                    <a:pt x="2380" y="127"/>
                  </a:lnTo>
                  <a:cubicBezTo>
                    <a:pt x="2620" y="0"/>
                    <a:pt x="2924" y="114"/>
                    <a:pt x="303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36;p23">
              <a:extLst>
                <a:ext uri="{FF2B5EF4-FFF2-40B4-BE49-F238E27FC236}">
                  <a16:creationId xmlns:a16="http://schemas.microsoft.com/office/drawing/2014/main" id="{67BB85D2-8938-D955-7AF6-DDDC2E3562BA}"/>
                </a:ext>
              </a:extLst>
            </p:cNvPr>
            <p:cNvSpPr/>
            <p:nvPr/>
          </p:nvSpPr>
          <p:spPr>
            <a:xfrm rot="1492103">
              <a:off x="3106220" y="4931459"/>
              <a:ext cx="121815" cy="121790"/>
            </a:xfrm>
            <a:custGeom>
              <a:avLst/>
              <a:gdLst/>
              <a:ahLst/>
              <a:cxnLst/>
              <a:rect l="l" t="t" r="r" b="b"/>
              <a:pathLst>
                <a:path w="4873" h="4872" fill="none" extrusionOk="0">
                  <a:moveTo>
                    <a:pt x="4366" y="1518"/>
                  </a:moveTo>
                  <a:cubicBezTo>
                    <a:pt x="4873" y="2581"/>
                    <a:pt x="4430" y="3859"/>
                    <a:pt x="3367" y="4366"/>
                  </a:cubicBezTo>
                  <a:cubicBezTo>
                    <a:pt x="2304" y="4872"/>
                    <a:pt x="1026" y="4429"/>
                    <a:pt x="520" y="3366"/>
                  </a:cubicBezTo>
                  <a:cubicBezTo>
                    <a:pt x="1" y="2290"/>
                    <a:pt x="456" y="1025"/>
                    <a:pt x="1519" y="506"/>
                  </a:cubicBezTo>
                  <a:cubicBezTo>
                    <a:pt x="2582" y="0"/>
                    <a:pt x="3860" y="456"/>
                    <a:pt x="4366" y="1518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37;p23">
              <a:extLst>
                <a:ext uri="{FF2B5EF4-FFF2-40B4-BE49-F238E27FC236}">
                  <a16:creationId xmlns:a16="http://schemas.microsoft.com/office/drawing/2014/main" id="{84DDB6A5-FC71-1CAA-0ED3-BC8F7988244C}"/>
                </a:ext>
              </a:extLst>
            </p:cNvPr>
            <p:cNvSpPr/>
            <p:nvPr/>
          </p:nvSpPr>
          <p:spPr>
            <a:xfrm rot="1492103">
              <a:off x="3135638" y="4960928"/>
              <a:ext cx="63295" cy="62970"/>
            </a:xfrm>
            <a:custGeom>
              <a:avLst/>
              <a:gdLst/>
              <a:ahLst/>
              <a:cxnLst/>
              <a:rect l="l" t="t" r="r" b="b"/>
              <a:pathLst>
                <a:path w="2532" h="2519" fill="none" extrusionOk="0">
                  <a:moveTo>
                    <a:pt x="2266" y="785"/>
                  </a:moveTo>
                  <a:cubicBezTo>
                    <a:pt x="2531" y="1329"/>
                    <a:pt x="2291" y="2000"/>
                    <a:pt x="1747" y="2266"/>
                  </a:cubicBezTo>
                  <a:cubicBezTo>
                    <a:pt x="1190" y="2519"/>
                    <a:pt x="532" y="2291"/>
                    <a:pt x="266" y="1734"/>
                  </a:cubicBezTo>
                  <a:cubicBezTo>
                    <a:pt x="1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6" y="78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38;p23">
              <a:extLst>
                <a:ext uri="{FF2B5EF4-FFF2-40B4-BE49-F238E27FC236}">
                  <a16:creationId xmlns:a16="http://schemas.microsoft.com/office/drawing/2014/main" id="{B5D360C0-F2A2-8044-38C4-BC5DD83E49D9}"/>
                </a:ext>
              </a:extLst>
            </p:cNvPr>
            <p:cNvSpPr/>
            <p:nvPr/>
          </p:nvSpPr>
          <p:spPr>
            <a:xfrm rot="1492103">
              <a:off x="3161884" y="4987202"/>
              <a:ext cx="10799" cy="10449"/>
            </a:xfrm>
            <a:custGeom>
              <a:avLst/>
              <a:gdLst/>
              <a:ahLst/>
              <a:cxnLst/>
              <a:rect l="l" t="t" r="r" b="b"/>
              <a:pathLst>
                <a:path w="432" h="418" fill="none" extrusionOk="0">
                  <a:moveTo>
                    <a:pt x="381" y="127"/>
                  </a:moveTo>
                  <a:cubicBezTo>
                    <a:pt x="431" y="228"/>
                    <a:pt x="381" y="329"/>
                    <a:pt x="292" y="380"/>
                  </a:cubicBezTo>
                  <a:cubicBezTo>
                    <a:pt x="203" y="418"/>
                    <a:pt x="90" y="380"/>
                    <a:pt x="52" y="291"/>
                  </a:cubicBezTo>
                  <a:cubicBezTo>
                    <a:pt x="1" y="203"/>
                    <a:pt x="39" y="89"/>
                    <a:pt x="140" y="51"/>
                  </a:cubicBezTo>
                  <a:cubicBezTo>
                    <a:pt x="229" y="0"/>
                    <a:pt x="343" y="38"/>
                    <a:pt x="381" y="127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39;p23">
              <a:extLst>
                <a:ext uri="{FF2B5EF4-FFF2-40B4-BE49-F238E27FC236}">
                  <a16:creationId xmlns:a16="http://schemas.microsoft.com/office/drawing/2014/main" id="{E00718CE-0F7F-BDF3-4244-EA1316153FF1}"/>
                </a:ext>
              </a:extLst>
            </p:cNvPr>
            <p:cNvSpPr/>
            <p:nvPr/>
          </p:nvSpPr>
          <p:spPr>
            <a:xfrm rot="1492103">
              <a:off x="3466021" y="4921760"/>
              <a:ext cx="121790" cy="12179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4353" y="1519"/>
                  </a:moveTo>
                  <a:cubicBezTo>
                    <a:pt x="4872" y="2582"/>
                    <a:pt x="4416" y="3860"/>
                    <a:pt x="3353" y="4366"/>
                  </a:cubicBezTo>
                  <a:cubicBezTo>
                    <a:pt x="2291" y="4872"/>
                    <a:pt x="1013" y="4429"/>
                    <a:pt x="506" y="3366"/>
                  </a:cubicBezTo>
                  <a:cubicBezTo>
                    <a:pt x="0" y="2303"/>
                    <a:pt x="443" y="1025"/>
                    <a:pt x="1506" y="519"/>
                  </a:cubicBezTo>
                  <a:cubicBezTo>
                    <a:pt x="2569" y="0"/>
                    <a:pt x="3847" y="456"/>
                    <a:pt x="4353" y="151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40;p23">
              <a:extLst>
                <a:ext uri="{FF2B5EF4-FFF2-40B4-BE49-F238E27FC236}">
                  <a16:creationId xmlns:a16="http://schemas.microsoft.com/office/drawing/2014/main" id="{2F25BC32-39EC-8DAB-94FB-9C528DE119AB}"/>
                </a:ext>
              </a:extLst>
            </p:cNvPr>
            <p:cNvSpPr/>
            <p:nvPr/>
          </p:nvSpPr>
          <p:spPr>
            <a:xfrm rot="1492103">
              <a:off x="3495074" y="4951083"/>
              <a:ext cx="63295" cy="63295"/>
            </a:xfrm>
            <a:custGeom>
              <a:avLst/>
              <a:gdLst/>
              <a:ahLst/>
              <a:cxnLst/>
              <a:rect l="l" t="t" r="r" b="b"/>
              <a:pathLst>
                <a:path w="2532" h="2532" fill="none" extrusionOk="0">
                  <a:moveTo>
                    <a:pt x="2265" y="786"/>
                  </a:moveTo>
                  <a:cubicBezTo>
                    <a:pt x="2531" y="1342"/>
                    <a:pt x="2303" y="2000"/>
                    <a:pt x="1747" y="2266"/>
                  </a:cubicBezTo>
                  <a:cubicBezTo>
                    <a:pt x="1190" y="2532"/>
                    <a:pt x="532" y="2291"/>
                    <a:pt x="266" y="1747"/>
                  </a:cubicBezTo>
                  <a:cubicBezTo>
                    <a:pt x="0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5" y="78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41;p23">
              <a:extLst>
                <a:ext uri="{FF2B5EF4-FFF2-40B4-BE49-F238E27FC236}">
                  <a16:creationId xmlns:a16="http://schemas.microsoft.com/office/drawing/2014/main" id="{D8FF4874-46D7-C120-8746-ECC40DAF27E1}"/>
                </a:ext>
              </a:extLst>
            </p:cNvPr>
            <p:cNvSpPr/>
            <p:nvPr/>
          </p:nvSpPr>
          <p:spPr>
            <a:xfrm rot="1492103">
              <a:off x="3521700" y="4977434"/>
              <a:ext cx="10449" cy="10449"/>
            </a:xfrm>
            <a:custGeom>
              <a:avLst/>
              <a:gdLst/>
              <a:ahLst/>
              <a:cxnLst/>
              <a:rect l="l" t="t" r="r" b="b"/>
              <a:pathLst>
                <a:path w="418" h="418" fill="none" extrusionOk="0">
                  <a:moveTo>
                    <a:pt x="367" y="139"/>
                  </a:moveTo>
                  <a:cubicBezTo>
                    <a:pt x="418" y="228"/>
                    <a:pt x="380" y="329"/>
                    <a:pt x="291" y="380"/>
                  </a:cubicBezTo>
                  <a:cubicBezTo>
                    <a:pt x="190" y="418"/>
                    <a:pt x="89" y="380"/>
                    <a:pt x="38" y="291"/>
                  </a:cubicBezTo>
                  <a:cubicBezTo>
                    <a:pt x="0" y="203"/>
                    <a:pt x="38" y="89"/>
                    <a:pt x="127" y="51"/>
                  </a:cubicBezTo>
                  <a:cubicBezTo>
                    <a:pt x="215" y="0"/>
                    <a:pt x="329" y="38"/>
                    <a:pt x="367" y="13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42;p23">
              <a:extLst>
                <a:ext uri="{FF2B5EF4-FFF2-40B4-BE49-F238E27FC236}">
                  <a16:creationId xmlns:a16="http://schemas.microsoft.com/office/drawing/2014/main" id="{1D72BAFC-57EB-0F3D-9590-786D7EB58EAF}"/>
                </a:ext>
              </a:extLst>
            </p:cNvPr>
            <p:cNvSpPr/>
            <p:nvPr/>
          </p:nvSpPr>
          <p:spPr>
            <a:xfrm rot="1492103">
              <a:off x="3233231" y="4922499"/>
              <a:ext cx="226531" cy="114215"/>
            </a:xfrm>
            <a:custGeom>
              <a:avLst/>
              <a:gdLst/>
              <a:ahLst/>
              <a:cxnLst/>
              <a:rect l="l" t="t" r="r" b="b"/>
              <a:pathLst>
                <a:path w="9062" h="4569" fill="none" extrusionOk="0">
                  <a:moveTo>
                    <a:pt x="1" y="4568"/>
                  </a:moveTo>
                  <a:lnTo>
                    <a:pt x="906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43;p23">
              <a:extLst>
                <a:ext uri="{FF2B5EF4-FFF2-40B4-BE49-F238E27FC236}">
                  <a16:creationId xmlns:a16="http://schemas.microsoft.com/office/drawing/2014/main" id="{36C6E3D4-2C1B-8A9D-2CA5-1BE2D9F37DB0}"/>
                </a:ext>
              </a:extLst>
            </p:cNvPr>
            <p:cNvSpPr/>
            <p:nvPr/>
          </p:nvSpPr>
          <p:spPr>
            <a:xfrm rot="1492103">
              <a:off x="3101594" y="4637243"/>
              <a:ext cx="468486" cy="230306"/>
            </a:xfrm>
            <a:custGeom>
              <a:avLst/>
              <a:gdLst/>
              <a:ahLst/>
              <a:cxnLst/>
              <a:rect l="l" t="t" r="r" b="b"/>
              <a:pathLst>
                <a:path w="18741" h="9213" fill="none" extrusionOk="0">
                  <a:moveTo>
                    <a:pt x="0" y="9212"/>
                  </a:moveTo>
                  <a:lnTo>
                    <a:pt x="1874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44;p23">
              <a:extLst>
                <a:ext uri="{FF2B5EF4-FFF2-40B4-BE49-F238E27FC236}">
                  <a16:creationId xmlns:a16="http://schemas.microsoft.com/office/drawing/2014/main" id="{D4C60F72-930E-A4AD-3543-09A94FF7D59C}"/>
                </a:ext>
              </a:extLst>
            </p:cNvPr>
            <p:cNvSpPr/>
            <p:nvPr/>
          </p:nvSpPr>
          <p:spPr>
            <a:xfrm rot="1492103">
              <a:off x="3405727" y="4761832"/>
              <a:ext cx="97142" cy="202783"/>
            </a:xfrm>
            <a:custGeom>
              <a:avLst/>
              <a:gdLst/>
              <a:ahLst/>
              <a:cxnLst/>
              <a:rect l="l" t="t" r="r" b="b"/>
              <a:pathLst>
                <a:path w="3886" h="8112" fill="none" extrusionOk="0">
                  <a:moveTo>
                    <a:pt x="1" y="1"/>
                  </a:moveTo>
                  <a:cubicBezTo>
                    <a:pt x="1" y="1"/>
                    <a:pt x="3443" y="7504"/>
                    <a:pt x="3885" y="8112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545;p23">
              <a:extLst>
                <a:ext uri="{FF2B5EF4-FFF2-40B4-BE49-F238E27FC236}">
                  <a16:creationId xmlns:a16="http://schemas.microsoft.com/office/drawing/2014/main" id="{3346B8E1-AFEA-4E17-3349-DD6EC2989CE6}"/>
                </a:ext>
              </a:extLst>
            </p:cNvPr>
            <p:cNvSpPr/>
            <p:nvPr/>
          </p:nvSpPr>
          <p:spPr>
            <a:xfrm rot="1492103">
              <a:off x="3083492" y="4713707"/>
              <a:ext cx="528906" cy="259078"/>
            </a:xfrm>
            <a:custGeom>
              <a:avLst/>
              <a:gdLst/>
              <a:ahLst/>
              <a:cxnLst/>
              <a:rect l="l" t="t" r="r" b="b"/>
              <a:pathLst>
                <a:path w="21158" h="10364" fill="none" extrusionOk="0">
                  <a:moveTo>
                    <a:pt x="1" y="10364"/>
                  </a:moveTo>
                  <a:lnTo>
                    <a:pt x="21158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546;p23">
              <a:extLst>
                <a:ext uri="{FF2B5EF4-FFF2-40B4-BE49-F238E27FC236}">
                  <a16:creationId xmlns:a16="http://schemas.microsoft.com/office/drawing/2014/main" id="{4E32D2AE-8892-5F4A-7EE3-E0041963B21D}"/>
                </a:ext>
              </a:extLst>
            </p:cNvPr>
            <p:cNvSpPr/>
            <p:nvPr/>
          </p:nvSpPr>
          <p:spPr>
            <a:xfrm rot="1492103">
              <a:off x="3120551" y="4853846"/>
              <a:ext cx="54745" cy="25948"/>
            </a:xfrm>
            <a:custGeom>
              <a:avLst/>
              <a:gdLst/>
              <a:ahLst/>
              <a:cxnLst/>
              <a:rect l="l" t="t" r="r" b="b"/>
              <a:pathLst>
                <a:path w="2190" h="1038" fill="none" extrusionOk="0">
                  <a:moveTo>
                    <a:pt x="0" y="1038"/>
                  </a:moveTo>
                  <a:lnTo>
                    <a:pt x="2189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547;p23">
              <a:extLst>
                <a:ext uri="{FF2B5EF4-FFF2-40B4-BE49-F238E27FC236}">
                  <a16:creationId xmlns:a16="http://schemas.microsoft.com/office/drawing/2014/main" id="{4C8DF464-1333-C5F3-A20B-2A49B53D1555}"/>
                </a:ext>
              </a:extLst>
            </p:cNvPr>
            <p:cNvSpPr/>
            <p:nvPr/>
          </p:nvSpPr>
          <p:spPr>
            <a:xfrm rot="1492103">
              <a:off x="3120759" y="4862950"/>
              <a:ext cx="54420" cy="26273"/>
            </a:xfrm>
            <a:custGeom>
              <a:avLst/>
              <a:gdLst/>
              <a:ahLst/>
              <a:cxnLst/>
              <a:rect l="l" t="t" r="r" b="b"/>
              <a:pathLst>
                <a:path w="2177" h="1051" fill="none" extrusionOk="0">
                  <a:moveTo>
                    <a:pt x="1" y="1051"/>
                  </a:moveTo>
                  <a:lnTo>
                    <a:pt x="2177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548;p23">
              <a:extLst>
                <a:ext uri="{FF2B5EF4-FFF2-40B4-BE49-F238E27FC236}">
                  <a16:creationId xmlns:a16="http://schemas.microsoft.com/office/drawing/2014/main" id="{DA7BDA38-3972-A409-815D-3E2B6AB3EE09}"/>
                </a:ext>
              </a:extLst>
            </p:cNvPr>
            <p:cNvSpPr/>
            <p:nvPr/>
          </p:nvSpPr>
          <p:spPr>
            <a:xfrm rot="1492103">
              <a:off x="3120766" y="4872782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0" y="1051"/>
                  </a:moveTo>
                  <a:lnTo>
                    <a:pt x="2189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549;p23">
              <a:extLst>
                <a:ext uri="{FF2B5EF4-FFF2-40B4-BE49-F238E27FC236}">
                  <a16:creationId xmlns:a16="http://schemas.microsoft.com/office/drawing/2014/main" id="{FF3A3B4E-61F7-5018-D4C5-7A7EF38EBDF1}"/>
                </a:ext>
              </a:extLst>
            </p:cNvPr>
            <p:cNvSpPr/>
            <p:nvPr/>
          </p:nvSpPr>
          <p:spPr>
            <a:xfrm rot="1492103">
              <a:off x="3121028" y="4881968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1" y="1051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550;p23">
              <a:extLst>
                <a:ext uri="{FF2B5EF4-FFF2-40B4-BE49-F238E27FC236}">
                  <a16:creationId xmlns:a16="http://schemas.microsoft.com/office/drawing/2014/main" id="{54A04CD2-03FB-C3D7-625B-EB9FC33DFA2C}"/>
                </a:ext>
              </a:extLst>
            </p:cNvPr>
            <p:cNvSpPr/>
            <p:nvPr/>
          </p:nvSpPr>
          <p:spPr>
            <a:xfrm rot="1492103">
              <a:off x="3120985" y="4892735"/>
              <a:ext cx="54745" cy="25973"/>
            </a:xfrm>
            <a:custGeom>
              <a:avLst/>
              <a:gdLst/>
              <a:ahLst/>
              <a:cxnLst/>
              <a:rect l="l" t="t" r="r" b="b"/>
              <a:pathLst>
                <a:path w="2190" h="1039" fill="none" extrusionOk="0">
                  <a:moveTo>
                    <a:pt x="1" y="1039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551;p23">
              <a:extLst>
                <a:ext uri="{FF2B5EF4-FFF2-40B4-BE49-F238E27FC236}">
                  <a16:creationId xmlns:a16="http://schemas.microsoft.com/office/drawing/2014/main" id="{DFE62D91-6D26-F3EA-FA7B-C7F2948389E5}"/>
                </a:ext>
              </a:extLst>
            </p:cNvPr>
            <p:cNvSpPr/>
            <p:nvPr/>
          </p:nvSpPr>
          <p:spPr>
            <a:xfrm rot="1492103">
              <a:off x="3420507" y="4799371"/>
              <a:ext cx="261303" cy="140788"/>
            </a:xfrm>
            <a:custGeom>
              <a:avLst/>
              <a:gdLst/>
              <a:ahLst/>
              <a:cxnLst/>
              <a:rect l="l" t="t" r="r" b="b"/>
              <a:pathLst>
                <a:path w="10453" h="5632" fill="none" extrusionOk="0">
                  <a:moveTo>
                    <a:pt x="0" y="1"/>
                  </a:moveTo>
                  <a:cubicBezTo>
                    <a:pt x="0" y="1"/>
                    <a:pt x="2658" y="5100"/>
                    <a:pt x="3063" y="5632"/>
                  </a:cubicBezTo>
                  <a:cubicBezTo>
                    <a:pt x="3063" y="5632"/>
                    <a:pt x="6353" y="3911"/>
                    <a:pt x="7011" y="3974"/>
                  </a:cubicBezTo>
                  <a:cubicBezTo>
                    <a:pt x="7656" y="4050"/>
                    <a:pt x="8263" y="4278"/>
                    <a:pt x="8263" y="4278"/>
                  </a:cubicBezTo>
                  <a:lnTo>
                    <a:pt x="10452" y="324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552;p23">
              <a:extLst>
                <a:ext uri="{FF2B5EF4-FFF2-40B4-BE49-F238E27FC236}">
                  <a16:creationId xmlns:a16="http://schemas.microsoft.com/office/drawing/2014/main" id="{5BFE8D4C-F040-CFD4-0A0F-AA88727B8EF5}"/>
                </a:ext>
              </a:extLst>
            </p:cNvPr>
            <p:cNvSpPr/>
            <p:nvPr/>
          </p:nvSpPr>
          <p:spPr>
            <a:xfrm rot="1492103">
              <a:off x="3630288" y="4899488"/>
              <a:ext cx="25323" cy="25973"/>
            </a:xfrm>
            <a:custGeom>
              <a:avLst/>
              <a:gdLst/>
              <a:ahLst/>
              <a:cxnLst/>
              <a:rect l="l" t="t" r="r" b="b"/>
              <a:pathLst>
                <a:path w="1013" h="1039" fill="none" extrusionOk="0">
                  <a:moveTo>
                    <a:pt x="899" y="330"/>
                  </a:moveTo>
                  <a:cubicBezTo>
                    <a:pt x="1013" y="558"/>
                    <a:pt x="924" y="823"/>
                    <a:pt x="709" y="937"/>
                  </a:cubicBezTo>
                  <a:cubicBezTo>
                    <a:pt x="481" y="1038"/>
                    <a:pt x="216" y="937"/>
                    <a:pt x="102" y="709"/>
                  </a:cubicBezTo>
                  <a:cubicBezTo>
                    <a:pt x="1" y="482"/>
                    <a:pt x="89" y="203"/>
                    <a:pt x="304" y="102"/>
                  </a:cubicBezTo>
                  <a:cubicBezTo>
                    <a:pt x="519" y="1"/>
                    <a:pt x="798" y="102"/>
                    <a:pt x="899" y="330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553;p23">
              <a:extLst>
                <a:ext uri="{FF2B5EF4-FFF2-40B4-BE49-F238E27FC236}">
                  <a16:creationId xmlns:a16="http://schemas.microsoft.com/office/drawing/2014/main" id="{3AB8AF8F-CA68-7E1A-7949-2E1384974FD3}"/>
                </a:ext>
              </a:extLst>
            </p:cNvPr>
            <p:cNvSpPr/>
            <p:nvPr/>
          </p:nvSpPr>
          <p:spPr>
            <a:xfrm rot="1492103">
              <a:off x="3118578" y="4745508"/>
              <a:ext cx="116440" cy="100617"/>
            </a:xfrm>
            <a:custGeom>
              <a:avLst/>
              <a:gdLst/>
              <a:ahLst/>
              <a:cxnLst/>
              <a:rect l="l" t="t" r="r" b="b"/>
              <a:pathLst>
                <a:path w="4658" h="4025" fill="none" extrusionOk="0">
                  <a:moveTo>
                    <a:pt x="1469" y="4012"/>
                  </a:moveTo>
                  <a:lnTo>
                    <a:pt x="4341" y="2633"/>
                  </a:lnTo>
                  <a:cubicBezTo>
                    <a:pt x="4341" y="2633"/>
                    <a:pt x="4657" y="2544"/>
                    <a:pt x="4278" y="1785"/>
                  </a:cubicBezTo>
                  <a:cubicBezTo>
                    <a:pt x="3898" y="1026"/>
                    <a:pt x="3506" y="343"/>
                    <a:pt x="3506" y="343"/>
                  </a:cubicBezTo>
                  <a:cubicBezTo>
                    <a:pt x="3506" y="343"/>
                    <a:pt x="3443" y="1"/>
                    <a:pt x="2873" y="279"/>
                  </a:cubicBezTo>
                  <a:cubicBezTo>
                    <a:pt x="2304" y="545"/>
                    <a:pt x="418" y="1456"/>
                    <a:pt x="418" y="1456"/>
                  </a:cubicBezTo>
                  <a:cubicBezTo>
                    <a:pt x="418" y="1456"/>
                    <a:pt x="1" y="1671"/>
                    <a:pt x="266" y="2152"/>
                  </a:cubicBezTo>
                  <a:cubicBezTo>
                    <a:pt x="532" y="2620"/>
                    <a:pt x="1000" y="3683"/>
                    <a:pt x="1000" y="3683"/>
                  </a:cubicBezTo>
                  <a:cubicBezTo>
                    <a:pt x="1000" y="3683"/>
                    <a:pt x="1203" y="4025"/>
                    <a:pt x="1469" y="4012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554;p23">
              <a:extLst>
                <a:ext uri="{FF2B5EF4-FFF2-40B4-BE49-F238E27FC236}">
                  <a16:creationId xmlns:a16="http://schemas.microsoft.com/office/drawing/2014/main" id="{9876BB0C-924F-D860-23E6-50C032ABEDD0}"/>
                </a:ext>
              </a:extLst>
            </p:cNvPr>
            <p:cNvSpPr/>
            <p:nvPr/>
          </p:nvSpPr>
          <p:spPr>
            <a:xfrm rot="1492103">
              <a:off x="3231118" y="4743928"/>
              <a:ext cx="112941" cy="101891"/>
            </a:xfrm>
            <a:custGeom>
              <a:avLst/>
              <a:gdLst/>
              <a:ahLst/>
              <a:cxnLst/>
              <a:rect l="l" t="t" r="r" b="b"/>
              <a:pathLst>
                <a:path w="4518" h="4076" fill="none" extrusionOk="0">
                  <a:moveTo>
                    <a:pt x="1025" y="3569"/>
                  </a:moveTo>
                  <a:lnTo>
                    <a:pt x="177" y="1975"/>
                  </a:lnTo>
                  <a:cubicBezTo>
                    <a:pt x="177" y="1975"/>
                    <a:pt x="0" y="1620"/>
                    <a:pt x="696" y="1291"/>
                  </a:cubicBezTo>
                  <a:cubicBezTo>
                    <a:pt x="1405" y="950"/>
                    <a:pt x="3151" y="114"/>
                    <a:pt x="3151" y="114"/>
                  </a:cubicBezTo>
                  <a:cubicBezTo>
                    <a:pt x="3151" y="114"/>
                    <a:pt x="3594" y="1"/>
                    <a:pt x="3822" y="570"/>
                  </a:cubicBezTo>
                  <a:cubicBezTo>
                    <a:pt x="4062" y="1139"/>
                    <a:pt x="4404" y="1987"/>
                    <a:pt x="4404" y="1987"/>
                  </a:cubicBezTo>
                  <a:cubicBezTo>
                    <a:pt x="4404" y="1987"/>
                    <a:pt x="4518" y="2544"/>
                    <a:pt x="4176" y="2683"/>
                  </a:cubicBezTo>
                  <a:cubicBezTo>
                    <a:pt x="3328" y="3038"/>
                    <a:pt x="1481" y="3974"/>
                    <a:pt x="1481" y="3974"/>
                  </a:cubicBezTo>
                  <a:cubicBezTo>
                    <a:pt x="1481" y="3974"/>
                    <a:pt x="1266" y="4075"/>
                    <a:pt x="1025" y="356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555;p23">
              <a:extLst>
                <a:ext uri="{FF2B5EF4-FFF2-40B4-BE49-F238E27FC236}">
                  <a16:creationId xmlns:a16="http://schemas.microsoft.com/office/drawing/2014/main" id="{3E0DB2DE-9593-080A-8C91-8CB18D6135FD}"/>
                </a:ext>
              </a:extLst>
            </p:cNvPr>
            <p:cNvSpPr/>
            <p:nvPr/>
          </p:nvSpPr>
          <p:spPr>
            <a:xfrm rot="1492103">
              <a:off x="3340741" y="4741202"/>
              <a:ext cx="116115" cy="104416"/>
            </a:xfrm>
            <a:custGeom>
              <a:avLst/>
              <a:gdLst/>
              <a:ahLst/>
              <a:cxnLst/>
              <a:rect l="l" t="t" r="r" b="b"/>
              <a:pathLst>
                <a:path w="4645" h="4177" fill="none" extrusionOk="0">
                  <a:moveTo>
                    <a:pt x="165" y="1924"/>
                  </a:moveTo>
                  <a:lnTo>
                    <a:pt x="1013" y="3696"/>
                  </a:lnTo>
                  <a:cubicBezTo>
                    <a:pt x="1013" y="3696"/>
                    <a:pt x="1202" y="4176"/>
                    <a:pt x="1785" y="3911"/>
                  </a:cubicBezTo>
                  <a:cubicBezTo>
                    <a:pt x="2354" y="3658"/>
                    <a:pt x="4290" y="2721"/>
                    <a:pt x="4290" y="2721"/>
                  </a:cubicBezTo>
                  <a:cubicBezTo>
                    <a:pt x="4290" y="2721"/>
                    <a:pt x="4644" y="2607"/>
                    <a:pt x="4163" y="1696"/>
                  </a:cubicBezTo>
                  <a:cubicBezTo>
                    <a:pt x="3695" y="798"/>
                    <a:pt x="3569" y="443"/>
                    <a:pt x="3569" y="443"/>
                  </a:cubicBezTo>
                  <a:cubicBezTo>
                    <a:pt x="3569" y="443"/>
                    <a:pt x="3379" y="1"/>
                    <a:pt x="2544" y="494"/>
                  </a:cubicBezTo>
                  <a:cubicBezTo>
                    <a:pt x="2379" y="583"/>
                    <a:pt x="696" y="1367"/>
                    <a:pt x="696" y="1367"/>
                  </a:cubicBezTo>
                  <a:cubicBezTo>
                    <a:pt x="696" y="1367"/>
                    <a:pt x="0" y="1570"/>
                    <a:pt x="165" y="1924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556;p23">
              <a:extLst>
                <a:ext uri="{FF2B5EF4-FFF2-40B4-BE49-F238E27FC236}">
                  <a16:creationId xmlns:a16="http://schemas.microsoft.com/office/drawing/2014/main" id="{4BDBF422-AD39-6458-C1EB-E7F4BC135A3F}"/>
                </a:ext>
              </a:extLst>
            </p:cNvPr>
            <p:cNvSpPr/>
            <p:nvPr/>
          </p:nvSpPr>
          <p:spPr>
            <a:xfrm rot="1492103">
              <a:off x="3468287" y="4744327"/>
              <a:ext cx="166411" cy="111041"/>
            </a:xfrm>
            <a:custGeom>
              <a:avLst/>
              <a:gdLst/>
              <a:ahLst/>
              <a:cxnLst/>
              <a:rect l="l" t="t" r="r" b="b"/>
              <a:pathLst>
                <a:path w="6657" h="4442" fill="none" extrusionOk="0">
                  <a:moveTo>
                    <a:pt x="102" y="2316"/>
                  </a:moveTo>
                  <a:lnTo>
                    <a:pt x="899" y="3973"/>
                  </a:lnTo>
                  <a:cubicBezTo>
                    <a:pt x="899" y="3973"/>
                    <a:pt x="1025" y="4442"/>
                    <a:pt x="1974" y="3986"/>
                  </a:cubicBezTo>
                  <a:cubicBezTo>
                    <a:pt x="2923" y="3530"/>
                    <a:pt x="5859" y="2126"/>
                    <a:pt x="5859" y="2126"/>
                  </a:cubicBezTo>
                  <a:cubicBezTo>
                    <a:pt x="5859" y="2126"/>
                    <a:pt x="6656" y="1885"/>
                    <a:pt x="5821" y="1278"/>
                  </a:cubicBezTo>
                  <a:cubicBezTo>
                    <a:pt x="4973" y="658"/>
                    <a:pt x="4227" y="203"/>
                    <a:pt x="4227" y="203"/>
                  </a:cubicBezTo>
                  <a:cubicBezTo>
                    <a:pt x="4227" y="203"/>
                    <a:pt x="4037" y="0"/>
                    <a:pt x="3328" y="342"/>
                  </a:cubicBezTo>
                  <a:cubicBezTo>
                    <a:pt x="2607" y="683"/>
                    <a:pt x="367" y="1772"/>
                    <a:pt x="367" y="1772"/>
                  </a:cubicBezTo>
                  <a:cubicBezTo>
                    <a:pt x="367" y="1772"/>
                    <a:pt x="0" y="1911"/>
                    <a:pt x="102" y="231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557;p23">
              <a:extLst>
                <a:ext uri="{FF2B5EF4-FFF2-40B4-BE49-F238E27FC236}">
                  <a16:creationId xmlns:a16="http://schemas.microsoft.com/office/drawing/2014/main" id="{035733CC-4015-96D5-9897-24610366B3C4}"/>
                </a:ext>
              </a:extLst>
            </p:cNvPr>
            <p:cNvSpPr/>
            <p:nvPr/>
          </p:nvSpPr>
          <p:spPr>
            <a:xfrm rot="1492103">
              <a:off x="3518613" y="4748448"/>
              <a:ext cx="31647" cy="87668"/>
            </a:xfrm>
            <a:custGeom>
              <a:avLst/>
              <a:gdLst/>
              <a:ahLst/>
              <a:cxnLst/>
              <a:rect l="l" t="t" r="r" b="b"/>
              <a:pathLst>
                <a:path w="1266" h="3507" fill="none" extrusionOk="0">
                  <a:moveTo>
                    <a:pt x="0" y="520"/>
                  </a:moveTo>
                  <a:lnTo>
                    <a:pt x="25" y="3506"/>
                  </a:lnTo>
                  <a:lnTo>
                    <a:pt x="1265" y="2911"/>
                  </a:lnTo>
                  <a:lnTo>
                    <a:pt x="1088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558;p23">
              <a:extLst>
                <a:ext uri="{FF2B5EF4-FFF2-40B4-BE49-F238E27FC236}">
                  <a16:creationId xmlns:a16="http://schemas.microsoft.com/office/drawing/2014/main" id="{E69CAB41-D97A-EE41-D08F-E3192C8E1496}"/>
                </a:ext>
              </a:extLst>
            </p:cNvPr>
            <p:cNvSpPr/>
            <p:nvPr/>
          </p:nvSpPr>
          <p:spPr>
            <a:xfrm rot="1492103">
              <a:off x="3276937" y="4753688"/>
              <a:ext cx="16774" cy="81643"/>
            </a:xfrm>
            <a:custGeom>
              <a:avLst/>
              <a:gdLst/>
              <a:ahLst/>
              <a:cxnLst/>
              <a:rect l="l" t="t" r="r" b="b"/>
              <a:pathLst>
                <a:path w="671" h="3266" fill="none" extrusionOk="0">
                  <a:moveTo>
                    <a:pt x="0" y="3266"/>
                  </a:moveTo>
                  <a:lnTo>
                    <a:pt x="228" y="203"/>
                  </a:lnTo>
                  <a:lnTo>
                    <a:pt x="671" y="1"/>
                  </a:lnTo>
                  <a:lnTo>
                    <a:pt x="544" y="310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559;p23">
              <a:extLst>
                <a:ext uri="{FF2B5EF4-FFF2-40B4-BE49-F238E27FC236}">
                  <a16:creationId xmlns:a16="http://schemas.microsoft.com/office/drawing/2014/main" id="{C5FDFFED-E009-5BB1-E332-C406072B74B1}"/>
                </a:ext>
              </a:extLst>
            </p:cNvPr>
            <p:cNvSpPr/>
            <p:nvPr/>
          </p:nvSpPr>
          <p:spPr>
            <a:xfrm rot="1492103">
              <a:off x="3307873" y="4759585"/>
              <a:ext cx="19323" cy="75319"/>
            </a:xfrm>
            <a:custGeom>
              <a:avLst/>
              <a:gdLst/>
              <a:ahLst/>
              <a:cxnLst/>
              <a:rect l="l" t="t" r="r" b="b"/>
              <a:pathLst>
                <a:path w="773" h="3013" fill="none" extrusionOk="0">
                  <a:moveTo>
                    <a:pt x="203" y="3012"/>
                  </a:moveTo>
                  <a:lnTo>
                    <a:pt x="0" y="76"/>
                  </a:lnTo>
                  <a:lnTo>
                    <a:pt x="291" y="0"/>
                  </a:lnTo>
                  <a:lnTo>
                    <a:pt x="772" y="2746"/>
                  </a:ln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Google Shape;287;p20">
            <a:extLst>
              <a:ext uri="{FF2B5EF4-FFF2-40B4-BE49-F238E27FC236}">
                <a16:creationId xmlns:a16="http://schemas.microsoft.com/office/drawing/2014/main" id="{50C578C5-B81A-DC7B-993A-60C85F066CDA}"/>
              </a:ext>
            </a:extLst>
          </p:cNvPr>
          <p:cNvSpPr txBox="1">
            <a:spLocks/>
          </p:cNvSpPr>
          <p:nvPr/>
        </p:nvSpPr>
        <p:spPr>
          <a:xfrm>
            <a:off x="422756" y="1160890"/>
            <a:ext cx="3563366" cy="3759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pt-PT" sz="1200" b="1" dirty="0">
                <a:latin typeface="Roboto"/>
                <a:ea typeface="Roboto"/>
              </a:rPr>
              <a:t>Dados de entrada e resultados </a:t>
            </a:r>
            <a:r>
              <a:rPr lang="pt-PT" sz="1200" dirty="0">
                <a:latin typeface="Roboto"/>
                <a:ea typeface="Roboto"/>
              </a:rPr>
              <a:t>– grafo contendo todas as paragens e todas as ligações entre estas e o número de pessoas acrescidas ao grupo, a origem e o destino fornecidos pelo utilizador, dando como resultado um caminho/paragens para o número de pessoas dado.</a:t>
            </a:r>
            <a:br>
              <a:rPr lang="pt-PT" sz="1200" dirty="0">
                <a:latin typeface="Roboto"/>
                <a:ea typeface="Roboto"/>
              </a:rPr>
            </a:br>
            <a:br>
              <a:rPr lang="pt-PT" sz="1200" dirty="0">
                <a:latin typeface="Roboto"/>
                <a:ea typeface="Roboto"/>
              </a:rPr>
            </a:br>
            <a:r>
              <a:rPr lang="pt-PT" sz="1200" b="1" dirty="0">
                <a:latin typeface="Roboto"/>
                <a:ea typeface="Roboto"/>
              </a:rPr>
              <a:t>Variáveis de decisão </a:t>
            </a:r>
            <a:r>
              <a:rPr lang="pt-PT" sz="1200" dirty="0">
                <a:latin typeface="Roboto"/>
                <a:ea typeface="Roboto"/>
              </a:rPr>
              <a:t>– paragens (origem – </a:t>
            </a:r>
            <a:r>
              <a:rPr lang="pt-PT" sz="1200" b="1" dirty="0">
                <a:latin typeface="Roboto"/>
                <a:ea typeface="Roboto"/>
              </a:rPr>
              <a:t>o </a:t>
            </a:r>
            <a:r>
              <a:rPr lang="pt-PT" sz="1200" dirty="0">
                <a:latin typeface="Roboto"/>
                <a:ea typeface="Roboto"/>
              </a:rPr>
              <a:t>- e destino - </a:t>
            </a:r>
            <a:r>
              <a:rPr lang="pt-PT" sz="1200" b="1" dirty="0">
                <a:latin typeface="Roboto"/>
                <a:ea typeface="Roboto"/>
              </a:rPr>
              <a:t>d</a:t>
            </a:r>
            <a:r>
              <a:rPr lang="pt-PT" sz="1200" dirty="0">
                <a:latin typeface="Roboto"/>
                <a:ea typeface="Roboto"/>
              </a:rPr>
              <a:t>), as capacidades de cada ligação(</a:t>
            </a:r>
            <a:r>
              <a:rPr lang="pt-PT" sz="1200" b="1" dirty="0">
                <a:latin typeface="Roboto"/>
                <a:ea typeface="Roboto"/>
              </a:rPr>
              <a:t>c</a:t>
            </a:r>
            <a:r>
              <a:rPr lang="pt-PT" sz="1200" dirty="0">
                <a:latin typeface="Roboto"/>
                <a:ea typeface="Roboto"/>
              </a:rPr>
              <a:t>) e o tamanho acrescido do grupo </a:t>
            </a:r>
            <a:r>
              <a:rPr lang="pt-PT" sz="1200" b="1" dirty="0">
                <a:latin typeface="Roboto"/>
                <a:ea typeface="Roboto"/>
              </a:rPr>
              <a:t>(</a:t>
            </a:r>
            <a:r>
              <a:rPr lang="pt-PT" sz="1200" b="1" dirty="0" err="1">
                <a:latin typeface="Roboto"/>
                <a:ea typeface="Roboto"/>
              </a:rPr>
              <a:t>size</a:t>
            </a:r>
            <a:r>
              <a:rPr lang="pt-PT" sz="1200" b="1" dirty="0">
                <a:latin typeface="Roboto"/>
                <a:ea typeface="Roboto"/>
              </a:rPr>
              <a:t>).</a:t>
            </a:r>
            <a:br>
              <a:rPr lang="pt-PT" sz="1200" dirty="0">
                <a:latin typeface="Roboto"/>
                <a:ea typeface="Roboto"/>
              </a:rPr>
            </a:br>
            <a:br>
              <a:rPr lang="pt-PT" sz="1200" dirty="0">
                <a:latin typeface="Roboto"/>
                <a:ea typeface="Roboto"/>
              </a:rPr>
            </a:br>
            <a:r>
              <a:rPr lang="pt-PT" sz="1200" b="1" dirty="0">
                <a:latin typeface="Roboto"/>
                <a:ea typeface="Roboto"/>
              </a:rPr>
              <a:t>Função objetivo </a:t>
            </a:r>
            <a:r>
              <a:rPr lang="pt-PT" sz="1200" dirty="0">
                <a:latin typeface="Roboto"/>
                <a:ea typeface="Roboto"/>
              </a:rPr>
              <a:t>– Não existe.</a:t>
            </a:r>
            <a:br>
              <a:rPr lang="pt-PT" sz="1200" dirty="0">
                <a:latin typeface="Roboto"/>
                <a:ea typeface="Roboto"/>
              </a:rPr>
            </a:br>
            <a:br>
              <a:rPr lang="pt-PT" sz="1200" dirty="0">
                <a:latin typeface="Roboto"/>
                <a:ea typeface="Roboto"/>
              </a:rPr>
            </a:br>
            <a:r>
              <a:rPr lang="pt-PT" sz="1200" b="1" dirty="0">
                <a:latin typeface="Roboto"/>
                <a:ea typeface="Roboto"/>
              </a:rPr>
              <a:t>Domínios de valores para as variáveis </a:t>
            </a:r>
            <a:r>
              <a:rPr lang="pt-PT" sz="1200" dirty="0">
                <a:latin typeface="Roboto"/>
                <a:ea typeface="Roboto"/>
              </a:rPr>
              <a:t>– </a:t>
            </a:r>
            <a:br>
              <a:rPr lang="pt-PT" sz="1200" dirty="0">
                <a:latin typeface="Roboto"/>
                <a:ea typeface="Roboto"/>
              </a:rPr>
            </a:br>
            <a:r>
              <a:rPr lang="pt-PT" sz="1200" b="1" dirty="0">
                <a:latin typeface="Roboto"/>
                <a:ea typeface="Roboto"/>
              </a:rPr>
              <a:t>o</a:t>
            </a:r>
            <a:r>
              <a:rPr lang="pt-PT" sz="1200" dirty="0">
                <a:latin typeface="Roboto"/>
                <a:ea typeface="Roboto"/>
              </a:rPr>
              <a:t> ∊ N , </a:t>
            </a:r>
            <a:r>
              <a:rPr lang="pt-PT" sz="1200" b="1" dirty="0">
                <a:latin typeface="Roboto"/>
                <a:ea typeface="Roboto"/>
              </a:rPr>
              <a:t>d</a:t>
            </a:r>
            <a:r>
              <a:rPr lang="pt-PT" sz="1200" dirty="0">
                <a:latin typeface="Roboto"/>
                <a:ea typeface="Roboto"/>
              </a:rPr>
              <a:t> ∊ N , </a:t>
            </a:r>
            <a:r>
              <a:rPr lang="pt-PT" sz="1200" b="1" dirty="0">
                <a:latin typeface="Roboto"/>
                <a:ea typeface="Roboto"/>
              </a:rPr>
              <a:t>c</a:t>
            </a:r>
            <a:r>
              <a:rPr lang="pt-PT" sz="1200" dirty="0">
                <a:latin typeface="Roboto"/>
                <a:ea typeface="Roboto"/>
              </a:rPr>
              <a:t> ∊ N </a:t>
            </a:r>
            <a:br>
              <a:rPr lang="pt-PT" sz="1200" dirty="0">
                <a:latin typeface="Roboto"/>
                <a:ea typeface="Roboto"/>
              </a:rPr>
            </a:br>
            <a:br>
              <a:rPr lang="pt-PT" sz="1200" dirty="0">
                <a:latin typeface="Roboto"/>
                <a:ea typeface="Roboto"/>
              </a:rPr>
            </a:br>
            <a:r>
              <a:rPr lang="pt-PT" sz="1200" b="1" dirty="0">
                <a:latin typeface="Roboto"/>
                <a:ea typeface="Roboto"/>
              </a:rPr>
              <a:t>Restrições </a:t>
            </a:r>
            <a:r>
              <a:rPr lang="pt-PT" sz="1200" dirty="0">
                <a:latin typeface="Roboto"/>
                <a:ea typeface="Roboto"/>
              </a:rPr>
              <a:t>– O número do nó da origem </a:t>
            </a:r>
            <a:r>
              <a:rPr lang="pt-PT" sz="1200" b="1" dirty="0">
                <a:latin typeface="Roboto"/>
                <a:ea typeface="Roboto"/>
              </a:rPr>
              <a:t>(o) </a:t>
            </a:r>
            <a:r>
              <a:rPr lang="pt-PT" sz="1200" dirty="0">
                <a:latin typeface="Roboto"/>
                <a:ea typeface="Roboto"/>
              </a:rPr>
              <a:t>e do nó de destino (</a:t>
            </a:r>
            <a:r>
              <a:rPr lang="pt-PT" sz="1200" b="1" dirty="0">
                <a:latin typeface="Roboto"/>
                <a:ea typeface="Roboto"/>
              </a:rPr>
              <a:t>d</a:t>
            </a:r>
            <a:r>
              <a:rPr lang="pt-PT" sz="1200" dirty="0">
                <a:latin typeface="Roboto"/>
                <a:ea typeface="Roboto"/>
              </a:rPr>
              <a:t>) devem ser um dos nós do grafo fornecido, e o número do grupo introduzido pelo utilizador.</a:t>
            </a:r>
            <a:br>
              <a:rPr lang="pt-PT" sz="1200" dirty="0">
                <a:latin typeface="Roboto"/>
                <a:ea typeface="Roboto"/>
              </a:rPr>
            </a:br>
            <a:endParaRPr lang="pt-PT" sz="1200" dirty="0"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196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0"/>
          <p:cNvSpPr txBox="1">
            <a:spLocks noGrp="1"/>
          </p:cNvSpPr>
          <p:nvPr>
            <p:ph type="title"/>
          </p:nvPr>
        </p:nvSpPr>
        <p:spPr>
          <a:xfrm>
            <a:off x="457200" y="3836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PT" dirty="0"/>
              <a:t>2</a:t>
            </a:r>
            <a:r>
              <a:rPr lang="pt-PT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.2. – Estruturas de dados e algoritmos</a:t>
            </a:r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PT" sz="2000" dirty="0">
                <a:solidFill>
                  <a:schemeClr val="bg1">
                    <a:lumMod val="50000"/>
                  </a:schemeClr>
                </a:solidFill>
              </a:rPr>
              <a:t>– problema de restrição</a:t>
            </a:r>
            <a:endParaRPr sz="20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81" name="Google Shape;281;p20"/>
          <p:cNvSpPr txBox="1">
            <a:spLocks noGrp="1"/>
          </p:cNvSpPr>
          <p:nvPr>
            <p:ph type="title"/>
          </p:nvPr>
        </p:nvSpPr>
        <p:spPr>
          <a:xfrm>
            <a:off x="8024400" y="1647050"/>
            <a:ext cx="2043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</a:rPr>
              <a:t>!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290" name="Google Shape;290;p20"/>
          <p:cNvSpPr txBox="1">
            <a:spLocks noGrp="1"/>
          </p:cNvSpPr>
          <p:nvPr>
            <p:ph type="title"/>
          </p:nvPr>
        </p:nvSpPr>
        <p:spPr>
          <a:xfrm>
            <a:off x="8024388" y="2143250"/>
            <a:ext cx="2043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</a:rPr>
              <a:t>!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52" name="Google Shape;560;p23">
            <a:extLst>
              <a:ext uri="{FF2B5EF4-FFF2-40B4-BE49-F238E27FC236}">
                <a16:creationId xmlns:a16="http://schemas.microsoft.com/office/drawing/2014/main" id="{FE9E5E2F-C5B3-03BD-AF1D-150A6416E50F}"/>
              </a:ext>
            </a:extLst>
          </p:cNvPr>
          <p:cNvSpPr/>
          <p:nvPr/>
        </p:nvSpPr>
        <p:spPr>
          <a:xfrm>
            <a:off x="4174836" y="1803775"/>
            <a:ext cx="4668930" cy="1932160"/>
          </a:xfrm>
          <a:custGeom>
            <a:avLst/>
            <a:gdLst/>
            <a:ahLst/>
            <a:cxnLst/>
            <a:rect l="l" t="t" r="r" b="b"/>
            <a:pathLst>
              <a:path w="310596" h="87579" extrusionOk="0">
                <a:moveTo>
                  <a:pt x="0" y="87579"/>
                </a:moveTo>
                <a:lnTo>
                  <a:pt x="28565" y="81367"/>
                </a:lnTo>
                <a:lnTo>
                  <a:pt x="57841" y="74963"/>
                </a:lnTo>
                <a:lnTo>
                  <a:pt x="77648" y="13103"/>
                </a:lnTo>
                <a:lnTo>
                  <a:pt x="122748" y="64906"/>
                </a:lnTo>
                <a:lnTo>
                  <a:pt x="152001" y="16759"/>
                </a:lnTo>
                <a:lnTo>
                  <a:pt x="189178" y="0"/>
                </a:lnTo>
                <a:lnTo>
                  <a:pt x="218432" y="76486"/>
                </a:lnTo>
                <a:lnTo>
                  <a:pt x="249210" y="57288"/>
                </a:lnTo>
                <a:lnTo>
                  <a:pt x="310596" y="1571"/>
                </a:lnTo>
              </a:path>
            </a:pathLst>
          </a:custGeom>
          <a:noFill/>
          <a:ln w="9525" cap="flat" cmpd="sng">
            <a:solidFill>
              <a:srgbClr val="DADADA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3" name="Google Shape;561;p23">
            <a:extLst>
              <a:ext uri="{FF2B5EF4-FFF2-40B4-BE49-F238E27FC236}">
                <a16:creationId xmlns:a16="http://schemas.microsoft.com/office/drawing/2014/main" id="{8D542F03-8CAC-CE65-E097-EA25BD0DD999}"/>
              </a:ext>
            </a:extLst>
          </p:cNvPr>
          <p:cNvSpPr/>
          <p:nvPr/>
        </p:nvSpPr>
        <p:spPr>
          <a:xfrm>
            <a:off x="4119036" y="3680135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EC9B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64;p23">
            <a:extLst>
              <a:ext uri="{FF2B5EF4-FFF2-40B4-BE49-F238E27FC236}">
                <a16:creationId xmlns:a16="http://schemas.microsoft.com/office/drawing/2014/main" id="{CE041EA6-108E-101B-9736-655B21291A94}"/>
              </a:ext>
            </a:extLst>
          </p:cNvPr>
          <p:cNvSpPr/>
          <p:nvPr/>
        </p:nvSpPr>
        <p:spPr>
          <a:xfrm>
            <a:off x="4979845" y="3397855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62;p23">
            <a:extLst>
              <a:ext uri="{FF2B5EF4-FFF2-40B4-BE49-F238E27FC236}">
                <a16:creationId xmlns:a16="http://schemas.microsoft.com/office/drawing/2014/main" id="{7D37C22F-5F4D-1B55-6D7F-7A394E6004A7}"/>
              </a:ext>
            </a:extLst>
          </p:cNvPr>
          <p:cNvSpPr/>
          <p:nvPr/>
        </p:nvSpPr>
        <p:spPr>
          <a:xfrm>
            <a:off x="5290154" y="2087450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3;p23">
            <a:extLst>
              <a:ext uri="{FF2B5EF4-FFF2-40B4-BE49-F238E27FC236}">
                <a16:creationId xmlns:a16="http://schemas.microsoft.com/office/drawing/2014/main" id="{A2F946BC-4A2D-DEF1-E69B-BAFFCCCCAF54}"/>
              </a:ext>
            </a:extLst>
          </p:cNvPr>
          <p:cNvSpPr/>
          <p:nvPr/>
        </p:nvSpPr>
        <p:spPr>
          <a:xfrm>
            <a:off x="5963331" y="3167586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29346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65;p23">
            <a:extLst>
              <a:ext uri="{FF2B5EF4-FFF2-40B4-BE49-F238E27FC236}">
                <a16:creationId xmlns:a16="http://schemas.microsoft.com/office/drawing/2014/main" id="{3ED7D9CF-9A0F-39A4-E467-4DEBC08C2308}"/>
              </a:ext>
            </a:extLst>
          </p:cNvPr>
          <p:cNvSpPr/>
          <p:nvPr/>
        </p:nvSpPr>
        <p:spPr>
          <a:xfrm>
            <a:off x="6410526" y="2093277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EC9B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66;p23">
            <a:extLst>
              <a:ext uri="{FF2B5EF4-FFF2-40B4-BE49-F238E27FC236}">
                <a16:creationId xmlns:a16="http://schemas.microsoft.com/office/drawing/2014/main" id="{96D34BD8-C97A-CBAD-E1B6-061D85CFD08E}"/>
              </a:ext>
            </a:extLst>
          </p:cNvPr>
          <p:cNvSpPr/>
          <p:nvPr/>
        </p:nvSpPr>
        <p:spPr>
          <a:xfrm>
            <a:off x="6949535" y="1778368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29346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67;p23">
            <a:extLst>
              <a:ext uri="{FF2B5EF4-FFF2-40B4-BE49-F238E27FC236}">
                <a16:creationId xmlns:a16="http://schemas.microsoft.com/office/drawing/2014/main" id="{F89A8E1E-1CAD-49EB-5189-FB9C6332835E}"/>
              </a:ext>
            </a:extLst>
          </p:cNvPr>
          <p:cNvSpPr/>
          <p:nvPr/>
        </p:nvSpPr>
        <p:spPr>
          <a:xfrm>
            <a:off x="7408128" y="3425008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568;p23">
            <a:extLst>
              <a:ext uri="{FF2B5EF4-FFF2-40B4-BE49-F238E27FC236}">
                <a16:creationId xmlns:a16="http://schemas.microsoft.com/office/drawing/2014/main" id="{DB836CF4-0A71-72AB-2493-DFFF88644BED}"/>
              </a:ext>
            </a:extLst>
          </p:cNvPr>
          <p:cNvSpPr/>
          <p:nvPr/>
        </p:nvSpPr>
        <p:spPr>
          <a:xfrm>
            <a:off x="7850017" y="3044976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EC9B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569;p23">
            <a:extLst>
              <a:ext uri="{FF2B5EF4-FFF2-40B4-BE49-F238E27FC236}">
                <a16:creationId xmlns:a16="http://schemas.microsoft.com/office/drawing/2014/main" id="{63278635-0B23-3500-90FF-A515A2C8B766}"/>
              </a:ext>
            </a:extLst>
          </p:cNvPr>
          <p:cNvSpPr/>
          <p:nvPr/>
        </p:nvSpPr>
        <p:spPr>
          <a:xfrm>
            <a:off x="8764823" y="1831132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532;p23">
            <a:extLst>
              <a:ext uri="{FF2B5EF4-FFF2-40B4-BE49-F238E27FC236}">
                <a16:creationId xmlns:a16="http://schemas.microsoft.com/office/drawing/2014/main" id="{F9F269C4-9C07-AAFB-2DC8-AE54B6956451}"/>
              </a:ext>
            </a:extLst>
          </p:cNvPr>
          <p:cNvGrpSpPr/>
          <p:nvPr/>
        </p:nvGrpSpPr>
        <p:grpSpPr>
          <a:xfrm>
            <a:off x="6296723" y="2688156"/>
            <a:ext cx="339205" cy="282250"/>
            <a:chOff x="2967600" y="4528286"/>
            <a:chExt cx="765827" cy="670678"/>
          </a:xfrm>
        </p:grpSpPr>
        <p:sp>
          <p:nvSpPr>
            <p:cNvPr id="63" name="Google Shape;533;p23">
              <a:extLst>
                <a:ext uri="{FF2B5EF4-FFF2-40B4-BE49-F238E27FC236}">
                  <a16:creationId xmlns:a16="http://schemas.microsoft.com/office/drawing/2014/main" id="{79F5348B-EAF7-F081-8326-4982864871C6}"/>
                </a:ext>
              </a:extLst>
            </p:cNvPr>
            <p:cNvSpPr/>
            <p:nvPr/>
          </p:nvSpPr>
          <p:spPr>
            <a:xfrm rot="1492103">
              <a:off x="3031179" y="4642031"/>
              <a:ext cx="638671" cy="443188"/>
            </a:xfrm>
            <a:custGeom>
              <a:avLst/>
              <a:gdLst/>
              <a:ahLst/>
              <a:cxnLst/>
              <a:rect l="l" t="t" r="r" b="b"/>
              <a:pathLst>
                <a:path w="25549" h="17729" fill="none" extrusionOk="0">
                  <a:moveTo>
                    <a:pt x="3848" y="17728"/>
                  </a:moveTo>
                  <a:lnTo>
                    <a:pt x="1620" y="13059"/>
                  </a:lnTo>
                  <a:cubicBezTo>
                    <a:pt x="1620" y="13059"/>
                    <a:pt x="1" y="9693"/>
                    <a:pt x="1747" y="8503"/>
                  </a:cubicBezTo>
                  <a:cubicBezTo>
                    <a:pt x="3481" y="7314"/>
                    <a:pt x="7112" y="5062"/>
                    <a:pt x="9339" y="3910"/>
                  </a:cubicBezTo>
                  <a:cubicBezTo>
                    <a:pt x="11554" y="2759"/>
                    <a:pt x="16312" y="658"/>
                    <a:pt x="17792" y="329"/>
                  </a:cubicBezTo>
                  <a:cubicBezTo>
                    <a:pt x="19273" y="0"/>
                    <a:pt x="20728" y="607"/>
                    <a:pt x="22778" y="2695"/>
                  </a:cubicBezTo>
                  <a:cubicBezTo>
                    <a:pt x="24840" y="4783"/>
                    <a:pt x="25321" y="5606"/>
                    <a:pt x="25549" y="6783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34;p23">
              <a:extLst>
                <a:ext uri="{FF2B5EF4-FFF2-40B4-BE49-F238E27FC236}">
                  <a16:creationId xmlns:a16="http://schemas.microsoft.com/office/drawing/2014/main" id="{30BF0696-85B2-D8A7-8532-725A346D594C}"/>
                </a:ext>
              </a:extLst>
            </p:cNvPr>
            <p:cNvSpPr/>
            <p:nvPr/>
          </p:nvSpPr>
          <p:spPr>
            <a:xfrm rot="1492103">
              <a:off x="3586323" y="4934014"/>
              <a:ext cx="92367" cy="59170"/>
            </a:xfrm>
            <a:custGeom>
              <a:avLst/>
              <a:gdLst/>
              <a:ahLst/>
              <a:cxnLst/>
              <a:rect l="l" t="t" r="r" b="b"/>
              <a:pathLst>
                <a:path w="3695" h="2367" fill="none" extrusionOk="0">
                  <a:moveTo>
                    <a:pt x="3568" y="355"/>
                  </a:moveTo>
                  <a:cubicBezTo>
                    <a:pt x="3695" y="608"/>
                    <a:pt x="3581" y="911"/>
                    <a:pt x="3341" y="1025"/>
                  </a:cubicBezTo>
                  <a:lnTo>
                    <a:pt x="797" y="2240"/>
                  </a:lnTo>
                  <a:cubicBezTo>
                    <a:pt x="544" y="2367"/>
                    <a:pt x="240" y="2253"/>
                    <a:pt x="127" y="2012"/>
                  </a:cubicBezTo>
                  <a:lnTo>
                    <a:pt x="127" y="2012"/>
                  </a:lnTo>
                  <a:cubicBezTo>
                    <a:pt x="0" y="1759"/>
                    <a:pt x="114" y="1456"/>
                    <a:pt x="354" y="1342"/>
                  </a:cubicBezTo>
                  <a:lnTo>
                    <a:pt x="2898" y="127"/>
                  </a:lnTo>
                  <a:cubicBezTo>
                    <a:pt x="3151" y="0"/>
                    <a:pt x="3455" y="114"/>
                    <a:pt x="356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35;p23">
              <a:extLst>
                <a:ext uri="{FF2B5EF4-FFF2-40B4-BE49-F238E27FC236}">
                  <a16:creationId xmlns:a16="http://schemas.microsoft.com/office/drawing/2014/main" id="{66151DF9-AA7B-D201-EA64-DE1320A5B497}"/>
                </a:ext>
              </a:extLst>
            </p:cNvPr>
            <p:cNvSpPr/>
            <p:nvPr/>
          </p:nvSpPr>
          <p:spPr>
            <a:xfrm rot="1492103">
              <a:off x="3033742" y="4956619"/>
              <a:ext cx="79118" cy="52846"/>
            </a:xfrm>
            <a:custGeom>
              <a:avLst/>
              <a:gdLst/>
              <a:ahLst/>
              <a:cxnLst/>
              <a:rect l="l" t="t" r="r" b="b"/>
              <a:pathLst>
                <a:path w="3165" h="2114" fill="none" extrusionOk="0">
                  <a:moveTo>
                    <a:pt x="3038" y="355"/>
                  </a:moveTo>
                  <a:cubicBezTo>
                    <a:pt x="3164" y="608"/>
                    <a:pt x="3051" y="911"/>
                    <a:pt x="2810" y="1025"/>
                  </a:cubicBezTo>
                  <a:lnTo>
                    <a:pt x="785" y="2000"/>
                  </a:lnTo>
                  <a:cubicBezTo>
                    <a:pt x="532" y="2114"/>
                    <a:pt x="241" y="2012"/>
                    <a:pt x="115" y="1759"/>
                  </a:cubicBezTo>
                  <a:lnTo>
                    <a:pt x="115" y="1759"/>
                  </a:lnTo>
                  <a:cubicBezTo>
                    <a:pt x="1" y="1506"/>
                    <a:pt x="102" y="1215"/>
                    <a:pt x="355" y="1089"/>
                  </a:cubicBezTo>
                  <a:lnTo>
                    <a:pt x="2380" y="127"/>
                  </a:lnTo>
                  <a:cubicBezTo>
                    <a:pt x="2620" y="0"/>
                    <a:pt x="2924" y="114"/>
                    <a:pt x="303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36;p23">
              <a:extLst>
                <a:ext uri="{FF2B5EF4-FFF2-40B4-BE49-F238E27FC236}">
                  <a16:creationId xmlns:a16="http://schemas.microsoft.com/office/drawing/2014/main" id="{33F5091E-3151-DD72-4EB9-DA34392B3BB6}"/>
                </a:ext>
              </a:extLst>
            </p:cNvPr>
            <p:cNvSpPr/>
            <p:nvPr/>
          </p:nvSpPr>
          <p:spPr>
            <a:xfrm rot="1492103">
              <a:off x="3106220" y="4931459"/>
              <a:ext cx="121815" cy="121790"/>
            </a:xfrm>
            <a:custGeom>
              <a:avLst/>
              <a:gdLst/>
              <a:ahLst/>
              <a:cxnLst/>
              <a:rect l="l" t="t" r="r" b="b"/>
              <a:pathLst>
                <a:path w="4873" h="4872" fill="none" extrusionOk="0">
                  <a:moveTo>
                    <a:pt x="4366" y="1518"/>
                  </a:moveTo>
                  <a:cubicBezTo>
                    <a:pt x="4873" y="2581"/>
                    <a:pt x="4430" y="3859"/>
                    <a:pt x="3367" y="4366"/>
                  </a:cubicBezTo>
                  <a:cubicBezTo>
                    <a:pt x="2304" y="4872"/>
                    <a:pt x="1026" y="4429"/>
                    <a:pt x="520" y="3366"/>
                  </a:cubicBezTo>
                  <a:cubicBezTo>
                    <a:pt x="1" y="2290"/>
                    <a:pt x="456" y="1025"/>
                    <a:pt x="1519" y="506"/>
                  </a:cubicBezTo>
                  <a:cubicBezTo>
                    <a:pt x="2582" y="0"/>
                    <a:pt x="3860" y="456"/>
                    <a:pt x="4366" y="1518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37;p23">
              <a:extLst>
                <a:ext uri="{FF2B5EF4-FFF2-40B4-BE49-F238E27FC236}">
                  <a16:creationId xmlns:a16="http://schemas.microsoft.com/office/drawing/2014/main" id="{21084F79-9750-B927-E665-DDB0C42979C3}"/>
                </a:ext>
              </a:extLst>
            </p:cNvPr>
            <p:cNvSpPr/>
            <p:nvPr/>
          </p:nvSpPr>
          <p:spPr>
            <a:xfrm rot="1492103">
              <a:off x="3135638" y="4960928"/>
              <a:ext cx="63295" cy="62970"/>
            </a:xfrm>
            <a:custGeom>
              <a:avLst/>
              <a:gdLst/>
              <a:ahLst/>
              <a:cxnLst/>
              <a:rect l="l" t="t" r="r" b="b"/>
              <a:pathLst>
                <a:path w="2532" h="2519" fill="none" extrusionOk="0">
                  <a:moveTo>
                    <a:pt x="2266" y="785"/>
                  </a:moveTo>
                  <a:cubicBezTo>
                    <a:pt x="2531" y="1329"/>
                    <a:pt x="2291" y="2000"/>
                    <a:pt x="1747" y="2266"/>
                  </a:cubicBezTo>
                  <a:cubicBezTo>
                    <a:pt x="1190" y="2519"/>
                    <a:pt x="532" y="2291"/>
                    <a:pt x="266" y="1734"/>
                  </a:cubicBezTo>
                  <a:cubicBezTo>
                    <a:pt x="1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6" y="78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38;p23">
              <a:extLst>
                <a:ext uri="{FF2B5EF4-FFF2-40B4-BE49-F238E27FC236}">
                  <a16:creationId xmlns:a16="http://schemas.microsoft.com/office/drawing/2014/main" id="{2C3A30ED-90F8-6233-3600-E12BABAE91EA}"/>
                </a:ext>
              </a:extLst>
            </p:cNvPr>
            <p:cNvSpPr/>
            <p:nvPr/>
          </p:nvSpPr>
          <p:spPr>
            <a:xfrm rot="1492103">
              <a:off x="3161884" y="4987202"/>
              <a:ext cx="10799" cy="10449"/>
            </a:xfrm>
            <a:custGeom>
              <a:avLst/>
              <a:gdLst/>
              <a:ahLst/>
              <a:cxnLst/>
              <a:rect l="l" t="t" r="r" b="b"/>
              <a:pathLst>
                <a:path w="432" h="418" fill="none" extrusionOk="0">
                  <a:moveTo>
                    <a:pt x="381" y="127"/>
                  </a:moveTo>
                  <a:cubicBezTo>
                    <a:pt x="431" y="228"/>
                    <a:pt x="381" y="329"/>
                    <a:pt x="292" y="380"/>
                  </a:cubicBezTo>
                  <a:cubicBezTo>
                    <a:pt x="203" y="418"/>
                    <a:pt x="90" y="380"/>
                    <a:pt x="52" y="291"/>
                  </a:cubicBezTo>
                  <a:cubicBezTo>
                    <a:pt x="1" y="203"/>
                    <a:pt x="39" y="89"/>
                    <a:pt x="140" y="51"/>
                  </a:cubicBezTo>
                  <a:cubicBezTo>
                    <a:pt x="229" y="0"/>
                    <a:pt x="343" y="38"/>
                    <a:pt x="381" y="127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39;p23">
              <a:extLst>
                <a:ext uri="{FF2B5EF4-FFF2-40B4-BE49-F238E27FC236}">
                  <a16:creationId xmlns:a16="http://schemas.microsoft.com/office/drawing/2014/main" id="{DED5C77B-9CF8-6E30-4DAB-07E39FD777FF}"/>
                </a:ext>
              </a:extLst>
            </p:cNvPr>
            <p:cNvSpPr/>
            <p:nvPr/>
          </p:nvSpPr>
          <p:spPr>
            <a:xfrm rot="1492103">
              <a:off x="3466021" y="4921760"/>
              <a:ext cx="121790" cy="12179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4353" y="1519"/>
                  </a:moveTo>
                  <a:cubicBezTo>
                    <a:pt x="4872" y="2582"/>
                    <a:pt x="4416" y="3860"/>
                    <a:pt x="3353" y="4366"/>
                  </a:cubicBezTo>
                  <a:cubicBezTo>
                    <a:pt x="2291" y="4872"/>
                    <a:pt x="1013" y="4429"/>
                    <a:pt x="506" y="3366"/>
                  </a:cubicBezTo>
                  <a:cubicBezTo>
                    <a:pt x="0" y="2303"/>
                    <a:pt x="443" y="1025"/>
                    <a:pt x="1506" y="519"/>
                  </a:cubicBezTo>
                  <a:cubicBezTo>
                    <a:pt x="2569" y="0"/>
                    <a:pt x="3847" y="456"/>
                    <a:pt x="4353" y="151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40;p23">
              <a:extLst>
                <a:ext uri="{FF2B5EF4-FFF2-40B4-BE49-F238E27FC236}">
                  <a16:creationId xmlns:a16="http://schemas.microsoft.com/office/drawing/2014/main" id="{A66CA58F-1E97-215F-6D36-8B55A988511A}"/>
                </a:ext>
              </a:extLst>
            </p:cNvPr>
            <p:cNvSpPr/>
            <p:nvPr/>
          </p:nvSpPr>
          <p:spPr>
            <a:xfrm rot="1492103">
              <a:off x="3495074" y="4951083"/>
              <a:ext cx="63295" cy="63295"/>
            </a:xfrm>
            <a:custGeom>
              <a:avLst/>
              <a:gdLst/>
              <a:ahLst/>
              <a:cxnLst/>
              <a:rect l="l" t="t" r="r" b="b"/>
              <a:pathLst>
                <a:path w="2532" h="2532" fill="none" extrusionOk="0">
                  <a:moveTo>
                    <a:pt x="2265" y="786"/>
                  </a:moveTo>
                  <a:cubicBezTo>
                    <a:pt x="2531" y="1342"/>
                    <a:pt x="2303" y="2000"/>
                    <a:pt x="1747" y="2266"/>
                  </a:cubicBezTo>
                  <a:cubicBezTo>
                    <a:pt x="1190" y="2532"/>
                    <a:pt x="532" y="2291"/>
                    <a:pt x="266" y="1747"/>
                  </a:cubicBezTo>
                  <a:cubicBezTo>
                    <a:pt x="0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5" y="78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41;p23">
              <a:extLst>
                <a:ext uri="{FF2B5EF4-FFF2-40B4-BE49-F238E27FC236}">
                  <a16:creationId xmlns:a16="http://schemas.microsoft.com/office/drawing/2014/main" id="{F8AD03C4-85D5-1A28-BDE4-BA2C7893373E}"/>
                </a:ext>
              </a:extLst>
            </p:cNvPr>
            <p:cNvSpPr/>
            <p:nvPr/>
          </p:nvSpPr>
          <p:spPr>
            <a:xfrm rot="1492103">
              <a:off x="3521700" y="4977434"/>
              <a:ext cx="10449" cy="10449"/>
            </a:xfrm>
            <a:custGeom>
              <a:avLst/>
              <a:gdLst/>
              <a:ahLst/>
              <a:cxnLst/>
              <a:rect l="l" t="t" r="r" b="b"/>
              <a:pathLst>
                <a:path w="418" h="418" fill="none" extrusionOk="0">
                  <a:moveTo>
                    <a:pt x="367" y="139"/>
                  </a:moveTo>
                  <a:cubicBezTo>
                    <a:pt x="418" y="228"/>
                    <a:pt x="380" y="329"/>
                    <a:pt x="291" y="380"/>
                  </a:cubicBezTo>
                  <a:cubicBezTo>
                    <a:pt x="190" y="418"/>
                    <a:pt x="89" y="380"/>
                    <a:pt x="38" y="291"/>
                  </a:cubicBezTo>
                  <a:cubicBezTo>
                    <a:pt x="0" y="203"/>
                    <a:pt x="38" y="89"/>
                    <a:pt x="127" y="51"/>
                  </a:cubicBezTo>
                  <a:cubicBezTo>
                    <a:pt x="215" y="0"/>
                    <a:pt x="329" y="38"/>
                    <a:pt x="367" y="13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42;p23">
              <a:extLst>
                <a:ext uri="{FF2B5EF4-FFF2-40B4-BE49-F238E27FC236}">
                  <a16:creationId xmlns:a16="http://schemas.microsoft.com/office/drawing/2014/main" id="{83CF64A4-A61A-C696-6EA8-3D94D0B34F4E}"/>
                </a:ext>
              </a:extLst>
            </p:cNvPr>
            <p:cNvSpPr/>
            <p:nvPr/>
          </p:nvSpPr>
          <p:spPr>
            <a:xfrm rot="1492103">
              <a:off x="3233231" y="4922499"/>
              <a:ext cx="226531" cy="114215"/>
            </a:xfrm>
            <a:custGeom>
              <a:avLst/>
              <a:gdLst/>
              <a:ahLst/>
              <a:cxnLst/>
              <a:rect l="l" t="t" r="r" b="b"/>
              <a:pathLst>
                <a:path w="9062" h="4569" fill="none" extrusionOk="0">
                  <a:moveTo>
                    <a:pt x="1" y="4568"/>
                  </a:moveTo>
                  <a:lnTo>
                    <a:pt x="906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43;p23">
              <a:extLst>
                <a:ext uri="{FF2B5EF4-FFF2-40B4-BE49-F238E27FC236}">
                  <a16:creationId xmlns:a16="http://schemas.microsoft.com/office/drawing/2014/main" id="{0D587D2D-F1AE-D85C-1221-6680A770F7E0}"/>
                </a:ext>
              </a:extLst>
            </p:cNvPr>
            <p:cNvSpPr/>
            <p:nvPr/>
          </p:nvSpPr>
          <p:spPr>
            <a:xfrm rot="1492103">
              <a:off x="3101594" y="4637243"/>
              <a:ext cx="468486" cy="230306"/>
            </a:xfrm>
            <a:custGeom>
              <a:avLst/>
              <a:gdLst/>
              <a:ahLst/>
              <a:cxnLst/>
              <a:rect l="l" t="t" r="r" b="b"/>
              <a:pathLst>
                <a:path w="18741" h="9213" fill="none" extrusionOk="0">
                  <a:moveTo>
                    <a:pt x="0" y="9212"/>
                  </a:moveTo>
                  <a:lnTo>
                    <a:pt x="1874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44;p23">
              <a:extLst>
                <a:ext uri="{FF2B5EF4-FFF2-40B4-BE49-F238E27FC236}">
                  <a16:creationId xmlns:a16="http://schemas.microsoft.com/office/drawing/2014/main" id="{18771FEA-E4EB-0EA5-246C-61D6B9D68721}"/>
                </a:ext>
              </a:extLst>
            </p:cNvPr>
            <p:cNvSpPr/>
            <p:nvPr/>
          </p:nvSpPr>
          <p:spPr>
            <a:xfrm rot="1492103">
              <a:off x="3405727" y="4761832"/>
              <a:ext cx="97142" cy="202783"/>
            </a:xfrm>
            <a:custGeom>
              <a:avLst/>
              <a:gdLst/>
              <a:ahLst/>
              <a:cxnLst/>
              <a:rect l="l" t="t" r="r" b="b"/>
              <a:pathLst>
                <a:path w="3886" h="8112" fill="none" extrusionOk="0">
                  <a:moveTo>
                    <a:pt x="1" y="1"/>
                  </a:moveTo>
                  <a:cubicBezTo>
                    <a:pt x="1" y="1"/>
                    <a:pt x="3443" y="7504"/>
                    <a:pt x="3885" y="8112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45;p23">
              <a:extLst>
                <a:ext uri="{FF2B5EF4-FFF2-40B4-BE49-F238E27FC236}">
                  <a16:creationId xmlns:a16="http://schemas.microsoft.com/office/drawing/2014/main" id="{5C5D0A1A-1848-C2CE-92CE-A30B3C047E64}"/>
                </a:ext>
              </a:extLst>
            </p:cNvPr>
            <p:cNvSpPr/>
            <p:nvPr/>
          </p:nvSpPr>
          <p:spPr>
            <a:xfrm rot="1492103">
              <a:off x="3083492" y="4713707"/>
              <a:ext cx="528906" cy="259078"/>
            </a:xfrm>
            <a:custGeom>
              <a:avLst/>
              <a:gdLst/>
              <a:ahLst/>
              <a:cxnLst/>
              <a:rect l="l" t="t" r="r" b="b"/>
              <a:pathLst>
                <a:path w="21158" h="10364" fill="none" extrusionOk="0">
                  <a:moveTo>
                    <a:pt x="1" y="10364"/>
                  </a:moveTo>
                  <a:lnTo>
                    <a:pt x="21158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46;p23">
              <a:extLst>
                <a:ext uri="{FF2B5EF4-FFF2-40B4-BE49-F238E27FC236}">
                  <a16:creationId xmlns:a16="http://schemas.microsoft.com/office/drawing/2014/main" id="{E3F32ED5-EC65-C3B1-5340-28CE7A21CC0D}"/>
                </a:ext>
              </a:extLst>
            </p:cNvPr>
            <p:cNvSpPr/>
            <p:nvPr/>
          </p:nvSpPr>
          <p:spPr>
            <a:xfrm rot="1492103">
              <a:off x="3120551" y="4853846"/>
              <a:ext cx="54745" cy="25948"/>
            </a:xfrm>
            <a:custGeom>
              <a:avLst/>
              <a:gdLst/>
              <a:ahLst/>
              <a:cxnLst/>
              <a:rect l="l" t="t" r="r" b="b"/>
              <a:pathLst>
                <a:path w="2190" h="1038" fill="none" extrusionOk="0">
                  <a:moveTo>
                    <a:pt x="0" y="1038"/>
                  </a:moveTo>
                  <a:lnTo>
                    <a:pt x="2189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47;p23">
              <a:extLst>
                <a:ext uri="{FF2B5EF4-FFF2-40B4-BE49-F238E27FC236}">
                  <a16:creationId xmlns:a16="http://schemas.microsoft.com/office/drawing/2014/main" id="{74D442FF-15B5-300E-3194-3BAAAD069C72}"/>
                </a:ext>
              </a:extLst>
            </p:cNvPr>
            <p:cNvSpPr/>
            <p:nvPr/>
          </p:nvSpPr>
          <p:spPr>
            <a:xfrm rot="1492103">
              <a:off x="3120759" y="4862950"/>
              <a:ext cx="54420" cy="26273"/>
            </a:xfrm>
            <a:custGeom>
              <a:avLst/>
              <a:gdLst/>
              <a:ahLst/>
              <a:cxnLst/>
              <a:rect l="l" t="t" r="r" b="b"/>
              <a:pathLst>
                <a:path w="2177" h="1051" fill="none" extrusionOk="0">
                  <a:moveTo>
                    <a:pt x="1" y="1051"/>
                  </a:moveTo>
                  <a:lnTo>
                    <a:pt x="2177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48;p23">
              <a:extLst>
                <a:ext uri="{FF2B5EF4-FFF2-40B4-BE49-F238E27FC236}">
                  <a16:creationId xmlns:a16="http://schemas.microsoft.com/office/drawing/2014/main" id="{60EAB51E-1871-6A47-D124-D19569A76FC6}"/>
                </a:ext>
              </a:extLst>
            </p:cNvPr>
            <p:cNvSpPr/>
            <p:nvPr/>
          </p:nvSpPr>
          <p:spPr>
            <a:xfrm rot="1492103">
              <a:off x="3120766" y="4872782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0" y="1051"/>
                  </a:moveTo>
                  <a:lnTo>
                    <a:pt x="2189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49;p23">
              <a:extLst>
                <a:ext uri="{FF2B5EF4-FFF2-40B4-BE49-F238E27FC236}">
                  <a16:creationId xmlns:a16="http://schemas.microsoft.com/office/drawing/2014/main" id="{F8D32B6F-8FCB-CAFA-1CF9-958C0A593768}"/>
                </a:ext>
              </a:extLst>
            </p:cNvPr>
            <p:cNvSpPr/>
            <p:nvPr/>
          </p:nvSpPr>
          <p:spPr>
            <a:xfrm rot="1492103">
              <a:off x="3121028" y="4881968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1" y="1051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50;p23">
              <a:extLst>
                <a:ext uri="{FF2B5EF4-FFF2-40B4-BE49-F238E27FC236}">
                  <a16:creationId xmlns:a16="http://schemas.microsoft.com/office/drawing/2014/main" id="{571276E3-E062-3680-7DEE-FF07D8543220}"/>
                </a:ext>
              </a:extLst>
            </p:cNvPr>
            <p:cNvSpPr/>
            <p:nvPr/>
          </p:nvSpPr>
          <p:spPr>
            <a:xfrm rot="1492103">
              <a:off x="3120985" y="4892735"/>
              <a:ext cx="54745" cy="25973"/>
            </a:xfrm>
            <a:custGeom>
              <a:avLst/>
              <a:gdLst/>
              <a:ahLst/>
              <a:cxnLst/>
              <a:rect l="l" t="t" r="r" b="b"/>
              <a:pathLst>
                <a:path w="2190" h="1039" fill="none" extrusionOk="0">
                  <a:moveTo>
                    <a:pt x="1" y="1039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51;p23">
              <a:extLst>
                <a:ext uri="{FF2B5EF4-FFF2-40B4-BE49-F238E27FC236}">
                  <a16:creationId xmlns:a16="http://schemas.microsoft.com/office/drawing/2014/main" id="{132A7D3D-A82B-FFC6-FCF6-1BEAB7EEA6A0}"/>
                </a:ext>
              </a:extLst>
            </p:cNvPr>
            <p:cNvSpPr/>
            <p:nvPr/>
          </p:nvSpPr>
          <p:spPr>
            <a:xfrm rot="1492103">
              <a:off x="3420507" y="4799371"/>
              <a:ext cx="261303" cy="140788"/>
            </a:xfrm>
            <a:custGeom>
              <a:avLst/>
              <a:gdLst/>
              <a:ahLst/>
              <a:cxnLst/>
              <a:rect l="l" t="t" r="r" b="b"/>
              <a:pathLst>
                <a:path w="10453" h="5632" fill="none" extrusionOk="0">
                  <a:moveTo>
                    <a:pt x="0" y="1"/>
                  </a:moveTo>
                  <a:cubicBezTo>
                    <a:pt x="0" y="1"/>
                    <a:pt x="2658" y="5100"/>
                    <a:pt x="3063" y="5632"/>
                  </a:cubicBezTo>
                  <a:cubicBezTo>
                    <a:pt x="3063" y="5632"/>
                    <a:pt x="6353" y="3911"/>
                    <a:pt x="7011" y="3974"/>
                  </a:cubicBezTo>
                  <a:cubicBezTo>
                    <a:pt x="7656" y="4050"/>
                    <a:pt x="8263" y="4278"/>
                    <a:pt x="8263" y="4278"/>
                  </a:cubicBezTo>
                  <a:lnTo>
                    <a:pt x="10452" y="324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52;p23">
              <a:extLst>
                <a:ext uri="{FF2B5EF4-FFF2-40B4-BE49-F238E27FC236}">
                  <a16:creationId xmlns:a16="http://schemas.microsoft.com/office/drawing/2014/main" id="{B895555B-DFCF-F740-45F0-A353611C88AE}"/>
                </a:ext>
              </a:extLst>
            </p:cNvPr>
            <p:cNvSpPr/>
            <p:nvPr/>
          </p:nvSpPr>
          <p:spPr>
            <a:xfrm rot="1492103">
              <a:off x="3630288" y="4899488"/>
              <a:ext cx="25323" cy="25973"/>
            </a:xfrm>
            <a:custGeom>
              <a:avLst/>
              <a:gdLst/>
              <a:ahLst/>
              <a:cxnLst/>
              <a:rect l="l" t="t" r="r" b="b"/>
              <a:pathLst>
                <a:path w="1013" h="1039" fill="none" extrusionOk="0">
                  <a:moveTo>
                    <a:pt x="899" y="330"/>
                  </a:moveTo>
                  <a:cubicBezTo>
                    <a:pt x="1013" y="558"/>
                    <a:pt x="924" y="823"/>
                    <a:pt x="709" y="937"/>
                  </a:cubicBezTo>
                  <a:cubicBezTo>
                    <a:pt x="481" y="1038"/>
                    <a:pt x="216" y="937"/>
                    <a:pt x="102" y="709"/>
                  </a:cubicBezTo>
                  <a:cubicBezTo>
                    <a:pt x="1" y="482"/>
                    <a:pt x="89" y="203"/>
                    <a:pt x="304" y="102"/>
                  </a:cubicBezTo>
                  <a:cubicBezTo>
                    <a:pt x="519" y="1"/>
                    <a:pt x="798" y="102"/>
                    <a:pt x="899" y="330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53;p23">
              <a:extLst>
                <a:ext uri="{FF2B5EF4-FFF2-40B4-BE49-F238E27FC236}">
                  <a16:creationId xmlns:a16="http://schemas.microsoft.com/office/drawing/2014/main" id="{4898332B-15E4-FF15-5AC4-634914CFDCB0}"/>
                </a:ext>
              </a:extLst>
            </p:cNvPr>
            <p:cNvSpPr/>
            <p:nvPr/>
          </p:nvSpPr>
          <p:spPr>
            <a:xfrm rot="1492103">
              <a:off x="3118578" y="4745508"/>
              <a:ext cx="116440" cy="100617"/>
            </a:xfrm>
            <a:custGeom>
              <a:avLst/>
              <a:gdLst/>
              <a:ahLst/>
              <a:cxnLst/>
              <a:rect l="l" t="t" r="r" b="b"/>
              <a:pathLst>
                <a:path w="4658" h="4025" fill="none" extrusionOk="0">
                  <a:moveTo>
                    <a:pt x="1469" y="4012"/>
                  </a:moveTo>
                  <a:lnTo>
                    <a:pt x="4341" y="2633"/>
                  </a:lnTo>
                  <a:cubicBezTo>
                    <a:pt x="4341" y="2633"/>
                    <a:pt x="4657" y="2544"/>
                    <a:pt x="4278" y="1785"/>
                  </a:cubicBezTo>
                  <a:cubicBezTo>
                    <a:pt x="3898" y="1026"/>
                    <a:pt x="3506" y="343"/>
                    <a:pt x="3506" y="343"/>
                  </a:cubicBezTo>
                  <a:cubicBezTo>
                    <a:pt x="3506" y="343"/>
                    <a:pt x="3443" y="1"/>
                    <a:pt x="2873" y="279"/>
                  </a:cubicBezTo>
                  <a:cubicBezTo>
                    <a:pt x="2304" y="545"/>
                    <a:pt x="418" y="1456"/>
                    <a:pt x="418" y="1456"/>
                  </a:cubicBezTo>
                  <a:cubicBezTo>
                    <a:pt x="418" y="1456"/>
                    <a:pt x="1" y="1671"/>
                    <a:pt x="266" y="2152"/>
                  </a:cubicBezTo>
                  <a:cubicBezTo>
                    <a:pt x="532" y="2620"/>
                    <a:pt x="1000" y="3683"/>
                    <a:pt x="1000" y="3683"/>
                  </a:cubicBezTo>
                  <a:cubicBezTo>
                    <a:pt x="1000" y="3683"/>
                    <a:pt x="1203" y="4025"/>
                    <a:pt x="1469" y="4012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54;p23">
              <a:extLst>
                <a:ext uri="{FF2B5EF4-FFF2-40B4-BE49-F238E27FC236}">
                  <a16:creationId xmlns:a16="http://schemas.microsoft.com/office/drawing/2014/main" id="{A2BC9553-DCE2-734F-B106-74706CE1B119}"/>
                </a:ext>
              </a:extLst>
            </p:cNvPr>
            <p:cNvSpPr/>
            <p:nvPr/>
          </p:nvSpPr>
          <p:spPr>
            <a:xfrm rot="1492103">
              <a:off x="3231118" y="4743928"/>
              <a:ext cx="112941" cy="101891"/>
            </a:xfrm>
            <a:custGeom>
              <a:avLst/>
              <a:gdLst/>
              <a:ahLst/>
              <a:cxnLst/>
              <a:rect l="l" t="t" r="r" b="b"/>
              <a:pathLst>
                <a:path w="4518" h="4076" fill="none" extrusionOk="0">
                  <a:moveTo>
                    <a:pt x="1025" y="3569"/>
                  </a:moveTo>
                  <a:lnTo>
                    <a:pt x="177" y="1975"/>
                  </a:lnTo>
                  <a:cubicBezTo>
                    <a:pt x="177" y="1975"/>
                    <a:pt x="0" y="1620"/>
                    <a:pt x="696" y="1291"/>
                  </a:cubicBezTo>
                  <a:cubicBezTo>
                    <a:pt x="1405" y="950"/>
                    <a:pt x="3151" y="114"/>
                    <a:pt x="3151" y="114"/>
                  </a:cubicBezTo>
                  <a:cubicBezTo>
                    <a:pt x="3151" y="114"/>
                    <a:pt x="3594" y="1"/>
                    <a:pt x="3822" y="570"/>
                  </a:cubicBezTo>
                  <a:cubicBezTo>
                    <a:pt x="4062" y="1139"/>
                    <a:pt x="4404" y="1987"/>
                    <a:pt x="4404" y="1987"/>
                  </a:cubicBezTo>
                  <a:cubicBezTo>
                    <a:pt x="4404" y="1987"/>
                    <a:pt x="4518" y="2544"/>
                    <a:pt x="4176" y="2683"/>
                  </a:cubicBezTo>
                  <a:cubicBezTo>
                    <a:pt x="3328" y="3038"/>
                    <a:pt x="1481" y="3974"/>
                    <a:pt x="1481" y="3974"/>
                  </a:cubicBezTo>
                  <a:cubicBezTo>
                    <a:pt x="1481" y="3974"/>
                    <a:pt x="1266" y="4075"/>
                    <a:pt x="1025" y="356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55;p23">
              <a:extLst>
                <a:ext uri="{FF2B5EF4-FFF2-40B4-BE49-F238E27FC236}">
                  <a16:creationId xmlns:a16="http://schemas.microsoft.com/office/drawing/2014/main" id="{2F78A6A6-1381-6861-E8C1-83AA4858F50C}"/>
                </a:ext>
              </a:extLst>
            </p:cNvPr>
            <p:cNvSpPr/>
            <p:nvPr/>
          </p:nvSpPr>
          <p:spPr>
            <a:xfrm rot="1492103">
              <a:off x="3340741" y="4741202"/>
              <a:ext cx="116115" cy="104416"/>
            </a:xfrm>
            <a:custGeom>
              <a:avLst/>
              <a:gdLst/>
              <a:ahLst/>
              <a:cxnLst/>
              <a:rect l="l" t="t" r="r" b="b"/>
              <a:pathLst>
                <a:path w="4645" h="4177" fill="none" extrusionOk="0">
                  <a:moveTo>
                    <a:pt x="165" y="1924"/>
                  </a:moveTo>
                  <a:lnTo>
                    <a:pt x="1013" y="3696"/>
                  </a:lnTo>
                  <a:cubicBezTo>
                    <a:pt x="1013" y="3696"/>
                    <a:pt x="1202" y="4176"/>
                    <a:pt x="1785" y="3911"/>
                  </a:cubicBezTo>
                  <a:cubicBezTo>
                    <a:pt x="2354" y="3658"/>
                    <a:pt x="4290" y="2721"/>
                    <a:pt x="4290" y="2721"/>
                  </a:cubicBezTo>
                  <a:cubicBezTo>
                    <a:pt x="4290" y="2721"/>
                    <a:pt x="4644" y="2607"/>
                    <a:pt x="4163" y="1696"/>
                  </a:cubicBezTo>
                  <a:cubicBezTo>
                    <a:pt x="3695" y="798"/>
                    <a:pt x="3569" y="443"/>
                    <a:pt x="3569" y="443"/>
                  </a:cubicBezTo>
                  <a:cubicBezTo>
                    <a:pt x="3569" y="443"/>
                    <a:pt x="3379" y="1"/>
                    <a:pt x="2544" y="494"/>
                  </a:cubicBezTo>
                  <a:cubicBezTo>
                    <a:pt x="2379" y="583"/>
                    <a:pt x="696" y="1367"/>
                    <a:pt x="696" y="1367"/>
                  </a:cubicBezTo>
                  <a:cubicBezTo>
                    <a:pt x="696" y="1367"/>
                    <a:pt x="0" y="1570"/>
                    <a:pt x="165" y="1924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56;p23">
              <a:extLst>
                <a:ext uri="{FF2B5EF4-FFF2-40B4-BE49-F238E27FC236}">
                  <a16:creationId xmlns:a16="http://schemas.microsoft.com/office/drawing/2014/main" id="{91455E28-604B-7296-24FC-A66B941B481B}"/>
                </a:ext>
              </a:extLst>
            </p:cNvPr>
            <p:cNvSpPr/>
            <p:nvPr/>
          </p:nvSpPr>
          <p:spPr>
            <a:xfrm rot="1492103">
              <a:off x="3468287" y="4744327"/>
              <a:ext cx="166411" cy="111041"/>
            </a:xfrm>
            <a:custGeom>
              <a:avLst/>
              <a:gdLst/>
              <a:ahLst/>
              <a:cxnLst/>
              <a:rect l="l" t="t" r="r" b="b"/>
              <a:pathLst>
                <a:path w="6657" h="4442" fill="none" extrusionOk="0">
                  <a:moveTo>
                    <a:pt x="102" y="2316"/>
                  </a:moveTo>
                  <a:lnTo>
                    <a:pt x="899" y="3973"/>
                  </a:lnTo>
                  <a:cubicBezTo>
                    <a:pt x="899" y="3973"/>
                    <a:pt x="1025" y="4442"/>
                    <a:pt x="1974" y="3986"/>
                  </a:cubicBezTo>
                  <a:cubicBezTo>
                    <a:pt x="2923" y="3530"/>
                    <a:pt x="5859" y="2126"/>
                    <a:pt x="5859" y="2126"/>
                  </a:cubicBezTo>
                  <a:cubicBezTo>
                    <a:pt x="5859" y="2126"/>
                    <a:pt x="6656" y="1885"/>
                    <a:pt x="5821" y="1278"/>
                  </a:cubicBezTo>
                  <a:cubicBezTo>
                    <a:pt x="4973" y="658"/>
                    <a:pt x="4227" y="203"/>
                    <a:pt x="4227" y="203"/>
                  </a:cubicBezTo>
                  <a:cubicBezTo>
                    <a:pt x="4227" y="203"/>
                    <a:pt x="4037" y="0"/>
                    <a:pt x="3328" y="342"/>
                  </a:cubicBezTo>
                  <a:cubicBezTo>
                    <a:pt x="2607" y="683"/>
                    <a:pt x="367" y="1772"/>
                    <a:pt x="367" y="1772"/>
                  </a:cubicBezTo>
                  <a:cubicBezTo>
                    <a:pt x="367" y="1772"/>
                    <a:pt x="0" y="1911"/>
                    <a:pt x="102" y="231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57;p23">
              <a:extLst>
                <a:ext uri="{FF2B5EF4-FFF2-40B4-BE49-F238E27FC236}">
                  <a16:creationId xmlns:a16="http://schemas.microsoft.com/office/drawing/2014/main" id="{31F409BB-4EF1-8C97-9390-3B0109AAEBD3}"/>
                </a:ext>
              </a:extLst>
            </p:cNvPr>
            <p:cNvSpPr/>
            <p:nvPr/>
          </p:nvSpPr>
          <p:spPr>
            <a:xfrm rot="1492103">
              <a:off x="3518613" y="4748448"/>
              <a:ext cx="31647" cy="87668"/>
            </a:xfrm>
            <a:custGeom>
              <a:avLst/>
              <a:gdLst/>
              <a:ahLst/>
              <a:cxnLst/>
              <a:rect l="l" t="t" r="r" b="b"/>
              <a:pathLst>
                <a:path w="1266" h="3507" fill="none" extrusionOk="0">
                  <a:moveTo>
                    <a:pt x="0" y="520"/>
                  </a:moveTo>
                  <a:lnTo>
                    <a:pt x="25" y="3506"/>
                  </a:lnTo>
                  <a:lnTo>
                    <a:pt x="1265" y="2911"/>
                  </a:lnTo>
                  <a:lnTo>
                    <a:pt x="1088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58;p23">
              <a:extLst>
                <a:ext uri="{FF2B5EF4-FFF2-40B4-BE49-F238E27FC236}">
                  <a16:creationId xmlns:a16="http://schemas.microsoft.com/office/drawing/2014/main" id="{050419FE-45B7-F257-6222-BFE7E57AC2B1}"/>
                </a:ext>
              </a:extLst>
            </p:cNvPr>
            <p:cNvSpPr/>
            <p:nvPr/>
          </p:nvSpPr>
          <p:spPr>
            <a:xfrm rot="1492103">
              <a:off x="3276937" y="4753688"/>
              <a:ext cx="16774" cy="81643"/>
            </a:xfrm>
            <a:custGeom>
              <a:avLst/>
              <a:gdLst/>
              <a:ahLst/>
              <a:cxnLst/>
              <a:rect l="l" t="t" r="r" b="b"/>
              <a:pathLst>
                <a:path w="671" h="3266" fill="none" extrusionOk="0">
                  <a:moveTo>
                    <a:pt x="0" y="3266"/>
                  </a:moveTo>
                  <a:lnTo>
                    <a:pt x="228" y="203"/>
                  </a:lnTo>
                  <a:lnTo>
                    <a:pt x="671" y="1"/>
                  </a:lnTo>
                  <a:lnTo>
                    <a:pt x="544" y="310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59;p23">
              <a:extLst>
                <a:ext uri="{FF2B5EF4-FFF2-40B4-BE49-F238E27FC236}">
                  <a16:creationId xmlns:a16="http://schemas.microsoft.com/office/drawing/2014/main" id="{2DF470DE-7D0F-AF0A-41CC-63047F162155}"/>
                </a:ext>
              </a:extLst>
            </p:cNvPr>
            <p:cNvSpPr/>
            <p:nvPr/>
          </p:nvSpPr>
          <p:spPr>
            <a:xfrm rot="1492103">
              <a:off x="3307873" y="4759585"/>
              <a:ext cx="19323" cy="75319"/>
            </a:xfrm>
            <a:custGeom>
              <a:avLst/>
              <a:gdLst/>
              <a:ahLst/>
              <a:cxnLst/>
              <a:rect l="l" t="t" r="r" b="b"/>
              <a:pathLst>
                <a:path w="773" h="3013" fill="none" extrusionOk="0">
                  <a:moveTo>
                    <a:pt x="203" y="3012"/>
                  </a:moveTo>
                  <a:lnTo>
                    <a:pt x="0" y="76"/>
                  </a:lnTo>
                  <a:lnTo>
                    <a:pt x="291" y="0"/>
                  </a:lnTo>
                  <a:lnTo>
                    <a:pt x="772" y="2746"/>
                  </a:ln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532;p23">
            <a:extLst>
              <a:ext uri="{FF2B5EF4-FFF2-40B4-BE49-F238E27FC236}">
                <a16:creationId xmlns:a16="http://schemas.microsoft.com/office/drawing/2014/main" id="{F5F0EB3F-29C9-DC55-CBE8-88D80C5B8A79}"/>
              </a:ext>
            </a:extLst>
          </p:cNvPr>
          <p:cNvGrpSpPr/>
          <p:nvPr/>
        </p:nvGrpSpPr>
        <p:grpSpPr>
          <a:xfrm>
            <a:off x="8197021" y="1971257"/>
            <a:ext cx="339205" cy="282250"/>
            <a:chOff x="2967600" y="4528286"/>
            <a:chExt cx="765827" cy="670678"/>
          </a:xfrm>
        </p:grpSpPr>
        <p:sp>
          <p:nvSpPr>
            <p:cNvPr id="91" name="Google Shape;533;p23">
              <a:extLst>
                <a:ext uri="{FF2B5EF4-FFF2-40B4-BE49-F238E27FC236}">
                  <a16:creationId xmlns:a16="http://schemas.microsoft.com/office/drawing/2014/main" id="{E2A90D9F-256E-444C-E75B-9BA5E2F1F54C}"/>
                </a:ext>
              </a:extLst>
            </p:cNvPr>
            <p:cNvSpPr/>
            <p:nvPr/>
          </p:nvSpPr>
          <p:spPr>
            <a:xfrm rot="1492103">
              <a:off x="3031179" y="4642031"/>
              <a:ext cx="638671" cy="443188"/>
            </a:xfrm>
            <a:custGeom>
              <a:avLst/>
              <a:gdLst/>
              <a:ahLst/>
              <a:cxnLst/>
              <a:rect l="l" t="t" r="r" b="b"/>
              <a:pathLst>
                <a:path w="25549" h="17729" fill="none" extrusionOk="0">
                  <a:moveTo>
                    <a:pt x="3848" y="17728"/>
                  </a:moveTo>
                  <a:lnTo>
                    <a:pt x="1620" y="13059"/>
                  </a:lnTo>
                  <a:cubicBezTo>
                    <a:pt x="1620" y="13059"/>
                    <a:pt x="1" y="9693"/>
                    <a:pt x="1747" y="8503"/>
                  </a:cubicBezTo>
                  <a:cubicBezTo>
                    <a:pt x="3481" y="7314"/>
                    <a:pt x="7112" y="5062"/>
                    <a:pt x="9339" y="3910"/>
                  </a:cubicBezTo>
                  <a:cubicBezTo>
                    <a:pt x="11554" y="2759"/>
                    <a:pt x="16312" y="658"/>
                    <a:pt x="17792" y="329"/>
                  </a:cubicBezTo>
                  <a:cubicBezTo>
                    <a:pt x="19273" y="0"/>
                    <a:pt x="20728" y="607"/>
                    <a:pt x="22778" y="2695"/>
                  </a:cubicBezTo>
                  <a:cubicBezTo>
                    <a:pt x="24840" y="4783"/>
                    <a:pt x="25321" y="5606"/>
                    <a:pt x="25549" y="6783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34;p23">
              <a:extLst>
                <a:ext uri="{FF2B5EF4-FFF2-40B4-BE49-F238E27FC236}">
                  <a16:creationId xmlns:a16="http://schemas.microsoft.com/office/drawing/2014/main" id="{164D09F6-5B22-B2BC-1A59-9B0E27912F58}"/>
                </a:ext>
              </a:extLst>
            </p:cNvPr>
            <p:cNvSpPr/>
            <p:nvPr/>
          </p:nvSpPr>
          <p:spPr>
            <a:xfrm rot="1492103">
              <a:off x="3586323" y="4934014"/>
              <a:ext cx="92367" cy="59170"/>
            </a:xfrm>
            <a:custGeom>
              <a:avLst/>
              <a:gdLst/>
              <a:ahLst/>
              <a:cxnLst/>
              <a:rect l="l" t="t" r="r" b="b"/>
              <a:pathLst>
                <a:path w="3695" h="2367" fill="none" extrusionOk="0">
                  <a:moveTo>
                    <a:pt x="3568" y="355"/>
                  </a:moveTo>
                  <a:cubicBezTo>
                    <a:pt x="3695" y="608"/>
                    <a:pt x="3581" y="911"/>
                    <a:pt x="3341" y="1025"/>
                  </a:cubicBezTo>
                  <a:lnTo>
                    <a:pt x="797" y="2240"/>
                  </a:lnTo>
                  <a:cubicBezTo>
                    <a:pt x="544" y="2367"/>
                    <a:pt x="240" y="2253"/>
                    <a:pt x="127" y="2012"/>
                  </a:cubicBezTo>
                  <a:lnTo>
                    <a:pt x="127" y="2012"/>
                  </a:lnTo>
                  <a:cubicBezTo>
                    <a:pt x="0" y="1759"/>
                    <a:pt x="114" y="1456"/>
                    <a:pt x="354" y="1342"/>
                  </a:cubicBezTo>
                  <a:lnTo>
                    <a:pt x="2898" y="127"/>
                  </a:lnTo>
                  <a:cubicBezTo>
                    <a:pt x="3151" y="0"/>
                    <a:pt x="3455" y="114"/>
                    <a:pt x="356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35;p23">
              <a:extLst>
                <a:ext uri="{FF2B5EF4-FFF2-40B4-BE49-F238E27FC236}">
                  <a16:creationId xmlns:a16="http://schemas.microsoft.com/office/drawing/2014/main" id="{FBFB5001-2B6C-C6EE-977D-D53D95575BFF}"/>
                </a:ext>
              </a:extLst>
            </p:cNvPr>
            <p:cNvSpPr/>
            <p:nvPr/>
          </p:nvSpPr>
          <p:spPr>
            <a:xfrm rot="1492103">
              <a:off x="3033742" y="4956619"/>
              <a:ext cx="79118" cy="52846"/>
            </a:xfrm>
            <a:custGeom>
              <a:avLst/>
              <a:gdLst/>
              <a:ahLst/>
              <a:cxnLst/>
              <a:rect l="l" t="t" r="r" b="b"/>
              <a:pathLst>
                <a:path w="3165" h="2114" fill="none" extrusionOk="0">
                  <a:moveTo>
                    <a:pt x="3038" y="355"/>
                  </a:moveTo>
                  <a:cubicBezTo>
                    <a:pt x="3164" y="608"/>
                    <a:pt x="3051" y="911"/>
                    <a:pt x="2810" y="1025"/>
                  </a:cubicBezTo>
                  <a:lnTo>
                    <a:pt x="785" y="2000"/>
                  </a:lnTo>
                  <a:cubicBezTo>
                    <a:pt x="532" y="2114"/>
                    <a:pt x="241" y="2012"/>
                    <a:pt x="115" y="1759"/>
                  </a:cubicBezTo>
                  <a:lnTo>
                    <a:pt x="115" y="1759"/>
                  </a:lnTo>
                  <a:cubicBezTo>
                    <a:pt x="1" y="1506"/>
                    <a:pt x="102" y="1215"/>
                    <a:pt x="355" y="1089"/>
                  </a:cubicBezTo>
                  <a:lnTo>
                    <a:pt x="2380" y="127"/>
                  </a:lnTo>
                  <a:cubicBezTo>
                    <a:pt x="2620" y="0"/>
                    <a:pt x="2924" y="114"/>
                    <a:pt x="303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36;p23">
              <a:extLst>
                <a:ext uri="{FF2B5EF4-FFF2-40B4-BE49-F238E27FC236}">
                  <a16:creationId xmlns:a16="http://schemas.microsoft.com/office/drawing/2014/main" id="{0CB0AEEB-A6E5-D2DE-0EA3-665C80A85E25}"/>
                </a:ext>
              </a:extLst>
            </p:cNvPr>
            <p:cNvSpPr/>
            <p:nvPr/>
          </p:nvSpPr>
          <p:spPr>
            <a:xfrm rot="1492103">
              <a:off x="3106220" y="4931459"/>
              <a:ext cx="121815" cy="121790"/>
            </a:xfrm>
            <a:custGeom>
              <a:avLst/>
              <a:gdLst/>
              <a:ahLst/>
              <a:cxnLst/>
              <a:rect l="l" t="t" r="r" b="b"/>
              <a:pathLst>
                <a:path w="4873" h="4872" fill="none" extrusionOk="0">
                  <a:moveTo>
                    <a:pt x="4366" y="1518"/>
                  </a:moveTo>
                  <a:cubicBezTo>
                    <a:pt x="4873" y="2581"/>
                    <a:pt x="4430" y="3859"/>
                    <a:pt x="3367" y="4366"/>
                  </a:cubicBezTo>
                  <a:cubicBezTo>
                    <a:pt x="2304" y="4872"/>
                    <a:pt x="1026" y="4429"/>
                    <a:pt x="520" y="3366"/>
                  </a:cubicBezTo>
                  <a:cubicBezTo>
                    <a:pt x="1" y="2290"/>
                    <a:pt x="456" y="1025"/>
                    <a:pt x="1519" y="506"/>
                  </a:cubicBezTo>
                  <a:cubicBezTo>
                    <a:pt x="2582" y="0"/>
                    <a:pt x="3860" y="456"/>
                    <a:pt x="4366" y="1518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37;p23">
              <a:extLst>
                <a:ext uri="{FF2B5EF4-FFF2-40B4-BE49-F238E27FC236}">
                  <a16:creationId xmlns:a16="http://schemas.microsoft.com/office/drawing/2014/main" id="{1D2C4929-3091-152E-0BC6-1ACB86F8EDE4}"/>
                </a:ext>
              </a:extLst>
            </p:cNvPr>
            <p:cNvSpPr/>
            <p:nvPr/>
          </p:nvSpPr>
          <p:spPr>
            <a:xfrm rot="1492103">
              <a:off x="3135638" y="4960928"/>
              <a:ext cx="63295" cy="62970"/>
            </a:xfrm>
            <a:custGeom>
              <a:avLst/>
              <a:gdLst/>
              <a:ahLst/>
              <a:cxnLst/>
              <a:rect l="l" t="t" r="r" b="b"/>
              <a:pathLst>
                <a:path w="2532" h="2519" fill="none" extrusionOk="0">
                  <a:moveTo>
                    <a:pt x="2266" y="785"/>
                  </a:moveTo>
                  <a:cubicBezTo>
                    <a:pt x="2531" y="1329"/>
                    <a:pt x="2291" y="2000"/>
                    <a:pt x="1747" y="2266"/>
                  </a:cubicBezTo>
                  <a:cubicBezTo>
                    <a:pt x="1190" y="2519"/>
                    <a:pt x="532" y="2291"/>
                    <a:pt x="266" y="1734"/>
                  </a:cubicBezTo>
                  <a:cubicBezTo>
                    <a:pt x="1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6" y="78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38;p23">
              <a:extLst>
                <a:ext uri="{FF2B5EF4-FFF2-40B4-BE49-F238E27FC236}">
                  <a16:creationId xmlns:a16="http://schemas.microsoft.com/office/drawing/2014/main" id="{A884A781-DC82-4669-4700-C3F83B951895}"/>
                </a:ext>
              </a:extLst>
            </p:cNvPr>
            <p:cNvSpPr/>
            <p:nvPr/>
          </p:nvSpPr>
          <p:spPr>
            <a:xfrm rot="1492103">
              <a:off x="3161884" y="4987202"/>
              <a:ext cx="10799" cy="10449"/>
            </a:xfrm>
            <a:custGeom>
              <a:avLst/>
              <a:gdLst/>
              <a:ahLst/>
              <a:cxnLst/>
              <a:rect l="l" t="t" r="r" b="b"/>
              <a:pathLst>
                <a:path w="432" h="418" fill="none" extrusionOk="0">
                  <a:moveTo>
                    <a:pt x="381" y="127"/>
                  </a:moveTo>
                  <a:cubicBezTo>
                    <a:pt x="431" y="228"/>
                    <a:pt x="381" y="329"/>
                    <a:pt x="292" y="380"/>
                  </a:cubicBezTo>
                  <a:cubicBezTo>
                    <a:pt x="203" y="418"/>
                    <a:pt x="90" y="380"/>
                    <a:pt x="52" y="291"/>
                  </a:cubicBezTo>
                  <a:cubicBezTo>
                    <a:pt x="1" y="203"/>
                    <a:pt x="39" y="89"/>
                    <a:pt x="140" y="51"/>
                  </a:cubicBezTo>
                  <a:cubicBezTo>
                    <a:pt x="229" y="0"/>
                    <a:pt x="343" y="38"/>
                    <a:pt x="381" y="127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39;p23">
              <a:extLst>
                <a:ext uri="{FF2B5EF4-FFF2-40B4-BE49-F238E27FC236}">
                  <a16:creationId xmlns:a16="http://schemas.microsoft.com/office/drawing/2014/main" id="{76DA0D6E-EB61-54BF-FA77-8A4B80A5DEFA}"/>
                </a:ext>
              </a:extLst>
            </p:cNvPr>
            <p:cNvSpPr/>
            <p:nvPr/>
          </p:nvSpPr>
          <p:spPr>
            <a:xfrm rot="1492103">
              <a:off x="3466021" y="4921760"/>
              <a:ext cx="121790" cy="12179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4353" y="1519"/>
                  </a:moveTo>
                  <a:cubicBezTo>
                    <a:pt x="4872" y="2582"/>
                    <a:pt x="4416" y="3860"/>
                    <a:pt x="3353" y="4366"/>
                  </a:cubicBezTo>
                  <a:cubicBezTo>
                    <a:pt x="2291" y="4872"/>
                    <a:pt x="1013" y="4429"/>
                    <a:pt x="506" y="3366"/>
                  </a:cubicBezTo>
                  <a:cubicBezTo>
                    <a:pt x="0" y="2303"/>
                    <a:pt x="443" y="1025"/>
                    <a:pt x="1506" y="519"/>
                  </a:cubicBezTo>
                  <a:cubicBezTo>
                    <a:pt x="2569" y="0"/>
                    <a:pt x="3847" y="456"/>
                    <a:pt x="4353" y="151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40;p23">
              <a:extLst>
                <a:ext uri="{FF2B5EF4-FFF2-40B4-BE49-F238E27FC236}">
                  <a16:creationId xmlns:a16="http://schemas.microsoft.com/office/drawing/2014/main" id="{123D6338-3B88-9586-3DC8-16EE3A96BE01}"/>
                </a:ext>
              </a:extLst>
            </p:cNvPr>
            <p:cNvSpPr/>
            <p:nvPr/>
          </p:nvSpPr>
          <p:spPr>
            <a:xfrm rot="1492103">
              <a:off x="3495074" y="4951083"/>
              <a:ext cx="63295" cy="63295"/>
            </a:xfrm>
            <a:custGeom>
              <a:avLst/>
              <a:gdLst/>
              <a:ahLst/>
              <a:cxnLst/>
              <a:rect l="l" t="t" r="r" b="b"/>
              <a:pathLst>
                <a:path w="2532" h="2532" fill="none" extrusionOk="0">
                  <a:moveTo>
                    <a:pt x="2265" y="786"/>
                  </a:moveTo>
                  <a:cubicBezTo>
                    <a:pt x="2531" y="1342"/>
                    <a:pt x="2303" y="2000"/>
                    <a:pt x="1747" y="2266"/>
                  </a:cubicBezTo>
                  <a:cubicBezTo>
                    <a:pt x="1190" y="2532"/>
                    <a:pt x="532" y="2291"/>
                    <a:pt x="266" y="1747"/>
                  </a:cubicBezTo>
                  <a:cubicBezTo>
                    <a:pt x="0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5" y="78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41;p23">
              <a:extLst>
                <a:ext uri="{FF2B5EF4-FFF2-40B4-BE49-F238E27FC236}">
                  <a16:creationId xmlns:a16="http://schemas.microsoft.com/office/drawing/2014/main" id="{26DC468F-C978-0C12-9D91-175C3E142510}"/>
                </a:ext>
              </a:extLst>
            </p:cNvPr>
            <p:cNvSpPr/>
            <p:nvPr/>
          </p:nvSpPr>
          <p:spPr>
            <a:xfrm rot="1492103">
              <a:off x="3521700" y="4977434"/>
              <a:ext cx="10449" cy="10449"/>
            </a:xfrm>
            <a:custGeom>
              <a:avLst/>
              <a:gdLst/>
              <a:ahLst/>
              <a:cxnLst/>
              <a:rect l="l" t="t" r="r" b="b"/>
              <a:pathLst>
                <a:path w="418" h="418" fill="none" extrusionOk="0">
                  <a:moveTo>
                    <a:pt x="367" y="139"/>
                  </a:moveTo>
                  <a:cubicBezTo>
                    <a:pt x="418" y="228"/>
                    <a:pt x="380" y="329"/>
                    <a:pt x="291" y="380"/>
                  </a:cubicBezTo>
                  <a:cubicBezTo>
                    <a:pt x="190" y="418"/>
                    <a:pt x="89" y="380"/>
                    <a:pt x="38" y="291"/>
                  </a:cubicBezTo>
                  <a:cubicBezTo>
                    <a:pt x="0" y="203"/>
                    <a:pt x="38" y="89"/>
                    <a:pt x="127" y="51"/>
                  </a:cubicBezTo>
                  <a:cubicBezTo>
                    <a:pt x="215" y="0"/>
                    <a:pt x="329" y="38"/>
                    <a:pt x="367" y="13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42;p23">
              <a:extLst>
                <a:ext uri="{FF2B5EF4-FFF2-40B4-BE49-F238E27FC236}">
                  <a16:creationId xmlns:a16="http://schemas.microsoft.com/office/drawing/2014/main" id="{37A384DB-EF0A-7C81-5F81-BD77196EEB8E}"/>
                </a:ext>
              </a:extLst>
            </p:cNvPr>
            <p:cNvSpPr/>
            <p:nvPr/>
          </p:nvSpPr>
          <p:spPr>
            <a:xfrm rot="1492103">
              <a:off x="3233231" y="4922499"/>
              <a:ext cx="226531" cy="114215"/>
            </a:xfrm>
            <a:custGeom>
              <a:avLst/>
              <a:gdLst/>
              <a:ahLst/>
              <a:cxnLst/>
              <a:rect l="l" t="t" r="r" b="b"/>
              <a:pathLst>
                <a:path w="9062" h="4569" fill="none" extrusionOk="0">
                  <a:moveTo>
                    <a:pt x="1" y="4568"/>
                  </a:moveTo>
                  <a:lnTo>
                    <a:pt x="906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43;p23">
              <a:extLst>
                <a:ext uri="{FF2B5EF4-FFF2-40B4-BE49-F238E27FC236}">
                  <a16:creationId xmlns:a16="http://schemas.microsoft.com/office/drawing/2014/main" id="{B931FD4C-4F57-C1E7-29E8-3C038A72A57F}"/>
                </a:ext>
              </a:extLst>
            </p:cNvPr>
            <p:cNvSpPr/>
            <p:nvPr/>
          </p:nvSpPr>
          <p:spPr>
            <a:xfrm rot="1492103">
              <a:off x="3101594" y="4637243"/>
              <a:ext cx="468486" cy="230306"/>
            </a:xfrm>
            <a:custGeom>
              <a:avLst/>
              <a:gdLst/>
              <a:ahLst/>
              <a:cxnLst/>
              <a:rect l="l" t="t" r="r" b="b"/>
              <a:pathLst>
                <a:path w="18741" h="9213" fill="none" extrusionOk="0">
                  <a:moveTo>
                    <a:pt x="0" y="9212"/>
                  </a:moveTo>
                  <a:lnTo>
                    <a:pt x="1874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44;p23">
              <a:extLst>
                <a:ext uri="{FF2B5EF4-FFF2-40B4-BE49-F238E27FC236}">
                  <a16:creationId xmlns:a16="http://schemas.microsoft.com/office/drawing/2014/main" id="{791D73EF-8736-A054-FCD1-E29ACC336584}"/>
                </a:ext>
              </a:extLst>
            </p:cNvPr>
            <p:cNvSpPr/>
            <p:nvPr/>
          </p:nvSpPr>
          <p:spPr>
            <a:xfrm rot="1492103">
              <a:off x="3405727" y="4761832"/>
              <a:ext cx="97142" cy="202783"/>
            </a:xfrm>
            <a:custGeom>
              <a:avLst/>
              <a:gdLst/>
              <a:ahLst/>
              <a:cxnLst/>
              <a:rect l="l" t="t" r="r" b="b"/>
              <a:pathLst>
                <a:path w="3886" h="8112" fill="none" extrusionOk="0">
                  <a:moveTo>
                    <a:pt x="1" y="1"/>
                  </a:moveTo>
                  <a:cubicBezTo>
                    <a:pt x="1" y="1"/>
                    <a:pt x="3443" y="7504"/>
                    <a:pt x="3885" y="8112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45;p23">
              <a:extLst>
                <a:ext uri="{FF2B5EF4-FFF2-40B4-BE49-F238E27FC236}">
                  <a16:creationId xmlns:a16="http://schemas.microsoft.com/office/drawing/2014/main" id="{C66FDB48-7AB4-F220-CC9F-170C1ACD4418}"/>
                </a:ext>
              </a:extLst>
            </p:cNvPr>
            <p:cNvSpPr/>
            <p:nvPr/>
          </p:nvSpPr>
          <p:spPr>
            <a:xfrm rot="1492103">
              <a:off x="3083492" y="4713707"/>
              <a:ext cx="528906" cy="259078"/>
            </a:xfrm>
            <a:custGeom>
              <a:avLst/>
              <a:gdLst/>
              <a:ahLst/>
              <a:cxnLst/>
              <a:rect l="l" t="t" r="r" b="b"/>
              <a:pathLst>
                <a:path w="21158" h="10364" fill="none" extrusionOk="0">
                  <a:moveTo>
                    <a:pt x="1" y="10364"/>
                  </a:moveTo>
                  <a:lnTo>
                    <a:pt x="21158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46;p23">
              <a:extLst>
                <a:ext uri="{FF2B5EF4-FFF2-40B4-BE49-F238E27FC236}">
                  <a16:creationId xmlns:a16="http://schemas.microsoft.com/office/drawing/2014/main" id="{1B58692D-824F-E4DA-7958-6D398147DFBE}"/>
                </a:ext>
              </a:extLst>
            </p:cNvPr>
            <p:cNvSpPr/>
            <p:nvPr/>
          </p:nvSpPr>
          <p:spPr>
            <a:xfrm rot="1492103">
              <a:off x="3120551" y="4853846"/>
              <a:ext cx="54745" cy="25948"/>
            </a:xfrm>
            <a:custGeom>
              <a:avLst/>
              <a:gdLst/>
              <a:ahLst/>
              <a:cxnLst/>
              <a:rect l="l" t="t" r="r" b="b"/>
              <a:pathLst>
                <a:path w="2190" h="1038" fill="none" extrusionOk="0">
                  <a:moveTo>
                    <a:pt x="0" y="1038"/>
                  </a:moveTo>
                  <a:lnTo>
                    <a:pt x="2189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47;p23">
              <a:extLst>
                <a:ext uri="{FF2B5EF4-FFF2-40B4-BE49-F238E27FC236}">
                  <a16:creationId xmlns:a16="http://schemas.microsoft.com/office/drawing/2014/main" id="{A2F8679F-6B2C-77A9-78ED-9B28CA967D02}"/>
                </a:ext>
              </a:extLst>
            </p:cNvPr>
            <p:cNvSpPr/>
            <p:nvPr/>
          </p:nvSpPr>
          <p:spPr>
            <a:xfrm rot="1492103">
              <a:off x="3120759" y="4862950"/>
              <a:ext cx="54420" cy="26273"/>
            </a:xfrm>
            <a:custGeom>
              <a:avLst/>
              <a:gdLst/>
              <a:ahLst/>
              <a:cxnLst/>
              <a:rect l="l" t="t" r="r" b="b"/>
              <a:pathLst>
                <a:path w="2177" h="1051" fill="none" extrusionOk="0">
                  <a:moveTo>
                    <a:pt x="1" y="1051"/>
                  </a:moveTo>
                  <a:lnTo>
                    <a:pt x="2177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48;p23">
              <a:extLst>
                <a:ext uri="{FF2B5EF4-FFF2-40B4-BE49-F238E27FC236}">
                  <a16:creationId xmlns:a16="http://schemas.microsoft.com/office/drawing/2014/main" id="{E57CB376-FDBD-8D87-E9B6-222732E29B28}"/>
                </a:ext>
              </a:extLst>
            </p:cNvPr>
            <p:cNvSpPr/>
            <p:nvPr/>
          </p:nvSpPr>
          <p:spPr>
            <a:xfrm rot="1492103">
              <a:off x="3120766" y="4872782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0" y="1051"/>
                  </a:moveTo>
                  <a:lnTo>
                    <a:pt x="2189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49;p23">
              <a:extLst>
                <a:ext uri="{FF2B5EF4-FFF2-40B4-BE49-F238E27FC236}">
                  <a16:creationId xmlns:a16="http://schemas.microsoft.com/office/drawing/2014/main" id="{0D982D3E-0D62-3050-E03B-0EDF6FA2BB80}"/>
                </a:ext>
              </a:extLst>
            </p:cNvPr>
            <p:cNvSpPr/>
            <p:nvPr/>
          </p:nvSpPr>
          <p:spPr>
            <a:xfrm rot="1492103">
              <a:off x="3121028" y="4881968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1" y="1051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50;p23">
              <a:extLst>
                <a:ext uri="{FF2B5EF4-FFF2-40B4-BE49-F238E27FC236}">
                  <a16:creationId xmlns:a16="http://schemas.microsoft.com/office/drawing/2014/main" id="{A0CEDC9D-F623-AA38-B27E-8AA48F1AA299}"/>
                </a:ext>
              </a:extLst>
            </p:cNvPr>
            <p:cNvSpPr/>
            <p:nvPr/>
          </p:nvSpPr>
          <p:spPr>
            <a:xfrm rot="1492103">
              <a:off x="3120985" y="4892735"/>
              <a:ext cx="54745" cy="25973"/>
            </a:xfrm>
            <a:custGeom>
              <a:avLst/>
              <a:gdLst/>
              <a:ahLst/>
              <a:cxnLst/>
              <a:rect l="l" t="t" r="r" b="b"/>
              <a:pathLst>
                <a:path w="2190" h="1039" fill="none" extrusionOk="0">
                  <a:moveTo>
                    <a:pt x="1" y="1039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51;p23">
              <a:extLst>
                <a:ext uri="{FF2B5EF4-FFF2-40B4-BE49-F238E27FC236}">
                  <a16:creationId xmlns:a16="http://schemas.microsoft.com/office/drawing/2014/main" id="{2C89A926-4798-3145-DAA3-CC7CC381A688}"/>
                </a:ext>
              </a:extLst>
            </p:cNvPr>
            <p:cNvSpPr/>
            <p:nvPr/>
          </p:nvSpPr>
          <p:spPr>
            <a:xfrm rot="1492103">
              <a:off x="3420507" y="4799371"/>
              <a:ext cx="261303" cy="140788"/>
            </a:xfrm>
            <a:custGeom>
              <a:avLst/>
              <a:gdLst/>
              <a:ahLst/>
              <a:cxnLst/>
              <a:rect l="l" t="t" r="r" b="b"/>
              <a:pathLst>
                <a:path w="10453" h="5632" fill="none" extrusionOk="0">
                  <a:moveTo>
                    <a:pt x="0" y="1"/>
                  </a:moveTo>
                  <a:cubicBezTo>
                    <a:pt x="0" y="1"/>
                    <a:pt x="2658" y="5100"/>
                    <a:pt x="3063" y="5632"/>
                  </a:cubicBezTo>
                  <a:cubicBezTo>
                    <a:pt x="3063" y="5632"/>
                    <a:pt x="6353" y="3911"/>
                    <a:pt x="7011" y="3974"/>
                  </a:cubicBezTo>
                  <a:cubicBezTo>
                    <a:pt x="7656" y="4050"/>
                    <a:pt x="8263" y="4278"/>
                    <a:pt x="8263" y="4278"/>
                  </a:cubicBezTo>
                  <a:lnTo>
                    <a:pt x="10452" y="324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52;p23">
              <a:extLst>
                <a:ext uri="{FF2B5EF4-FFF2-40B4-BE49-F238E27FC236}">
                  <a16:creationId xmlns:a16="http://schemas.microsoft.com/office/drawing/2014/main" id="{B5BD3615-2542-0EE0-15AE-D9AF76F4CB03}"/>
                </a:ext>
              </a:extLst>
            </p:cNvPr>
            <p:cNvSpPr/>
            <p:nvPr/>
          </p:nvSpPr>
          <p:spPr>
            <a:xfrm rot="1492103">
              <a:off x="3630288" y="4899488"/>
              <a:ext cx="25323" cy="25973"/>
            </a:xfrm>
            <a:custGeom>
              <a:avLst/>
              <a:gdLst/>
              <a:ahLst/>
              <a:cxnLst/>
              <a:rect l="l" t="t" r="r" b="b"/>
              <a:pathLst>
                <a:path w="1013" h="1039" fill="none" extrusionOk="0">
                  <a:moveTo>
                    <a:pt x="899" y="330"/>
                  </a:moveTo>
                  <a:cubicBezTo>
                    <a:pt x="1013" y="558"/>
                    <a:pt x="924" y="823"/>
                    <a:pt x="709" y="937"/>
                  </a:cubicBezTo>
                  <a:cubicBezTo>
                    <a:pt x="481" y="1038"/>
                    <a:pt x="216" y="937"/>
                    <a:pt x="102" y="709"/>
                  </a:cubicBezTo>
                  <a:cubicBezTo>
                    <a:pt x="1" y="482"/>
                    <a:pt x="89" y="203"/>
                    <a:pt x="304" y="102"/>
                  </a:cubicBezTo>
                  <a:cubicBezTo>
                    <a:pt x="519" y="1"/>
                    <a:pt x="798" y="102"/>
                    <a:pt x="899" y="330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53;p23">
              <a:extLst>
                <a:ext uri="{FF2B5EF4-FFF2-40B4-BE49-F238E27FC236}">
                  <a16:creationId xmlns:a16="http://schemas.microsoft.com/office/drawing/2014/main" id="{016D4B0A-B8F4-7590-4624-C8F589E6644C}"/>
                </a:ext>
              </a:extLst>
            </p:cNvPr>
            <p:cNvSpPr/>
            <p:nvPr/>
          </p:nvSpPr>
          <p:spPr>
            <a:xfrm rot="1492103">
              <a:off x="3118578" y="4745508"/>
              <a:ext cx="116440" cy="100617"/>
            </a:xfrm>
            <a:custGeom>
              <a:avLst/>
              <a:gdLst/>
              <a:ahLst/>
              <a:cxnLst/>
              <a:rect l="l" t="t" r="r" b="b"/>
              <a:pathLst>
                <a:path w="4658" h="4025" fill="none" extrusionOk="0">
                  <a:moveTo>
                    <a:pt x="1469" y="4012"/>
                  </a:moveTo>
                  <a:lnTo>
                    <a:pt x="4341" y="2633"/>
                  </a:lnTo>
                  <a:cubicBezTo>
                    <a:pt x="4341" y="2633"/>
                    <a:pt x="4657" y="2544"/>
                    <a:pt x="4278" y="1785"/>
                  </a:cubicBezTo>
                  <a:cubicBezTo>
                    <a:pt x="3898" y="1026"/>
                    <a:pt x="3506" y="343"/>
                    <a:pt x="3506" y="343"/>
                  </a:cubicBezTo>
                  <a:cubicBezTo>
                    <a:pt x="3506" y="343"/>
                    <a:pt x="3443" y="1"/>
                    <a:pt x="2873" y="279"/>
                  </a:cubicBezTo>
                  <a:cubicBezTo>
                    <a:pt x="2304" y="545"/>
                    <a:pt x="418" y="1456"/>
                    <a:pt x="418" y="1456"/>
                  </a:cubicBezTo>
                  <a:cubicBezTo>
                    <a:pt x="418" y="1456"/>
                    <a:pt x="1" y="1671"/>
                    <a:pt x="266" y="2152"/>
                  </a:cubicBezTo>
                  <a:cubicBezTo>
                    <a:pt x="532" y="2620"/>
                    <a:pt x="1000" y="3683"/>
                    <a:pt x="1000" y="3683"/>
                  </a:cubicBezTo>
                  <a:cubicBezTo>
                    <a:pt x="1000" y="3683"/>
                    <a:pt x="1203" y="4025"/>
                    <a:pt x="1469" y="4012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54;p23">
              <a:extLst>
                <a:ext uri="{FF2B5EF4-FFF2-40B4-BE49-F238E27FC236}">
                  <a16:creationId xmlns:a16="http://schemas.microsoft.com/office/drawing/2014/main" id="{E55A8AFA-E1FF-10B5-FA9D-FF5488C409AC}"/>
                </a:ext>
              </a:extLst>
            </p:cNvPr>
            <p:cNvSpPr/>
            <p:nvPr/>
          </p:nvSpPr>
          <p:spPr>
            <a:xfrm rot="1492103">
              <a:off x="3231118" y="4743928"/>
              <a:ext cx="112941" cy="101891"/>
            </a:xfrm>
            <a:custGeom>
              <a:avLst/>
              <a:gdLst/>
              <a:ahLst/>
              <a:cxnLst/>
              <a:rect l="l" t="t" r="r" b="b"/>
              <a:pathLst>
                <a:path w="4518" h="4076" fill="none" extrusionOk="0">
                  <a:moveTo>
                    <a:pt x="1025" y="3569"/>
                  </a:moveTo>
                  <a:lnTo>
                    <a:pt x="177" y="1975"/>
                  </a:lnTo>
                  <a:cubicBezTo>
                    <a:pt x="177" y="1975"/>
                    <a:pt x="0" y="1620"/>
                    <a:pt x="696" y="1291"/>
                  </a:cubicBezTo>
                  <a:cubicBezTo>
                    <a:pt x="1405" y="950"/>
                    <a:pt x="3151" y="114"/>
                    <a:pt x="3151" y="114"/>
                  </a:cubicBezTo>
                  <a:cubicBezTo>
                    <a:pt x="3151" y="114"/>
                    <a:pt x="3594" y="1"/>
                    <a:pt x="3822" y="570"/>
                  </a:cubicBezTo>
                  <a:cubicBezTo>
                    <a:pt x="4062" y="1139"/>
                    <a:pt x="4404" y="1987"/>
                    <a:pt x="4404" y="1987"/>
                  </a:cubicBezTo>
                  <a:cubicBezTo>
                    <a:pt x="4404" y="1987"/>
                    <a:pt x="4518" y="2544"/>
                    <a:pt x="4176" y="2683"/>
                  </a:cubicBezTo>
                  <a:cubicBezTo>
                    <a:pt x="3328" y="3038"/>
                    <a:pt x="1481" y="3974"/>
                    <a:pt x="1481" y="3974"/>
                  </a:cubicBezTo>
                  <a:cubicBezTo>
                    <a:pt x="1481" y="3974"/>
                    <a:pt x="1266" y="4075"/>
                    <a:pt x="1025" y="356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55;p23">
              <a:extLst>
                <a:ext uri="{FF2B5EF4-FFF2-40B4-BE49-F238E27FC236}">
                  <a16:creationId xmlns:a16="http://schemas.microsoft.com/office/drawing/2014/main" id="{F0CB0D36-0785-4C77-70B7-FC2A3414EFDB}"/>
                </a:ext>
              </a:extLst>
            </p:cNvPr>
            <p:cNvSpPr/>
            <p:nvPr/>
          </p:nvSpPr>
          <p:spPr>
            <a:xfrm rot="1492103">
              <a:off x="3340741" y="4741202"/>
              <a:ext cx="116115" cy="104416"/>
            </a:xfrm>
            <a:custGeom>
              <a:avLst/>
              <a:gdLst/>
              <a:ahLst/>
              <a:cxnLst/>
              <a:rect l="l" t="t" r="r" b="b"/>
              <a:pathLst>
                <a:path w="4645" h="4177" fill="none" extrusionOk="0">
                  <a:moveTo>
                    <a:pt x="165" y="1924"/>
                  </a:moveTo>
                  <a:lnTo>
                    <a:pt x="1013" y="3696"/>
                  </a:lnTo>
                  <a:cubicBezTo>
                    <a:pt x="1013" y="3696"/>
                    <a:pt x="1202" y="4176"/>
                    <a:pt x="1785" y="3911"/>
                  </a:cubicBezTo>
                  <a:cubicBezTo>
                    <a:pt x="2354" y="3658"/>
                    <a:pt x="4290" y="2721"/>
                    <a:pt x="4290" y="2721"/>
                  </a:cubicBezTo>
                  <a:cubicBezTo>
                    <a:pt x="4290" y="2721"/>
                    <a:pt x="4644" y="2607"/>
                    <a:pt x="4163" y="1696"/>
                  </a:cubicBezTo>
                  <a:cubicBezTo>
                    <a:pt x="3695" y="798"/>
                    <a:pt x="3569" y="443"/>
                    <a:pt x="3569" y="443"/>
                  </a:cubicBezTo>
                  <a:cubicBezTo>
                    <a:pt x="3569" y="443"/>
                    <a:pt x="3379" y="1"/>
                    <a:pt x="2544" y="494"/>
                  </a:cubicBezTo>
                  <a:cubicBezTo>
                    <a:pt x="2379" y="583"/>
                    <a:pt x="696" y="1367"/>
                    <a:pt x="696" y="1367"/>
                  </a:cubicBezTo>
                  <a:cubicBezTo>
                    <a:pt x="696" y="1367"/>
                    <a:pt x="0" y="1570"/>
                    <a:pt x="165" y="1924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56;p23">
              <a:extLst>
                <a:ext uri="{FF2B5EF4-FFF2-40B4-BE49-F238E27FC236}">
                  <a16:creationId xmlns:a16="http://schemas.microsoft.com/office/drawing/2014/main" id="{4377C93B-6DFB-02D1-FBCE-6B4430F0988F}"/>
                </a:ext>
              </a:extLst>
            </p:cNvPr>
            <p:cNvSpPr/>
            <p:nvPr/>
          </p:nvSpPr>
          <p:spPr>
            <a:xfrm rot="1492103">
              <a:off x="3468287" y="4744327"/>
              <a:ext cx="166411" cy="111041"/>
            </a:xfrm>
            <a:custGeom>
              <a:avLst/>
              <a:gdLst/>
              <a:ahLst/>
              <a:cxnLst/>
              <a:rect l="l" t="t" r="r" b="b"/>
              <a:pathLst>
                <a:path w="6657" h="4442" fill="none" extrusionOk="0">
                  <a:moveTo>
                    <a:pt x="102" y="2316"/>
                  </a:moveTo>
                  <a:lnTo>
                    <a:pt x="899" y="3973"/>
                  </a:lnTo>
                  <a:cubicBezTo>
                    <a:pt x="899" y="3973"/>
                    <a:pt x="1025" y="4442"/>
                    <a:pt x="1974" y="3986"/>
                  </a:cubicBezTo>
                  <a:cubicBezTo>
                    <a:pt x="2923" y="3530"/>
                    <a:pt x="5859" y="2126"/>
                    <a:pt x="5859" y="2126"/>
                  </a:cubicBezTo>
                  <a:cubicBezTo>
                    <a:pt x="5859" y="2126"/>
                    <a:pt x="6656" y="1885"/>
                    <a:pt x="5821" y="1278"/>
                  </a:cubicBezTo>
                  <a:cubicBezTo>
                    <a:pt x="4973" y="658"/>
                    <a:pt x="4227" y="203"/>
                    <a:pt x="4227" y="203"/>
                  </a:cubicBezTo>
                  <a:cubicBezTo>
                    <a:pt x="4227" y="203"/>
                    <a:pt x="4037" y="0"/>
                    <a:pt x="3328" y="342"/>
                  </a:cubicBezTo>
                  <a:cubicBezTo>
                    <a:pt x="2607" y="683"/>
                    <a:pt x="367" y="1772"/>
                    <a:pt x="367" y="1772"/>
                  </a:cubicBezTo>
                  <a:cubicBezTo>
                    <a:pt x="367" y="1772"/>
                    <a:pt x="0" y="1911"/>
                    <a:pt x="102" y="231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57;p23">
              <a:extLst>
                <a:ext uri="{FF2B5EF4-FFF2-40B4-BE49-F238E27FC236}">
                  <a16:creationId xmlns:a16="http://schemas.microsoft.com/office/drawing/2014/main" id="{1A934A98-7431-B923-0D18-57A167C1D406}"/>
                </a:ext>
              </a:extLst>
            </p:cNvPr>
            <p:cNvSpPr/>
            <p:nvPr/>
          </p:nvSpPr>
          <p:spPr>
            <a:xfrm rot="1492103">
              <a:off x="3518613" y="4748448"/>
              <a:ext cx="31647" cy="87668"/>
            </a:xfrm>
            <a:custGeom>
              <a:avLst/>
              <a:gdLst/>
              <a:ahLst/>
              <a:cxnLst/>
              <a:rect l="l" t="t" r="r" b="b"/>
              <a:pathLst>
                <a:path w="1266" h="3507" fill="none" extrusionOk="0">
                  <a:moveTo>
                    <a:pt x="0" y="520"/>
                  </a:moveTo>
                  <a:lnTo>
                    <a:pt x="25" y="3506"/>
                  </a:lnTo>
                  <a:lnTo>
                    <a:pt x="1265" y="2911"/>
                  </a:lnTo>
                  <a:lnTo>
                    <a:pt x="1088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58;p23">
              <a:extLst>
                <a:ext uri="{FF2B5EF4-FFF2-40B4-BE49-F238E27FC236}">
                  <a16:creationId xmlns:a16="http://schemas.microsoft.com/office/drawing/2014/main" id="{FD3B5B98-1CD6-72A4-5899-1355956F7A2C}"/>
                </a:ext>
              </a:extLst>
            </p:cNvPr>
            <p:cNvSpPr/>
            <p:nvPr/>
          </p:nvSpPr>
          <p:spPr>
            <a:xfrm rot="1492103">
              <a:off x="3276937" y="4753688"/>
              <a:ext cx="16774" cy="81643"/>
            </a:xfrm>
            <a:custGeom>
              <a:avLst/>
              <a:gdLst/>
              <a:ahLst/>
              <a:cxnLst/>
              <a:rect l="l" t="t" r="r" b="b"/>
              <a:pathLst>
                <a:path w="671" h="3266" fill="none" extrusionOk="0">
                  <a:moveTo>
                    <a:pt x="0" y="3266"/>
                  </a:moveTo>
                  <a:lnTo>
                    <a:pt x="228" y="203"/>
                  </a:lnTo>
                  <a:lnTo>
                    <a:pt x="671" y="1"/>
                  </a:lnTo>
                  <a:lnTo>
                    <a:pt x="544" y="310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59;p23">
              <a:extLst>
                <a:ext uri="{FF2B5EF4-FFF2-40B4-BE49-F238E27FC236}">
                  <a16:creationId xmlns:a16="http://schemas.microsoft.com/office/drawing/2014/main" id="{CC00A39C-05F5-DFC7-1E70-E9604A2CD828}"/>
                </a:ext>
              </a:extLst>
            </p:cNvPr>
            <p:cNvSpPr/>
            <p:nvPr/>
          </p:nvSpPr>
          <p:spPr>
            <a:xfrm rot="1492103">
              <a:off x="3307873" y="4759585"/>
              <a:ext cx="19323" cy="75319"/>
            </a:xfrm>
            <a:custGeom>
              <a:avLst/>
              <a:gdLst/>
              <a:ahLst/>
              <a:cxnLst/>
              <a:rect l="l" t="t" r="r" b="b"/>
              <a:pathLst>
                <a:path w="773" h="3013" fill="none" extrusionOk="0">
                  <a:moveTo>
                    <a:pt x="203" y="3012"/>
                  </a:moveTo>
                  <a:lnTo>
                    <a:pt x="0" y="76"/>
                  </a:lnTo>
                  <a:lnTo>
                    <a:pt x="291" y="0"/>
                  </a:lnTo>
                  <a:lnTo>
                    <a:pt x="772" y="2746"/>
                  </a:ln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532;p23">
            <a:extLst>
              <a:ext uri="{FF2B5EF4-FFF2-40B4-BE49-F238E27FC236}">
                <a16:creationId xmlns:a16="http://schemas.microsoft.com/office/drawing/2014/main" id="{377B424A-FE9D-B1F1-9D91-668743175DCE}"/>
              </a:ext>
            </a:extLst>
          </p:cNvPr>
          <p:cNvGrpSpPr/>
          <p:nvPr/>
        </p:nvGrpSpPr>
        <p:grpSpPr>
          <a:xfrm>
            <a:off x="4496001" y="3680135"/>
            <a:ext cx="339205" cy="282250"/>
            <a:chOff x="2967600" y="4528286"/>
            <a:chExt cx="765827" cy="670678"/>
          </a:xfrm>
        </p:grpSpPr>
        <p:sp>
          <p:nvSpPr>
            <p:cNvPr id="119" name="Google Shape;533;p23">
              <a:extLst>
                <a:ext uri="{FF2B5EF4-FFF2-40B4-BE49-F238E27FC236}">
                  <a16:creationId xmlns:a16="http://schemas.microsoft.com/office/drawing/2014/main" id="{7545F74A-514C-C9D9-261E-80C77F54543B}"/>
                </a:ext>
              </a:extLst>
            </p:cNvPr>
            <p:cNvSpPr/>
            <p:nvPr/>
          </p:nvSpPr>
          <p:spPr>
            <a:xfrm rot="1492103">
              <a:off x="3031179" y="4642031"/>
              <a:ext cx="638671" cy="443188"/>
            </a:xfrm>
            <a:custGeom>
              <a:avLst/>
              <a:gdLst/>
              <a:ahLst/>
              <a:cxnLst/>
              <a:rect l="l" t="t" r="r" b="b"/>
              <a:pathLst>
                <a:path w="25549" h="17729" fill="none" extrusionOk="0">
                  <a:moveTo>
                    <a:pt x="3848" y="17728"/>
                  </a:moveTo>
                  <a:lnTo>
                    <a:pt x="1620" y="13059"/>
                  </a:lnTo>
                  <a:cubicBezTo>
                    <a:pt x="1620" y="13059"/>
                    <a:pt x="1" y="9693"/>
                    <a:pt x="1747" y="8503"/>
                  </a:cubicBezTo>
                  <a:cubicBezTo>
                    <a:pt x="3481" y="7314"/>
                    <a:pt x="7112" y="5062"/>
                    <a:pt x="9339" y="3910"/>
                  </a:cubicBezTo>
                  <a:cubicBezTo>
                    <a:pt x="11554" y="2759"/>
                    <a:pt x="16312" y="658"/>
                    <a:pt x="17792" y="329"/>
                  </a:cubicBezTo>
                  <a:cubicBezTo>
                    <a:pt x="19273" y="0"/>
                    <a:pt x="20728" y="607"/>
                    <a:pt x="22778" y="2695"/>
                  </a:cubicBezTo>
                  <a:cubicBezTo>
                    <a:pt x="24840" y="4783"/>
                    <a:pt x="25321" y="5606"/>
                    <a:pt x="25549" y="6783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34;p23">
              <a:extLst>
                <a:ext uri="{FF2B5EF4-FFF2-40B4-BE49-F238E27FC236}">
                  <a16:creationId xmlns:a16="http://schemas.microsoft.com/office/drawing/2014/main" id="{BAC5FCF8-21A9-E78B-0F2E-F1E27B0DFE05}"/>
                </a:ext>
              </a:extLst>
            </p:cNvPr>
            <p:cNvSpPr/>
            <p:nvPr/>
          </p:nvSpPr>
          <p:spPr>
            <a:xfrm rot="1492103">
              <a:off x="3586323" y="4934014"/>
              <a:ext cx="92367" cy="59170"/>
            </a:xfrm>
            <a:custGeom>
              <a:avLst/>
              <a:gdLst/>
              <a:ahLst/>
              <a:cxnLst/>
              <a:rect l="l" t="t" r="r" b="b"/>
              <a:pathLst>
                <a:path w="3695" h="2367" fill="none" extrusionOk="0">
                  <a:moveTo>
                    <a:pt x="3568" y="355"/>
                  </a:moveTo>
                  <a:cubicBezTo>
                    <a:pt x="3695" y="608"/>
                    <a:pt x="3581" y="911"/>
                    <a:pt x="3341" y="1025"/>
                  </a:cubicBezTo>
                  <a:lnTo>
                    <a:pt x="797" y="2240"/>
                  </a:lnTo>
                  <a:cubicBezTo>
                    <a:pt x="544" y="2367"/>
                    <a:pt x="240" y="2253"/>
                    <a:pt x="127" y="2012"/>
                  </a:cubicBezTo>
                  <a:lnTo>
                    <a:pt x="127" y="2012"/>
                  </a:lnTo>
                  <a:cubicBezTo>
                    <a:pt x="0" y="1759"/>
                    <a:pt x="114" y="1456"/>
                    <a:pt x="354" y="1342"/>
                  </a:cubicBezTo>
                  <a:lnTo>
                    <a:pt x="2898" y="127"/>
                  </a:lnTo>
                  <a:cubicBezTo>
                    <a:pt x="3151" y="0"/>
                    <a:pt x="3455" y="114"/>
                    <a:pt x="356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35;p23">
              <a:extLst>
                <a:ext uri="{FF2B5EF4-FFF2-40B4-BE49-F238E27FC236}">
                  <a16:creationId xmlns:a16="http://schemas.microsoft.com/office/drawing/2014/main" id="{31E07A3B-347E-508F-EAD2-DA2DE0F56F27}"/>
                </a:ext>
              </a:extLst>
            </p:cNvPr>
            <p:cNvSpPr/>
            <p:nvPr/>
          </p:nvSpPr>
          <p:spPr>
            <a:xfrm rot="1492103">
              <a:off x="3033742" y="4956619"/>
              <a:ext cx="79118" cy="52846"/>
            </a:xfrm>
            <a:custGeom>
              <a:avLst/>
              <a:gdLst/>
              <a:ahLst/>
              <a:cxnLst/>
              <a:rect l="l" t="t" r="r" b="b"/>
              <a:pathLst>
                <a:path w="3165" h="2114" fill="none" extrusionOk="0">
                  <a:moveTo>
                    <a:pt x="3038" y="355"/>
                  </a:moveTo>
                  <a:cubicBezTo>
                    <a:pt x="3164" y="608"/>
                    <a:pt x="3051" y="911"/>
                    <a:pt x="2810" y="1025"/>
                  </a:cubicBezTo>
                  <a:lnTo>
                    <a:pt x="785" y="2000"/>
                  </a:lnTo>
                  <a:cubicBezTo>
                    <a:pt x="532" y="2114"/>
                    <a:pt x="241" y="2012"/>
                    <a:pt x="115" y="1759"/>
                  </a:cubicBezTo>
                  <a:lnTo>
                    <a:pt x="115" y="1759"/>
                  </a:lnTo>
                  <a:cubicBezTo>
                    <a:pt x="1" y="1506"/>
                    <a:pt x="102" y="1215"/>
                    <a:pt x="355" y="1089"/>
                  </a:cubicBezTo>
                  <a:lnTo>
                    <a:pt x="2380" y="127"/>
                  </a:lnTo>
                  <a:cubicBezTo>
                    <a:pt x="2620" y="0"/>
                    <a:pt x="2924" y="114"/>
                    <a:pt x="303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36;p23">
              <a:extLst>
                <a:ext uri="{FF2B5EF4-FFF2-40B4-BE49-F238E27FC236}">
                  <a16:creationId xmlns:a16="http://schemas.microsoft.com/office/drawing/2014/main" id="{67BB85D2-8938-D955-7AF6-DDDC2E3562BA}"/>
                </a:ext>
              </a:extLst>
            </p:cNvPr>
            <p:cNvSpPr/>
            <p:nvPr/>
          </p:nvSpPr>
          <p:spPr>
            <a:xfrm rot="1492103">
              <a:off x="3106220" y="4931459"/>
              <a:ext cx="121815" cy="121790"/>
            </a:xfrm>
            <a:custGeom>
              <a:avLst/>
              <a:gdLst/>
              <a:ahLst/>
              <a:cxnLst/>
              <a:rect l="l" t="t" r="r" b="b"/>
              <a:pathLst>
                <a:path w="4873" h="4872" fill="none" extrusionOk="0">
                  <a:moveTo>
                    <a:pt x="4366" y="1518"/>
                  </a:moveTo>
                  <a:cubicBezTo>
                    <a:pt x="4873" y="2581"/>
                    <a:pt x="4430" y="3859"/>
                    <a:pt x="3367" y="4366"/>
                  </a:cubicBezTo>
                  <a:cubicBezTo>
                    <a:pt x="2304" y="4872"/>
                    <a:pt x="1026" y="4429"/>
                    <a:pt x="520" y="3366"/>
                  </a:cubicBezTo>
                  <a:cubicBezTo>
                    <a:pt x="1" y="2290"/>
                    <a:pt x="456" y="1025"/>
                    <a:pt x="1519" y="506"/>
                  </a:cubicBezTo>
                  <a:cubicBezTo>
                    <a:pt x="2582" y="0"/>
                    <a:pt x="3860" y="456"/>
                    <a:pt x="4366" y="1518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37;p23">
              <a:extLst>
                <a:ext uri="{FF2B5EF4-FFF2-40B4-BE49-F238E27FC236}">
                  <a16:creationId xmlns:a16="http://schemas.microsoft.com/office/drawing/2014/main" id="{84DDB6A5-FC71-1CAA-0ED3-BC8F7988244C}"/>
                </a:ext>
              </a:extLst>
            </p:cNvPr>
            <p:cNvSpPr/>
            <p:nvPr/>
          </p:nvSpPr>
          <p:spPr>
            <a:xfrm rot="1492103">
              <a:off x="3135638" y="4960928"/>
              <a:ext cx="63295" cy="62970"/>
            </a:xfrm>
            <a:custGeom>
              <a:avLst/>
              <a:gdLst/>
              <a:ahLst/>
              <a:cxnLst/>
              <a:rect l="l" t="t" r="r" b="b"/>
              <a:pathLst>
                <a:path w="2532" h="2519" fill="none" extrusionOk="0">
                  <a:moveTo>
                    <a:pt x="2266" y="785"/>
                  </a:moveTo>
                  <a:cubicBezTo>
                    <a:pt x="2531" y="1329"/>
                    <a:pt x="2291" y="2000"/>
                    <a:pt x="1747" y="2266"/>
                  </a:cubicBezTo>
                  <a:cubicBezTo>
                    <a:pt x="1190" y="2519"/>
                    <a:pt x="532" y="2291"/>
                    <a:pt x="266" y="1734"/>
                  </a:cubicBezTo>
                  <a:cubicBezTo>
                    <a:pt x="1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6" y="78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38;p23">
              <a:extLst>
                <a:ext uri="{FF2B5EF4-FFF2-40B4-BE49-F238E27FC236}">
                  <a16:creationId xmlns:a16="http://schemas.microsoft.com/office/drawing/2014/main" id="{B5D360C0-F2A2-8044-38C4-BC5DD83E49D9}"/>
                </a:ext>
              </a:extLst>
            </p:cNvPr>
            <p:cNvSpPr/>
            <p:nvPr/>
          </p:nvSpPr>
          <p:spPr>
            <a:xfrm rot="1492103">
              <a:off x="3161884" y="4987202"/>
              <a:ext cx="10799" cy="10449"/>
            </a:xfrm>
            <a:custGeom>
              <a:avLst/>
              <a:gdLst/>
              <a:ahLst/>
              <a:cxnLst/>
              <a:rect l="l" t="t" r="r" b="b"/>
              <a:pathLst>
                <a:path w="432" h="418" fill="none" extrusionOk="0">
                  <a:moveTo>
                    <a:pt x="381" y="127"/>
                  </a:moveTo>
                  <a:cubicBezTo>
                    <a:pt x="431" y="228"/>
                    <a:pt x="381" y="329"/>
                    <a:pt x="292" y="380"/>
                  </a:cubicBezTo>
                  <a:cubicBezTo>
                    <a:pt x="203" y="418"/>
                    <a:pt x="90" y="380"/>
                    <a:pt x="52" y="291"/>
                  </a:cubicBezTo>
                  <a:cubicBezTo>
                    <a:pt x="1" y="203"/>
                    <a:pt x="39" y="89"/>
                    <a:pt x="140" y="51"/>
                  </a:cubicBezTo>
                  <a:cubicBezTo>
                    <a:pt x="229" y="0"/>
                    <a:pt x="343" y="38"/>
                    <a:pt x="381" y="127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39;p23">
              <a:extLst>
                <a:ext uri="{FF2B5EF4-FFF2-40B4-BE49-F238E27FC236}">
                  <a16:creationId xmlns:a16="http://schemas.microsoft.com/office/drawing/2014/main" id="{E00718CE-0F7F-BDF3-4244-EA1316153FF1}"/>
                </a:ext>
              </a:extLst>
            </p:cNvPr>
            <p:cNvSpPr/>
            <p:nvPr/>
          </p:nvSpPr>
          <p:spPr>
            <a:xfrm rot="1492103">
              <a:off x="3466021" y="4921760"/>
              <a:ext cx="121790" cy="12179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4353" y="1519"/>
                  </a:moveTo>
                  <a:cubicBezTo>
                    <a:pt x="4872" y="2582"/>
                    <a:pt x="4416" y="3860"/>
                    <a:pt x="3353" y="4366"/>
                  </a:cubicBezTo>
                  <a:cubicBezTo>
                    <a:pt x="2291" y="4872"/>
                    <a:pt x="1013" y="4429"/>
                    <a:pt x="506" y="3366"/>
                  </a:cubicBezTo>
                  <a:cubicBezTo>
                    <a:pt x="0" y="2303"/>
                    <a:pt x="443" y="1025"/>
                    <a:pt x="1506" y="519"/>
                  </a:cubicBezTo>
                  <a:cubicBezTo>
                    <a:pt x="2569" y="0"/>
                    <a:pt x="3847" y="456"/>
                    <a:pt x="4353" y="151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40;p23">
              <a:extLst>
                <a:ext uri="{FF2B5EF4-FFF2-40B4-BE49-F238E27FC236}">
                  <a16:creationId xmlns:a16="http://schemas.microsoft.com/office/drawing/2014/main" id="{2F25BC32-39EC-8DAB-94FB-9C528DE119AB}"/>
                </a:ext>
              </a:extLst>
            </p:cNvPr>
            <p:cNvSpPr/>
            <p:nvPr/>
          </p:nvSpPr>
          <p:spPr>
            <a:xfrm rot="1492103">
              <a:off x="3495074" y="4951083"/>
              <a:ext cx="63295" cy="63295"/>
            </a:xfrm>
            <a:custGeom>
              <a:avLst/>
              <a:gdLst/>
              <a:ahLst/>
              <a:cxnLst/>
              <a:rect l="l" t="t" r="r" b="b"/>
              <a:pathLst>
                <a:path w="2532" h="2532" fill="none" extrusionOk="0">
                  <a:moveTo>
                    <a:pt x="2265" y="786"/>
                  </a:moveTo>
                  <a:cubicBezTo>
                    <a:pt x="2531" y="1342"/>
                    <a:pt x="2303" y="2000"/>
                    <a:pt x="1747" y="2266"/>
                  </a:cubicBezTo>
                  <a:cubicBezTo>
                    <a:pt x="1190" y="2532"/>
                    <a:pt x="532" y="2291"/>
                    <a:pt x="266" y="1747"/>
                  </a:cubicBezTo>
                  <a:cubicBezTo>
                    <a:pt x="0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5" y="78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41;p23">
              <a:extLst>
                <a:ext uri="{FF2B5EF4-FFF2-40B4-BE49-F238E27FC236}">
                  <a16:creationId xmlns:a16="http://schemas.microsoft.com/office/drawing/2014/main" id="{D8FF4874-46D7-C120-8746-ECC40DAF27E1}"/>
                </a:ext>
              </a:extLst>
            </p:cNvPr>
            <p:cNvSpPr/>
            <p:nvPr/>
          </p:nvSpPr>
          <p:spPr>
            <a:xfrm rot="1492103">
              <a:off x="3521700" y="4977434"/>
              <a:ext cx="10449" cy="10449"/>
            </a:xfrm>
            <a:custGeom>
              <a:avLst/>
              <a:gdLst/>
              <a:ahLst/>
              <a:cxnLst/>
              <a:rect l="l" t="t" r="r" b="b"/>
              <a:pathLst>
                <a:path w="418" h="418" fill="none" extrusionOk="0">
                  <a:moveTo>
                    <a:pt x="367" y="139"/>
                  </a:moveTo>
                  <a:cubicBezTo>
                    <a:pt x="418" y="228"/>
                    <a:pt x="380" y="329"/>
                    <a:pt x="291" y="380"/>
                  </a:cubicBezTo>
                  <a:cubicBezTo>
                    <a:pt x="190" y="418"/>
                    <a:pt x="89" y="380"/>
                    <a:pt x="38" y="291"/>
                  </a:cubicBezTo>
                  <a:cubicBezTo>
                    <a:pt x="0" y="203"/>
                    <a:pt x="38" y="89"/>
                    <a:pt x="127" y="51"/>
                  </a:cubicBezTo>
                  <a:cubicBezTo>
                    <a:pt x="215" y="0"/>
                    <a:pt x="329" y="38"/>
                    <a:pt x="367" y="13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42;p23">
              <a:extLst>
                <a:ext uri="{FF2B5EF4-FFF2-40B4-BE49-F238E27FC236}">
                  <a16:creationId xmlns:a16="http://schemas.microsoft.com/office/drawing/2014/main" id="{1D72BAFC-57EB-0F3D-9590-786D7EB58EAF}"/>
                </a:ext>
              </a:extLst>
            </p:cNvPr>
            <p:cNvSpPr/>
            <p:nvPr/>
          </p:nvSpPr>
          <p:spPr>
            <a:xfrm rot="1492103">
              <a:off x="3233231" y="4922499"/>
              <a:ext cx="226531" cy="114215"/>
            </a:xfrm>
            <a:custGeom>
              <a:avLst/>
              <a:gdLst/>
              <a:ahLst/>
              <a:cxnLst/>
              <a:rect l="l" t="t" r="r" b="b"/>
              <a:pathLst>
                <a:path w="9062" h="4569" fill="none" extrusionOk="0">
                  <a:moveTo>
                    <a:pt x="1" y="4568"/>
                  </a:moveTo>
                  <a:lnTo>
                    <a:pt x="906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43;p23">
              <a:extLst>
                <a:ext uri="{FF2B5EF4-FFF2-40B4-BE49-F238E27FC236}">
                  <a16:creationId xmlns:a16="http://schemas.microsoft.com/office/drawing/2014/main" id="{36C6E3D4-2C1B-8A9D-2CA5-1BE2D9F37DB0}"/>
                </a:ext>
              </a:extLst>
            </p:cNvPr>
            <p:cNvSpPr/>
            <p:nvPr/>
          </p:nvSpPr>
          <p:spPr>
            <a:xfrm rot="1492103">
              <a:off x="3101594" y="4637243"/>
              <a:ext cx="468486" cy="230306"/>
            </a:xfrm>
            <a:custGeom>
              <a:avLst/>
              <a:gdLst/>
              <a:ahLst/>
              <a:cxnLst/>
              <a:rect l="l" t="t" r="r" b="b"/>
              <a:pathLst>
                <a:path w="18741" h="9213" fill="none" extrusionOk="0">
                  <a:moveTo>
                    <a:pt x="0" y="9212"/>
                  </a:moveTo>
                  <a:lnTo>
                    <a:pt x="1874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44;p23">
              <a:extLst>
                <a:ext uri="{FF2B5EF4-FFF2-40B4-BE49-F238E27FC236}">
                  <a16:creationId xmlns:a16="http://schemas.microsoft.com/office/drawing/2014/main" id="{D4C60F72-930E-A4AD-3543-09A94FF7D59C}"/>
                </a:ext>
              </a:extLst>
            </p:cNvPr>
            <p:cNvSpPr/>
            <p:nvPr/>
          </p:nvSpPr>
          <p:spPr>
            <a:xfrm rot="1492103">
              <a:off x="3405727" y="4761832"/>
              <a:ext cx="97142" cy="202783"/>
            </a:xfrm>
            <a:custGeom>
              <a:avLst/>
              <a:gdLst/>
              <a:ahLst/>
              <a:cxnLst/>
              <a:rect l="l" t="t" r="r" b="b"/>
              <a:pathLst>
                <a:path w="3886" h="8112" fill="none" extrusionOk="0">
                  <a:moveTo>
                    <a:pt x="1" y="1"/>
                  </a:moveTo>
                  <a:cubicBezTo>
                    <a:pt x="1" y="1"/>
                    <a:pt x="3443" y="7504"/>
                    <a:pt x="3885" y="8112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545;p23">
              <a:extLst>
                <a:ext uri="{FF2B5EF4-FFF2-40B4-BE49-F238E27FC236}">
                  <a16:creationId xmlns:a16="http://schemas.microsoft.com/office/drawing/2014/main" id="{3346B8E1-AFEA-4E17-3349-DD6EC2989CE6}"/>
                </a:ext>
              </a:extLst>
            </p:cNvPr>
            <p:cNvSpPr/>
            <p:nvPr/>
          </p:nvSpPr>
          <p:spPr>
            <a:xfrm rot="1492103">
              <a:off x="3083492" y="4713707"/>
              <a:ext cx="528906" cy="259078"/>
            </a:xfrm>
            <a:custGeom>
              <a:avLst/>
              <a:gdLst/>
              <a:ahLst/>
              <a:cxnLst/>
              <a:rect l="l" t="t" r="r" b="b"/>
              <a:pathLst>
                <a:path w="21158" h="10364" fill="none" extrusionOk="0">
                  <a:moveTo>
                    <a:pt x="1" y="10364"/>
                  </a:moveTo>
                  <a:lnTo>
                    <a:pt x="21158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546;p23">
              <a:extLst>
                <a:ext uri="{FF2B5EF4-FFF2-40B4-BE49-F238E27FC236}">
                  <a16:creationId xmlns:a16="http://schemas.microsoft.com/office/drawing/2014/main" id="{4E32D2AE-8892-5F4A-7EE3-E0041963B21D}"/>
                </a:ext>
              </a:extLst>
            </p:cNvPr>
            <p:cNvSpPr/>
            <p:nvPr/>
          </p:nvSpPr>
          <p:spPr>
            <a:xfrm rot="1492103">
              <a:off x="3120551" y="4853846"/>
              <a:ext cx="54745" cy="25948"/>
            </a:xfrm>
            <a:custGeom>
              <a:avLst/>
              <a:gdLst/>
              <a:ahLst/>
              <a:cxnLst/>
              <a:rect l="l" t="t" r="r" b="b"/>
              <a:pathLst>
                <a:path w="2190" h="1038" fill="none" extrusionOk="0">
                  <a:moveTo>
                    <a:pt x="0" y="1038"/>
                  </a:moveTo>
                  <a:lnTo>
                    <a:pt x="2189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547;p23">
              <a:extLst>
                <a:ext uri="{FF2B5EF4-FFF2-40B4-BE49-F238E27FC236}">
                  <a16:creationId xmlns:a16="http://schemas.microsoft.com/office/drawing/2014/main" id="{4C8DF464-1333-C5F3-A20B-2A49B53D1555}"/>
                </a:ext>
              </a:extLst>
            </p:cNvPr>
            <p:cNvSpPr/>
            <p:nvPr/>
          </p:nvSpPr>
          <p:spPr>
            <a:xfrm rot="1492103">
              <a:off x="3120759" y="4862950"/>
              <a:ext cx="54420" cy="26273"/>
            </a:xfrm>
            <a:custGeom>
              <a:avLst/>
              <a:gdLst/>
              <a:ahLst/>
              <a:cxnLst/>
              <a:rect l="l" t="t" r="r" b="b"/>
              <a:pathLst>
                <a:path w="2177" h="1051" fill="none" extrusionOk="0">
                  <a:moveTo>
                    <a:pt x="1" y="1051"/>
                  </a:moveTo>
                  <a:lnTo>
                    <a:pt x="2177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548;p23">
              <a:extLst>
                <a:ext uri="{FF2B5EF4-FFF2-40B4-BE49-F238E27FC236}">
                  <a16:creationId xmlns:a16="http://schemas.microsoft.com/office/drawing/2014/main" id="{DA7BDA38-3972-A409-815D-3E2B6AB3EE09}"/>
                </a:ext>
              </a:extLst>
            </p:cNvPr>
            <p:cNvSpPr/>
            <p:nvPr/>
          </p:nvSpPr>
          <p:spPr>
            <a:xfrm rot="1492103">
              <a:off x="3120766" y="4872782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0" y="1051"/>
                  </a:moveTo>
                  <a:lnTo>
                    <a:pt x="2189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549;p23">
              <a:extLst>
                <a:ext uri="{FF2B5EF4-FFF2-40B4-BE49-F238E27FC236}">
                  <a16:creationId xmlns:a16="http://schemas.microsoft.com/office/drawing/2014/main" id="{FF3A3B4E-61F7-5018-D4C5-7A7EF38EBDF1}"/>
                </a:ext>
              </a:extLst>
            </p:cNvPr>
            <p:cNvSpPr/>
            <p:nvPr/>
          </p:nvSpPr>
          <p:spPr>
            <a:xfrm rot="1492103">
              <a:off x="3121028" y="4881968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1" y="1051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550;p23">
              <a:extLst>
                <a:ext uri="{FF2B5EF4-FFF2-40B4-BE49-F238E27FC236}">
                  <a16:creationId xmlns:a16="http://schemas.microsoft.com/office/drawing/2014/main" id="{54A04CD2-03FB-C3D7-625B-EB9FC33DFA2C}"/>
                </a:ext>
              </a:extLst>
            </p:cNvPr>
            <p:cNvSpPr/>
            <p:nvPr/>
          </p:nvSpPr>
          <p:spPr>
            <a:xfrm rot="1492103">
              <a:off x="3120985" y="4892735"/>
              <a:ext cx="54745" cy="25973"/>
            </a:xfrm>
            <a:custGeom>
              <a:avLst/>
              <a:gdLst/>
              <a:ahLst/>
              <a:cxnLst/>
              <a:rect l="l" t="t" r="r" b="b"/>
              <a:pathLst>
                <a:path w="2190" h="1039" fill="none" extrusionOk="0">
                  <a:moveTo>
                    <a:pt x="1" y="1039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551;p23">
              <a:extLst>
                <a:ext uri="{FF2B5EF4-FFF2-40B4-BE49-F238E27FC236}">
                  <a16:creationId xmlns:a16="http://schemas.microsoft.com/office/drawing/2014/main" id="{DFE62D91-6D26-F3EA-FA7B-C7F2948389E5}"/>
                </a:ext>
              </a:extLst>
            </p:cNvPr>
            <p:cNvSpPr/>
            <p:nvPr/>
          </p:nvSpPr>
          <p:spPr>
            <a:xfrm rot="1492103">
              <a:off x="3420507" y="4799371"/>
              <a:ext cx="261303" cy="140788"/>
            </a:xfrm>
            <a:custGeom>
              <a:avLst/>
              <a:gdLst/>
              <a:ahLst/>
              <a:cxnLst/>
              <a:rect l="l" t="t" r="r" b="b"/>
              <a:pathLst>
                <a:path w="10453" h="5632" fill="none" extrusionOk="0">
                  <a:moveTo>
                    <a:pt x="0" y="1"/>
                  </a:moveTo>
                  <a:cubicBezTo>
                    <a:pt x="0" y="1"/>
                    <a:pt x="2658" y="5100"/>
                    <a:pt x="3063" y="5632"/>
                  </a:cubicBezTo>
                  <a:cubicBezTo>
                    <a:pt x="3063" y="5632"/>
                    <a:pt x="6353" y="3911"/>
                    <a:pt x="7011" y="3974"/>
                  </a:cubicBezTo>
                  <a:cubicBezTo>
                    <a:pt x="7656" y="4050"/>
                    <a:pt x="8263" y="4278"/>
                    <a:pt x="8263" y="4278"/>
                  </a:cubicBezTo>
                  <a:lnTo>
                    <a:pt x="10452" y="324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552;p23">
              <a:extLst>
                <a:ext uri="{FF2B5EF4-FFF2-40B4-BE49-F238E27FC236}">
                  <a16:creationId xmlns:a16="http://schemas.microsoft.com/office/drawing/2014/main" id="{5BFE8D4C-F040-CFD4-0A0F-AA88727B8EF5}"/>
                </a:ext>
              </a:extLst>
            </p:cNvPr>
            <p:cNvSpPr/>
            <p:nvPr/>
          </p:nvSpPr>
          <p:spPr>
            <a:xfrm rot="1492103">
              <a:off x="3630288" y="4899488"/>
              <a:ext cx="25323" cy="25973"/>
            </a:xfrm>
            <a:custGeom>
              <a:avLst/>
              <a:gdLst/>
              <a:ahLst/>
              <a:cxnLst/>
              <a:rect l="l" t="t" r="r" b="b"/>
              <a:pathLst>
                <a:path w="1013" h="1039" fill="none" extrusionOk="0">
                  <a:moveTo>
                    <a:pt x="899" y="330"/>
                  </a:moveTo>
                  <a:cubicBezTo>
                    <a:pt x="1013" y="558"/>
                    <a:pt x="924" y="823"/>
                    <a:pt x="709" y="937"/>
                  </a:cubicBezTo>
                  <a:cubicBezTo>
                    <a:pt x="481" y="1038"/>
                    <a:pt x="216" y="937"/>
                    <a:pt x="102" y="709"/>
                  </a:cubicBezTo>
                  <a:cubicBezTo>
                    <a:pt x="1" y="482"/>
                    <a:pt x="89" y="203"/>
                    <a:pt x="304" y="102"/>
                  </a:cubicBezTo>
                  <a:cubicBezTo>
                    <a:pt x="519" y="1"/>
                    <a:pt x="798" y="102"/>
                    <a:pt x="899" y="330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553;p23">
              <a:extLst>
                <a:ext uri="{FF2B5EF4-FFF2-40B4-BE49-F238E27FC236}">
                  <a16:creationId xmlns:a16="http://schemas.microsoft.com/office/drawing/2014/main" id="{3AB8AF8F-CA68-7E1A-7949-2E1384974FD3}"/>
                </a:ext>
              </a:extLst>
            </p:cNvPr>
            <p:cNvSpPr/>
            <p:nvPr/>
          </p:nvSpPr>
          <p:spPr>
            <a:xfrm rot="1492103">
              <a:off x="3118578" y="4745508"/>
              <a:ext cx="116440" cy="100617"/>
            </a:xfrm>
            <a:custGeom>
              <a:avLst/>
              <a:gdLst/>
              <a:ahLst/>
              <a:cxnLst/>
              <a:rect l="l" t="t" r="r" b="b"/>
              <a:pathLst>
                <a:path w="4658" h="4025" fill="none" extrusionOk="0">
                  <a:moveTo>
                    <a:pt x="1469" y="4012"/>
                  </a:moveTo>
                  <a:lnTo>
                    <a:pt x="4341" y="2633"/>
                  </a:lnTo>
                  <a:cubicBezTo>
                    <a:pt x="4341" y="2633"/>
                    <a:pt x="4657" y="2544"/>
                    <a:pt x="4278" y="1785"/>
                  </a:cubicBezTo>
                  <a:cubicBezTo>
                    <a:pt x="3898" y="1026"/>
                    <a:pt x="3506" y="343"/>
                    <a:pt x="3506" y="343"/>
                  </a:cubicBezTo>
                  <a:cubicBezTo>
                    <a:pt x="3506" y="343"/>
                    <a:pt x="3443" y="1"/>
                    <a:pt x="2873" y="279"/>
                  </a:cubicBezTo>
                  <a:cubicBezTo>
                    <a:pt x="2304" y="545"/>
                    <a:pt x="418" y="1456"/>
                    <a:pt x="418" y="1456"/>
                  </a:cubicBezTo>
                  <a:cubicBezTo>
                    <a:pt x="418" y="1456"/>
                    <a:pt x="1" y="1671"/>
                    <a:pt x="266" y="2152"/>
                  </a:cubicBezTo>
                  <a:cubicBezTo>
                    <a:pt x="532" y="2620"/>
                    <a:pt x="1000" y="3683"/>
                    <a:pt x="1000" y="3683"/>
                  </a:cubicBezTo>
                  <a:cubicBezTo>
                    <a:pt x="1000" y="3683"/>
                    <a:pt x="1203" y="4025"/>
                    <a:pt x="1469" y="4012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554;p23">
              <a:extLst>
                <a:ext uri="{FF2B5EF4-FFF2-40B4-BE49-F238E27FC236}">
                  <a16:creationId xmlns:a16="http://schemas.microsoft.com/office/drawing/2014/main" id="{9876BB0C-924F-D860-23E6-50C032ABEDD0}"/>
                </a:ext>
              </a:extLst>
            </p:cNvPr>
            <p:cNvSpPr/>
            <p:nvPr/>
          </p:nvSpPr>
          <p:spPr>
            <a:xfrm rot="1492103">
              <a:off x="3231118" y="4743928"/>
              <a:ext cx="112941" cy="101891"/>
            </a:xfrm>
            <a:custGeom>
              <a:avLst/>
              <a:gdLst/>
              <a:ahLst/>
              <a:cxnLst/>
              <a:rect l="l" t="t" r="r" b="b"/>
              <a:pathLst>
                <a:path w="4518" h="4076" fill="none" extrusionOk="0">
                  <a:moveTo>
                    <a:pt x="1025" y="3569"/>
                  </a:moveTo>
                  <a:lnTo>
                    <a:pt x="177" y="1975"/>
                  </a:lnTo>
                  <a:cubicBezTo>
                    <a:pt x="177" y="1975"/>
                    <a:pt x="0" y="1620"/>
                    <a:pt x="696" y="1291"/>
                  </a:cubicBezTo>
                  <a:cubicBezTo>
                    <a:pt x="1405" y="950"/>
                    <a:pt x="3151" y="114"/>
                    <a:pt x="3151" y="114"/>
                  </a:cubicBezTo>
                  <a:cubicBezTo>
                    <a:pt x="3151" y="114"/>
                    <a:pt x="3594" y="1"/>
                    <a:pt x="3822" y="570"/>
                  </a:cubicBezTo>
                  <a:cubicBezTo>
                    <a:pt x="4062" y="1139"/>
                    <a:pt x="4404" y="1987"/>
                    <a:pt x="4404" y="1987"/>
                  </a:cubicBezTo>
                  <a:cubicBezTo>
                    <a:pt x="4404" y="1987"/>
                    <a:pt x="4518" y="2544"/>
                    <a:pt x="4176" y="2683"/>
                  </a:cubicBezTo>
                  <a:cubicBezTo>
                    <a:pt x="3328" y="3038"/>
                    <a:pt x="1481" y="3974"/>
                    <a:pt x="1481" y="3974"/>
                  </a:cubicBezTo>
                  <a:cubicBezTo>
                    <a:pt x="1481" y="3974"/>
                    <a:pt x="1266" y="4075"/>
                    <a:pt x="1025" y="356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555;p23">
              <a:extLst>
                <a:ext uri="{FF2B5EF4-FFF2-40B4-BE49-F238E27FC236}">
                  <a16:creationId xmlns:a16="http://schemas.microsoft.com/office/drawing/2014/main" id="{3E0DB2DE-9593-080A-8C91-8CB18D6135FD}"/>
                </a:ext>
              </a:extLst>
            </p:cNvPr>
            <p:cNvSpPr/>
            <p:nvPr/>
          </p:nvSpPr>
          <p:spPr>
            <a:xfrm rot="1492103">
              <a:off x="3340741" y="4741202"/>
              <a:ext cx="116115" cy="104416"/>
            </a:xfrm>
            <a:custGeom>
              <a:avLst/>
              <a:gdLst/>
              <a:ahLst/>
              <a:cxnLst/>
              <a:rect l="l" t="t" r="r" b="b"/>
              <a:pathLst>
                <a:path w="4645" h="4177" fill="none" extrusionOk="0">
                  <a:moveTo>
                    <a:pt x="165" y="1924"/>
                  </a:moveTo>
                  <a:lnTo>
                    <a:pt x="1013" y="3696"/>
                  </a:lnTo>
                  <a:cubicBezTo>
                    <a:pt x="1013" y="3696"/>
                    <a:pt x="1202" y="4176"/>
                    <a:pt x="1785" y="3911"/>
                  </a:cubicBezTo>
                  <a:cubicBezTo>
                    <a:pt x="2354" y="3658"/>
                    <a:pt x="4290" y="2721"/>
                    <a:pt x="4290" y="2721"/>
                  </a:cubicBezTo>
                  <a:cubicBezTo>
                    <a:pt x="4290" y="2721"/>
                    <a:pt x="4644" y="2607"/>
                    <a:pt x="4163" y="1696"/>
                  </a:cubicBezTo>
                  <a:cubicBezTo>
                    <a:pt x="3695" y="798"/>
                    <a:pt x="3569" y="443"/>
                    <a:pt x="3569" y="443"/>
                  </a:cubicBezTo>
                  <a:cubicBezTo>
                    <a:pt x="3569" y="443"/>
                    <a:pt x="3379" y="1"/>
                    <a:pt x="2544" y="494"/>
                  </a:cubicBezTo>
                  <a:cubicBezTo>
                    <a:pt x="2379" y="583"/>
                    <a:pt x="696" y="1367"/>
                    <a:pt x="696" y="1367"/>
                  </a:cubicBezTo>
                  <a:cubicBezTo>
                    <a:pt x="696" y="1367"/>
                    <a:pt x="0" y="1570"/>
                    <a:pt x="165" y="1924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556;p23">
              <a:extLst>
                <a:ext uri="{FF2B5EF4-FFF2-40B4-BE49-F238E27FC236}">
                  <a16:creationId xmlns:a16="http://schemas.microsoft.com/office/drawing/2014/main" id="{4BDBF422-AD39-6458-C1EB-E7F4BC135A3F}"/>
                </a:ext>
              </a:extLst>
            </p:cNvPr>
            <p:cNvSpPr/>
            <p:nvPr/>
          </p:nvSpPr>
          <p:spPr>
            <a:xfrm rot="1492103">
              <a:off x="3468287" y="4744327"/>
              <a:ext cx="166411" cy="111041"/>
            </a:xfrm>
            <a:custGeom>
              <a:avLst/>
              <a:gdLst/>
              <a:ahLst/>
              <a:cxnLst/>
              <a:rect l="l" t="t" r="r" b="b"/>
              <a:pathLst>
                <a:path w="6657" h="4442" fill="none" extrusionOk="0">
                  <a:moveTo>
                    <a:pt x="102" y="2316"/>
                  </a:moveTo>
                  <a:lnTo>
                    <a:pt x="899" y="3973"/>
                  </a:lnTo>
                  <a:cubicBezTo>
                    <a:pt x="899" y="3973"/>
                    <a:pt x="1025" y="4442"/>
                    <a:pt x="1974" y="3986"/>
                  </a:cubicBezTo>
                  <a:cubicBezTo>
                    <a:pt x="2923" y="3530"/>
                    <a:pt x="5859" y="2126"/>
                    <a:pt x="5859" y="2126"/>
                  </a:cubicBezTo>
                  <a:cubicBezTo>
                    <a:pt x="5859" y="2126"/>
                    <a:pt x="6656" y="1885"/>
                    <a:pt x="5821" y="1278"/>
                  </a:cubicBezTo>
                  <a:cubicBezTo>
                    <a:pt x="4973" y="658"/>
                    <a:pt x="4227" y="203"/>
                    <a:pt x="4227" y="203"/>
                  </a:cubicBezTo>
                  <a:cubicBezTo>
                    <a:pt x="4227" y="203"/>
                    <a:pt x="4037" y="0"/>
                    <a:pt x="3328" y="342"/>
                  </a:cubicBezTo>
                  <a:cubicBezTo>
                    <a:pt x="2607" y="683"/>
                    <a:pt x="367" y="1772"/>
                    <a:pt x="367" y="1772"/>
                  </a:cubicBezTo>
                  <a:cubicBezTo>
                    <a:pt x="367" y="1772"/>
                    <a:pt x="0" y="1911"/>
                    <a:pt x="102" y="231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557;p23">
              <a:extLst>
                <a:ext uri="{FF2B5EF4-FFF2-40B4-BE49-F238E27FC236}">
                  <a16:creationId xmlns:a16="http://schemas.microsoft.com/office/drawing/2014/main" id="{035733CC-4015-96D5-9897-24610366B3C4}"/>
                </a:ext>
              </a:extLst>
            </p:cNvPr>
            <p:cNvSpPr/>
            <p:nvPr/>
          </p:nvSpPr>
          <p:spPr>
            <a:xfrm rot="1492103">
              <a:off x="3518613" y="4748448"/>
              <a:ext cx="31647" cy="87668"/>
            </a:xfrm>
            <a:custGeom>
              <a:avLst/>
              <a:gdLst/>
              <a:ahLst/>
              <a:cxnLst/>
              <a:rect l="l" t="t" r="r" b="b"/>
              <a:pathLst>
                <a:path w="1266" h="3507" fill="none" extrusionOk="0">
                  <a:moveTo>
                    <a:pt x="0" y="520"/>
                  </a:moveTo>
                  <a:lnTo>
                    <a:pt x="25" y="3506"/>
                  </a:lnTo>
                  <a:lnTo>
                    <a:pt x="1265" y="2911"/>
                  </a:lnTo>
                  <a:lnTo>
                    <a:pt x="1088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558;p23">
              <a:extLst>
                <a:ext uri="{FF2B5EF4-FFF2-40B4-BE49-F238E27FC236}">
                  <a16:creationId xmlns:a16="http://schemas.microsoft.com/office/drawing/2014/main" id="{E69CAB41-D97A-EE41-D08F-E3192C8E1496}"/>
                </a:ext>
              </a:extLst>
            </p:cNvPr>
            <p:cNvSpPr/>
            <p:nvPr/>
          </p:nvSpPr>
          <p:spPr>
            <a:xfrm rot="1492103">
              <a:off x="3276937" y="4753688"/>
              <a:ext cx="16774" cy="81643"/>
            </a:xfrm>
            <a:custGeom>
              <a:avLst/>
              <a:gdLst/>
              <a:ahLst/>
              <a:cxnLst/>
              <a:rect l="l" t="t" r="r" b="b"/>
              <a:pathLst>
                <a:path w="671" h="3266" fill="none" extrusionOk="0">
                  <a:moveTo>
                    <a:pt x="0" y="3266"/>
                  </a:moveTo>
                  <a:lnTo>
                    <a:pt x="228" y="203"/>
                  </a:lnTo>
                  <a:lnTo>
                    <a:pt x="671" y="1"/>
                  </a:lnTo>
                  <a:lnTo>
                    <a:pt x="544" y="310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559;p23">
              <a:extLst>
                <a:ext uri="{FF2B5EF4-FFF2-40B4-BE49-F238E27FC236}">
                  <a16:creationId xmlns:a16="http://schemas.microsoft.com/office/drawing/2014/main" id="{C5FDFFED-E009-5BB1-E332-C406072B74B1}"/>
                </a:ext>
              </a:extLst>
            </p:cNvPr>
            <p:cNvSpPr/>
            <p:nvPr/>
          </p:nvSpPr>
          <p:spPr>
            <a:xfrm rot="1492103">
              <a:off x="3307873" y="4759585"/>
              <a:ext cx="19323" cy="75319"/>
            </a:xfrm>
            <a:custGeom>
              <a:avLst/>
              <a:gdLst/>
              <a:ahLst/>
              <a:cxnLst/>
              <a:rect l="l" t="t" r="r" b="b"/>
              <a:pathLst>
                <a:path w="773" h="3013" fill="none" extrusionOk="0">
                  <a:moveTo>
                    <a:pt x="203" y="3012"/>
                  </a:moveTo>
                  <a:lnTo>
                    <a:pt x="0" y="76"/>
                  </a:lnTo>
                  <a:lnTo>
                    <a:pt x="291" y="0"/>
                  </a:lnTo>
                  <a:lnTo>
                    <a:pt x="772" y="2746"/>
                  </a:ln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287;p20">
            <a:extLst>
              <a:ext uri="{FF2B5EF4-FFF2-40B4-BE49-F238E27FC236}">
                <a16:creationId xmlns:a16="http://schemas.microsoft.com/office/drawing/2014/main" id="{1DE1E3FD-771F-D293-1C16-12C19791C478}"/>
              </a:ext>
            </a:extLst>
          </p:cNvPr>
          <p:cNvSpPr txBox="1">
            <a:spLocks/>
          </p:cNvSpPr>
          <p:nvPr/>
        </p:nvSpPr>
        <p:spPr>
          <a:xfrm>
            <a:off x="457200" y="1340375"/>
            <a:ext cx="3205241" cy="248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pt-PT" sz="1200" b="1" dirty="0" err="1">
                <a:latin typeface="Roboto"/>
                <a:ea typeface="Roboto"/>
              </a:rPr>
              <a:t>vector</a:t>
            </a:r>
            <a:r>
              <a:rPr lang="pt-PT" sz="1200" b="1" dirty="0">
                <a:latin typeface="Roboto"/>
                <a:ea typeface="Roboto"/>
              </a:rPr>
              <a:t>&lt;</a:t>
            </a:r>
            <a:r>
              <a:rPr lang="pt-PT" sz="1200" b="1" dirty="0" err="1">
                <a:latin typeface="Roboto"/>
                <a:ea typeface="Roboto"/>
              </a:rPr>
              <a:t>vector</a:t>
            </a:r>
            <a:r>
              <a:rPr lang="pt-PT" sz="1200" b="1" dirty="0">
                <a:latin typeface="Roboto"/>
                <a:ea typeface="Roboto"/>
              </a:rPr>
              <a:t>&lt;</a:t>
            </a:r>
            <a:r>
              <a:rPr lang="pt-PT" sz="1200" b="1" dirty="0" err="1">
                <a:latin typeface="Roboto"/>
                <a:ea typeface="Roboto"/>
              </a:rPr>
              <a:t>tuple</a:t>
            </a:r>
            <a:r>
              <a:rPr lang="pt-PT" sz="1200" b="1" dirty="0">
                <a:latin typeface="Roboto"/>
                <a:ea typeface="Roboto"/>
              </a:rPr>
              <a:t>&lt;</a:t>
            </a:r>
            <a:r>
              <a:rPr lang="pt-PT" sz="1200" b="1" dirty="0" err="1">
                <a:latin typeface="Roboto"/>
                <a:ea typeface="Roboto"/>
              </a:rPr>
              <a:t>int,int,int</a:t>
            </a:r>
            <a:r>
              <a:rPr lang="pt-PT" sz="1200" b="1" dirty="0">
                <a:latin typeface="Roboto"/>
                <a:ea typeface="Roboto"/>
              </a:rPr>
              <a:t>&gt;&gt;&gt; </a:t>
            </a:r>
            <a:r>
              <a:rPr lang="pt-PT" sz="1200" b="1" dirty="0" err="1">
                <a:latin typeface="Roboto"/>
                <a:ea typeface="Roboto"/>
              </a:rPr>
              <a:t>graph</a:t>
            </a:r>
            <a:r>
              <a:rPr lang="pt-PT" sz="1200" b="1" dirty="0">
                <a:latin typeface="Roboto"/>
                <a:ea typeface="Roboto"/>
              </a:rPr>
              <a:t> </a:t>
            </a:r>
            <a:r>
              <a:rPr lang="pt-PT" sz="1200" dirty="0">
                <a:latin typeface="Roboto"/>
                <a:ea typeface="Roboto"/>
              </a:rPr>
              <a:t>– vetor bidimensional com </a:t>
            </a:r>
            <a:r>
              <a:rPr lang="pt-PT" sz="1200" dirty="0" err="1">
                <a:latin typeface="Roboto"/>
                <a:ea typeface="Roboto"/>
              </a:rPr>
              <a:t>tuplo</a:t>
            </a:r>
            <a:r>
              <a:rPr lang="pt-PT" sz="1200" dirty="0">
                <a:latin typeface="Roboto"/>
                <a:ea typeface="Roboto"/>
              </a:rPr>
              <a:t> que contém 3 inteiros (destino, capacidade, duração)</a:t>
            </a:r>
            <a:br>
              <a:rPr lang="pt-PT" sz="1200" dirty="0">
                <a:latin typeface="Roboto"/>
                <a:ea typeface="Roboto"/>
              </a:rPr>
            </a:br>
            <a:br>
              <a:rPr lang="pt-PT" sz="1200" dirty="0">
                <a:latin typeface="Roboto"/>
                <a:ea typeface="Roboto"/>
              </a:rPr>
            </a:br>
            <a:r>
              <a:rPr lang="pt-PT" sz="1200" b="1" dirty="0" err="1">
                <a:latin typeface="Roboto"/>
                <a:ea typeface="Roboto"/>
              </a:rPr>
              <a:t>vector</a:t>
            </a:r>
            <a:r>
              <a:rPr lang="pt-PT" sz="1200" b="1" dirty="0">
                <a:latin typeface="Roboto"/>
                <a:ea typeface="Roboto"/>
              </a:rPr>
              <a:t>&lt;</a:t>
            </a:r>
            <a:r>
              <a:rPr lang="pt-PT" sz="1200" b="1" dirty="0" err="1">
                <a:latin typeface="Roboto"/>
                <a:ea typeface="Roboto"/>
              </a:rPr>
              <a:t>vector</a:t>
            </a:r>
            <a:r>
              <a:rPr lang="pt-PT" sz="1200" b="1" dirty="0">
                <a:latin typeface="Roboto"/>
                <a:ea typeface="Roboto"/>
              </a:rPr>
              <a:t>&lt;</a:t>
            </a:r>
            <a:r>
              <a:rPr lang="pt-PT" sz="1200" b="1" dirty="0" err="1">
                <a:latin typeface="Roboto"/>
                <a:ea typeface="Roboto"/>
              </a:rPr>
              <a:t>int</a:t>
            </a:r>
            <a:r>
              <a:rPr lang="pt-PT" sz="1200" b="1" dirty="0">
                <a:latin typeface="Roboto"/>
                <a:ea typeface="Roboto"/>
              </a:rPr>
              <a:t>&gt;&gt; </a:t>
            </a:r>
            <a:r>
              <a:rPr lang="pt-PT" sz="1200" b="1" dirty="0" err="1">
                <a:latin typeface="Roboto"/>
                <a:ea typeface="Roboto"/>
              </a:rPr>
              <a:t>rGraph</a:t>
            </a:r>
            <a:r>
              <a:rPr lang="pt-PT" sz="1200" b="1" dirty="0">
                <a:latin typeface="Roboto"/>
                <a:ea typeface="Roboto"/>
              </a:rPr>
              <a:t> </a:t>
            </a:r>
            <a:r>
              <a:rPr lang="pt-PT" sz="1200" dirty="0">
                <a:latin typeface="Roboto"/>
                <a:ea typeface="Roboto"/>
              </a:rPr>
              <a:t>– Rede residual que permite o cálculo do fluxo máximo</a:t>
            </a:r>
            <a:br>
              <a:rPr lang="pt-PT" sz="1200" dirty="0">
                <a:latin typeface="Roboto"/>
                <a:ea typeface="Roboto"/>
              </a:rPr>
            </a:br>
            <a:br>
              <a:rPr lang="pt-PT" sz="1200" dirty="0">
                <a:latin typeface="Roboto"/>
                <a:ea typeface="Roboto"/>
              </a:rPr>
            </a:br>
            <a:r>
              <a:rPr lang="pt-PT" sz="1200" b="1" dirty="0" err="1">
                <a:latin typeface="Roboto"/>
                <a:ea typeface="Roboto"/>
              </a:rPr>
              <a:t>vector</a:t>
            </a:r>
            <a:r>
              <a:rPr lang="pt-PT" sz="1200" b="1" dirty="0">
                <a:latin typeface="Roboto"/>
                <a:ea typeface="Roboto"/>
              </a:rPr>
              <a:t>&lt;</a:t>
            </a:r>
            <a:r>
              <a:rPr lang="pt-PT" sz="1200" b="1" dirty="0" err="1">
                <a:latin typeface="Roboto"/>
                <a:ea typeface="Roboto"/>
              </a:rPr>
              <a:t>int</a:t>
            </a:r>
            <a:r>
              <a:rPr lang="pt-PT" sz="1200" b="1" dirty="0">
                <a:latin typeface="Roboto"/>
                <a:ea typeface="Roboto"/>
              </a:rPr>
              <a:t>&gt; </a:t>
            </a:r>
            <a:r>
              <a:rPr lang="pt-PT" sz="1200" b="1" dirty="0" err="1">
                <a:latin typeface="Roboto"/>
                <a:ea typeface="Roboto"/>
              </a:rPr>
              <a:t>parent</a:t>
            </a:r>
            <a:br>
              <a:rPr lang="pt-PT" sz="1200" b="1" dirty="0">
                <a:latin typeface="Roboto"/>
                <a:ea typeface="Roboto"/>
              </a:rPr>
            </a:br>
            <a:br>
              <a:rPr lang="pt-PT" sz="1200" b="1" dirty="0">
                <a:latin typeface="Roboto"/>
                <a:ea typeface="Roboto"/>
              </a:rPr>
            </a:br>
            <a:r>
              <a:rPr lang="pt-PT" sz="1200" b="1" dirty="0">
                <a:latin typeface="Roboto"/>
                <a:ea typeface="Roboto"/>
              </a:rPr>
              <a:t>Utilização da algoritmo BFS</a:t>
            </a:r>
            <a:br>
              <a:rPr lang="pt-PT" sz="1200" b="1" dirty="0">
                <a:latin typeface="Roboto"/>
                <a:ea typeface="Roboto"/>
              </a:rPr>
            </a:br>
            <a:br>
              <a:rPr lang="pt-PT" sz="1200" dirty="0">
                <a:latin typeface="Roboto"/>
                <a:ea typeface="Roboto"/>
              </a:rPr>
            </a:br>
            <a:r>
              <a:rPr lang="pt-PT" sz="1200" b="1" dirty="0">
                <a:latin typeface="Roboto"/>
                <a:ea typeface="Roboto"/>
              </a:rPr>
              <a:t>Algoritmo</a:t>
            </a:r>
            <a:r>
              <a:rPr lang="pt-PT" sz="1200" dirty="0">
                <a:latin typeface="Roboto"/>
                <a:ea typeface="Roboto"/>
              </a:rPr>
              <a:t> – Ford </a:t>
            </a:r>
            <a:r>
              <a:rPr lang="pt-PT" sz="1200" dirty="0" err="1">
                <a:latin typeface="Roboto"/>
                <a:ea typeface="Roboto"/>
              </a:rPr>
              <a:t>Fulkerson</a:t>
            </a:r>
            <a:endParaRPr lang="pt-PT" sz="1200" dirty="0"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2922205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0"/>
          <p:cNvSpPr txBox="1">
            <a:spLocks noGrp="1"/>
          </p:cNvSpPr>
          <p:nvPr>
            <p:ph type="title"/>
          </p:nvPr>
        </p:nvSpPr>
        <p:spPr>
          <a:xfrm>
            <a:off x="457200" y="3836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PT" dirty="0"/>
              <a:t>2</a:t>
            </a:r>
            <a:r>
              <a:rPr lang="pt-PT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.2. – Complexidades</a:t>
            </a:r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PT" sz="2000" dirty="0">
                <a:solidFill>
                  <a:schemeClr val="bg1">
                    <a:lumMod val="50000"/>
                  </a:schemeClr>
                </a:solidFill>
              </a:rPr>
              <a:t>– problema de restrição</a:t>
            </a:r>
            <a:endParaRPr sz="20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81" name="Google Shape;281;p20"/>
          <p:cNvSpPr txBox="1">
            <a:spLocks noGrp="1"/>
          </p:cNvSpPr>
          <p:nvPr>
            <p:ph type="title"/>
          </p:nvPr>
        </p:nvSpPr>
        <p:spPr>
          <a:xfrm>
            <a:off x="8024400" y="1647050"/>
            <a:ext cx="2043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</a:rPr>
              <a:t>!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290" name="Google Shape;290;p20"/>
          <p:cNvSpPr txBox="1">
            <a:spLocks noGrp="1"/>
          </p:cNvSpPr>
          <p:nvPr>
            <p:ph type="title"/>
          </p:nvPr>
        </p:nvSpPr>
        <p:spPr>
          <a:xfrm>
            <a:off x="8024388" y="2143250"/>
            <a:ext cx="2043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</a:rPr>
              <a:t>!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52" name="Google Shape;560;p23">
            <a:extLst>
              <a:ext uri="{FF2B5EF4-FFF2-40B4-BE49-F238E27FC236}">
                <a16:creationId xmlns:a16="http://schemas.microsoft.com/office/drawing/2014/main" id="{FE9E5E2F-C5B3-03BD-AF1D-150A6416E50F}"/>
              </a:ext>
            </a:extLst>
          </p:cNvPr>
          <p:cNvSpPr/>
          <p:nvPr/>
        </p:nvSpPr>
        <p:spPr>
          <a:xfrm>
            <a:off x="4174836" y="1803775"/>
            <a:ext cx="4668930" cy="1932160"/>
          </a:xfrm>
          <a:custGeom>
            <a:avLst/>
            <a:gdLst/>
            <a:ahLst/>
            <a:cxnLst/>
            <a:rect l="l" t="t" r="r" b="b"/>
            <a:pathLst>
              <a:path w="310596" h="87579" extrusionOk="0">
                <a:moveTo>
                  <a:pt x="0" y="87579"/>
                </a:moveTo>
                <a:lnTo>
                  <a:pt x="28565" y="81367"/>
                </a:lnTo>
                <a:lnTo>
                  <a:pt x="57841" y="74963"/>
                </a:lnTo>
                <a:lnTo>
                  <a:pt x="77648" y="13103"/>
                </a:lnTo>
                <a:lnTo>
                  <a:pt x="122748" y="64906"/>
                </a:lnTo>
                <a:lnTo>
                  <a:pt x="152001" y="16759"/>
                </a:lnTo>
                <a:lnTo>
                  <a:pt x="189178" y="0"/>
                </a:lnTo>
                <a:lnTo>
                  <a:pt x="218432" y="76486"/>
                </a:lnTo>
                <a:lnTo>
                  <a:pt x="249210" y="57288"/>
                </a:lnTo>
                <a:lnTo>
                  <a:pt x="310596" y="1571"/>
                </a:lnTo>
              </a:path>
            </a:pathLst>
          </a:custGeom>
          <a:noFill/>
          <a:ln w="9525" cap="flat" cmpd="sng">
            <a:solidFill>
              <a:srgbClr val="DADADA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3" name="Google Shape;561;p23">
            <a:extLst>
              <a:ext uri="{FF2B5EF4-FFF2-40B4-BE49-F238E27FC236}">
                <a16:creationId xmlns:a16="http://schemas.microsoft.com/office/drawing/2014/main" id="{8D542F03-8CAC-CE65-E097-EA25BD0DD999}"/>
              </a:ext>
            </a:extLst>
          </p:cNvPr>
          <p:cNvSpPr/>
          <p:nvPr/>
        </p:nvSpPr>
        <p:spPr>
          <a:xfrm>
            <a:off x="4119036" y="3680135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EC9B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64;p23">
            <a:extLst>
              <a:ext uri="{FF2B5EF4-FFF2-40B4-BE49-F238E27FC236}">
                <a16:creationId xmlns:a16="http://schemas.microsoft.com/office/drawing/2014/main" id="{CE041EA6-108E-101B-9736-655B21291A94}"/>
              </a:ext>
            </a:extLst>
          </p:cNvPr>
          <p:cNvSpPr/>
          <p:nvPr/>
        </p:nvSpPr>
        <p:spPr>
          <a:xfrm>
            <a:off x="4979845" y="3397855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62;p23">
            <a:extLst>
              <a:ext uri="{FF2B5EF4-FFF2-40B4-BE49-F238E27FC236}">
                <a16:creationId xmlns:a16="http://schemas.microsoft.com/office/drawing/2014/main" id="{7D37C22F-5F4D-1B55-6D7F-7A394E6004A7}"/>
              </a:ext>
            </a:extLst>
          </p:cNvPr>
          <p:cNvSpPr/>
          <p:nvPr/>
        </p:nvSpPr>
        <p:spPr>
          <a:xfrm>
            <a:off x="5290154" y="2087450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3;p23">
            <a:extLst>
              <a:ext uri="{FF2B5EF4-FFF2-40B4-BE49-F238E27FC236}">
                <a16:creationId xmlns:a16="http://schemas.microsoft.com/office/drawing/2014/main" id="{A2F946BC-4A2D-DEF1-E69B-BAFFCCCCAF54}"/>
              </a:ext>
            </a:extLst>
          </p:cNvPr>
          <p:cNvSpPr/>
          <p:nvPr/>
        </p:nvSpPr>
        <p:spPr>
          <a:xfrm>
            <a:off x="5963331" y="3167586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29346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65;p23">
            <a:extLst>
              <a:ext uri="{FF2B5EF4-FFF2-40B4-BE49-F238E27FC236}">
                <a16:creationId xmlns:a16="http://schemas.microsoft.com/office/drawing/2014/main" id="{3ED7D9CF-9A0F-39A4-E467-4DEBC08C2308}"/>
              </a:ext>
            </a:extLst>
          </p:cNvPr>
          <p:cNvSpPr/>
          <p:nvPr/>
        </p:nvSpPr>
        <p:spPr>
          <a:xfrm>
            <a:off x="6410526" y="2093277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EC9B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66;p23">
            <a:extLst>
              <a:ext uri="{FF2B5EF4-FFF2-40B4-BE49-F238E27FC236}">
                <a16:creationId xmlns:a16="http://schemas.microsoft.com/office/drawing/2014/main" id="{96D34BD8-C97A-CBAD-E1B6-061D85CFD08E}"/>
              </a:ext>
            </a:extLst>
          </p:cNvPr>
          <p:cNvSpPr/>
          <p:nvPr/>
        </p:nvSpPr>
        <p:spPr>
          <a:xfrm>
            <a:off x="6949535" y="1778368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29346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67;p23">
            <a:extLst>
              <a:ext uri="{FF2B5EF4-FFF2-40B4-BE49-F238E27FC236}">
                <a16:creationId xmlns:a16="http://schemas.microsoft.com/office/drawing/2014/main" id="{F89A8E1E-1CAD-49EB-5189-FB9C6332835E}"/>
              </a:ext>
            </a:extLst>
          </p:cNvPr>
          <p:cNvSpPr/>
          <p:nvPr/>
        </p:nvSpPr>
        <p:spPr>
          <a:xfrm>
            <a:off x="7408128" y="3425008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568;p23">
            <a:extLst>
              <a:ext uri="{FF2B5EF4-FFF2-40B4-BE49-F238E27FC236}">
                <a16:creationId xmlns:a16="http://schemas.microsoft.com/office/drawing/2014/main" id="{DB836CF4-0A71-72AB-2493-DFFF88644BED}"/>
              </a:ext>
            </a:extLst>
          </p:cNvPr>
          <p:cNvSpPr/>
          <p:nvPr/>
        </p:nvSpPr>
        <p:spPr>
          <a:xfrm>
            <a:off x="7850017" y="3044976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EC9B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569;p23">
            <a:extLst>
              <a:ext uri="{FF2B5EF4-FFF2-40B4-BE49-F238E27FC236}">
                <a16:creationId xmlns:a16="http://schemas.microsoft.com/office/drawing/2014/main" id="{63278635-0B23-3500-90FF-A515A2C8B766}"/>
              </a:ext>
            </a:extLst>
          </p:cNvPr>
          <p:cNvSpPr/>
          <p:nvPr/>
        </p:nvSpPr>
        <p:spPr>
          <a:xfrm>
            <a:off x="8764823" y="1831132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532;p23">
            <a:extLst>
              <a:ext uri="{FF2B5EF4-FFF2-40B4-BE49-F238E27FC236}">
                <a16:creationId xmlns:a16="http://schemas.microsoft.com/office/drawing/2014/main" id="{F9F269C4-9C07-AAFB-2DC8-AE54B6956451}"/>
              </a:ext>
            </a:extLst>
          </p:cNvPr>
          <p:cNvGrpSpPr/>
          <p:nvPr/>
        </p:nvGrpSpPr>
        <p:grpSpPr>
          <a:xfrm>
            <a:off x="6296723" y="2688156"/>
            <a:ext cx="339205" cy="282250"/>
            <a:chOff x="2967600" y="4528286"/>
            <a:chExt cx="765827" cy="670678"/>
          </a:xfrm>
        </p:grpSpPr>
        <p:sp>
          <p:nvSpPr>
            <p:cNvPr id="63" name="Google Shape;533;p23">
              <a:extLst>
                <a:ext uri="{FF2B5EF4-FFF2-40B4-BE49-F238E27FC236}">
                  <a16:creationId xmlns:a16="http://schemas.microsoft.com/office/drawing/2014/main" id="{79F5348B-EAF7-F081-8326-4982864871C6}"/>
                </a:ext>
              </a:extLst>
            </p:cNvPr>
            <p:cNvSpPr/>
            <p:nvPr/>
          </p:nvSpPr>
          <p:spPr>
            <a:xfrm rot="1492103">
              <a:off x="3031179" y="4642031"/>
              <a:ext cx="638671" cy="443188"/>
            </a:xfrm>
            <a:custGeom>
              <a:avLst/>
              <a:gdLst/>
              <a:ahLst/>
              <a:cxnLst/>
              <a:rect l="l" t="t" r="r" b="b"/>
              <a:pathLst>
                <a:path w="25549" h="17729" fill="none" extrusionOk="0">
                  <a:moveTo>
                    <a:pt x="3848" y="17728"/>
                  </a:moveTo>
                  <a:lnTo>
                    <a:pt x="1620" y="13059"/>
                  </a:lnTo>
                  <a:cubicBezTo>
                    <a:pt x="1620" y="13059"/>
                    <a:pt x="1" y="9693"/>
                    <a:pt x="1747" y="8503"/>
                  </a:cubicBezTo>
                  <a:cubicBezTo>
                    <a:pt x="3481" y="7314"/>
                    <a:pt x="7112" y="5062"/>
                    <a:pt x="9339" y="3910"/>
                  </a:cubicBezTo>
                  <a:cubicBezTo>
                    <a:pt x="11554" y="2759"/>
                    <a:pt x="16312" y="658"/>
                    <a:pt x="17792" y="329"/>
                  </a:cubicBezTo>
                  <a:cubicBezTo>
                    <a:pt x="19273" y="0"/>
                    <a:pt x="20728" y="607"/>
                    <a:pt x="22778" y="2695"/>
                  </a:cubicBezTo>
                  <a:cubicBezTo>
                    <a:pt x="24840" y="4783"/>
                    <a:pt x="25321" y="5606"/>
                    <a:pt x="25549" y="6783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34;p23">
              <a:extLst>
                <a:ext uri="{FF2B5EF4-FFF2-40B4-BE49-F238E27FC236}">
                  <a16:creationId xmlns:a16="http://schemas.microsoft.com/office/drawing/2014/main" id="{30BF0696-85B2-D8A7-8532-725A346D594C}"/>
                </a:ext>
              </a:extLst>
            </p:cNvPr>
            <p:cNvSpPr/>
            <p:nvPr/>
          </p:nvSpPr>
          <p:spPr>
            <a:xfrm rot="1492103">
              <a:off x="3586323" y="4934014"/>
              <a:ext cx="92367" cy="59170"/>
            </a:xfrm>
            <a:custGeom>
              <a:avLst/>
              <a:gdLst/>
              <a:ahLst/>
              <a:cxnLst/>
              <a:rect l="l" t="t" r="r" b="b"/>
              <a:pathLst>
                <a:path w="3695" h="2367" fill="none" extrusionOk="0">
                  <a:moveTo>
                    <a:pt x="3568" y="355"/>
                  </a:moveTo>
                  <a:cubicBezTo>
                    <a:pt x="3695" y="608"/>
                    <a:pt x="3581" y="911"/>
                    <a:pt x="3341" y="1025"/>
                  </a:cubicBezTo>
                  <a:lnTo>
                    <a:pt x="797" y="2240"/>
                  </a:lnTo>
                  <a:cubicBezTo>
                    <a:pt x="544" y="2367"/>
                    <a:pt x="240" y="2253"/>
                    <a:pt x="127" y="2012"/>
                  </a:cubicBezTo>
                  <a:lnTo>
                    <a:pt x="127" y="2012"/>
                  </a:lnTo>
                  <a:cubicBezTo>
                    <a:pt x="0" y="1759"/>
                    <a:pt x="114" y="1456"/>
                    <a:pt x="354" y="1342"/>
                  </a:cubicBezTo>
                  <a:lnTo>
                    <a:pt x="2898" y="127"/>
                  </a:lnTo>
                  <a:cubicBezTo>
                    <a:pt x="3151" y="0"/>
                    <a:pt x="3455" y="114"/>
                    <a:pt x="356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35;p23">
              <a:extLst>
                <a:ext uri="{FF2B5EF4-FFF2-40B4-BE49-F238E27FC236}">
                  <a16:creationId xmlns:a16="http://schemas.microsoft.com/office/drawing/2014/main" id="{66151DF9-AA7B-D201-EA64-DE1320A5B497}"/>
                </a:ext>
              </a:extLst>
            </p:cNvPr>
            <p:cNvSpPr/>
            <p:nvPr/>
          </p:nvSpPr>
          <p:spPr>
            <a:xfrm rot="1492103">
              <a:off x="3033742" y="4956619"/>
              <a:ext cx="79118" cy="52846"/>
            </a:xfrm>
            <a:custGeom>
              <a:avLst/>
              <a:gdLst/>
              <a:ahLst/>
              <a:cxnLst/>
              <a:rect l="l" t="t" r="r" b="b"/>
              <a:pathLst>
                <a:path w="3165" h="2114" fill="none" extrusionOk="0">
                  <a:moveTo>
                    <a:pt x="3038" y="355"/>
                  </a:moveTo>
                  <a:cubicBezTo>
                    <a:pt x="3164" y="608"/>
                    <a:pt x="3051" y="911"/>
                    <a:pt x="2810" y="1025"/>
                  </a:cubicBezTo>
                  <a:lnTo>
                    <a:pt x="785" y="2000"/>
                  </a:lnTo>
                  <a:cubicBezTo>
                    <a:pt x="532" y="2114"/>
                    <a:pt x="241" y="2012"/>
                    <a:pt x="115" y="1759"/>
                  </a:cubicBezTo>
                  <a:lnTo>
                    <a:pt x="115" y="1759"/>
                  </a:lnTo>
                  <a:cubicBezTo>
                    <a:pt x="1" y="1506"/>
                    <a:pt x="102" y="1215"/>
                    <a:pt x="355" y="1089"/>
                  </a:cubicBezTo>
                  <a:lnTo>
                    <a:pt x="2380" y="127"/>
                  </a:lnTo>
                  <a:cubicBezTo>
                    <a:pt x="2620" y="0"/>
                    <a:pt x="2924" y="114"/>
                    <a:pt x="303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36;p23">
              <a:extLst>
                <a:ext uri="{FF2B5EF4-FFF2-40B4-BE49-F238E27FC236}">
                  <a16:creationId xmlns:a16="http://schemas.microsoft.com/office/drawing/2014/main" id="{33F5091E-3151-DD72-4EB9-DA34392B3BB6}"/>
                </a:ext>
              </a:extLst>
            </p:cNvPr>
            <p:cNvSpPr/>
            <p:nvPr/>
          </p:nvSpPr>
          <p:spPr>
            <a:xfrm rot="1492103">
              <a:off x="3106220" y="4931459"/>
              <a:ext cx="121815" cy="121790"/>
            </a:xfrm>
            <a:custGeom>
              <a:avLst/>
              <a:gdLst/>
              <a:ahLst/>
              <a:cxnLst/>
              <a:rect l="l" t="t" r="r" b="b"/>
              <a:pathLst>
                <a:path w="4873" h="4872" fill="none" extrusionOk="0">
                  <a:moveTo>
                    <a:pt x="4366" y="1518"/>
                  </a:moveTo>
                  <a:cubicBezTo>
                    <a:pt x="4873" y="2581"/>
                    <a:pt x="4430" y="3859"/>
                    <a:pt x="3367" y="4366"/>
                  </a:cubicBezTo>
                  <a:cubicBezTo>
                    <a:pt x="2304" y="4872"/>
                    <a:pt x="1026" y="4429"/>
                    <a:pt x="520" y="3366"/>
                  </a:cubicBezTo>
                  <a:cubicBezTo>
                    <a:pt x="1" y="2290"/>
                    <a:pt x="456" y="1025"/>
                    <a:pt x="1519" y="506"/>
                  </a:cubicBezTo>
                  <a:cubicBezTo>
                    <a:pt x="2582" y="0"/>
                    <a:pt x="3860" y="456"/>
                    <a:pt x="4366" y="1518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37;p23">
              <a:extLst>
                <a:ext uri="{FF2B5EF4-FFF2-40B4-BE49-F238E27FC236}">
                  <a16:creationId xmlns:a16="http://schemas.microsoft.com/office/drawing/2014/main" id="{21084F79-9750-B927-E665-DDB0C42979C3}"/>
                </a:ext>
              </a:extLst>
            </p:cNvPr>
            <p:cNvSpPr/>
            <p:nvPr/>
          </p:nvSpPr>
          <p:spPr>
            <a:xfrm rot="1492103">
              <a:off x="3135638" y="4960928"/>
              <a:ext cx="63295" cy="62970"/>
            </a:xfrm>
            <a:custGeom>
              <a:avLst/>
              <a:gdLst/>
              <a:ahLst/>
              <a:cxnLst/>
              <a:rect l="l" t="t" r="r" b="b"/>
              <a:pathLst>
                <a:path w="2532" h="2519" fill="none" extrusionOk="0">
                  <a:moveTo>
                    <a:pt x="2266" y="785"/>
                  </a:moveTo>
                  <a:cubicBezTo>
                    <a:pt x="2531" y="1329"/>
                    <a:pt x="2291" y="2000"/>
                    <a:pt x="1747" y="2266"/>
                  </a:cubicBezTo>
                  <a:cubicBezTo>
                    <a:pt x="1190" y="2519"/>
                    <a:pt x="532" y="2291"/>
                    <a:pt x="266" y="1734"/>
                  </a:cubicBezTo>
                  <a:cubicBezTo>
                    <a:pt x="1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6" y="78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38;p23">
              <a:extLst>
                <a:ext uri="{FF2B5EF4-FFF2-40B4-BE49-F238E27FC236}">
                  <a16:creationId xmlns:a16="http://schemas.microsoft.com/office/drawing/2014/main" id="{2C3A30ED-90F8-6233-3600-E12BABAE91EA}"/>
                </a:ext>
              </a:extLst>
            </p:cNvPr>
            <p:cNvSpPr/>
            <p:nvPr/>
          </p:nvSpPr>
          <p:spPr>
            <a:xfrm rot="1492103">
              <a:off x="3161884" y="4987202"/>
              <a:ext cx="10799" cy="10449"/>
            </a:xfrm>
            <a:custGeom>
              <a:avLst/>
              <a:gdLst/>
              <a:ahLst/>
              <a:cxnLst/>
              <a:rect l="l" t="t" r="r" b="b"/>
              <a:pathLst>
                <a:path w="432" h="418" fill="none" extrusionOk="0">
                  <a:moveTo>
                    <a:pt x="381" y="127"/>
                  </a:moveTo>
                  <a:cubicBezTo>
                    <a:pt x="431" y="228"/>
                    <a:pt x="381" y="329"/>
                    <a:pt x="292" y="380"/>
                  </a:cubicBezTo>
                  <a:cubicBezTo>
                    <a:pt x="203" y="418"/>
                    <a:pt x="90" y="380"/>
                    <a:pt x="52" y="291"/>
                  </a:cubicBezTo>
                  <a:cubicBezTo>
                    <a:pt x="1" y="203"/>
                    <a:pt x="39" y="89"/>
                    <a:pt x="140" y="51"/>
                  </a:cubicBezTo>
                  <a:cubicBezTo>
                    <a:pt x="229" y="0"/>
                    <a:pt x="343" y="38"/>
                    <a:pt x="381" y="127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39;p23">
              <a:extLst>
                <a:ext uri="{FF2B5EF4-FFF2-40B4-BE49-F238E27FC236}">
                  <a16:creationId xmlns:a16="http://schemas.microsoft.com/office/drawing/2014/main" id="{DED5C77B-9CF8-6E30-4DAB-07E39FD777FF}"/>
                </a:ext>
              </a:extLst>
            </p:cNvPr>
            <p:cNvSpPr/>
            <p:nvPr/>
          </p:nvSpPr>
          <p:spPr>
            <a:xfrm rot="1492103">
              <a:off x="3466021" y="4921760"/>
              <a:ext cx="121790" cy="12179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4353" y="1519"/>
                  </a:moveTo>
                  <a:cubicBezTo>
                    <a:pt x="4872" y="2582"/>
                    <a:pt x="4416" y="3860"/>
                    <a:pt x="3353" y="4366"/>
                  </a:cubicBezTo>
                  <a:cubicBezTo>
                    <a:pt x="2291" y="4872"/>
                    <a:pt x="1013" y="4429"/>
                    <a:pt x="506" y="3366"/>
                  </a:cubicBezTo>
                  <a:cubicBezTo>
                    <a:pt x="0" y="2303"/>
                    <a:pt x="443" y="1025"/>
                    <a:pt x="1506" y="519"/>
                  </a:cubicBezTo>
                  <a:cubicBezTo>
                    <a:pt x="2569" y="0"/>
                    <a:pt x="3847" y="456"/>
                    <a:pt x="4353" y="151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40;p23">
              <a:extLst>
                <a:ext uri="{FF2B5EF4-FFF2-40B4-BE49-F238E27FC236}">
                  <a16:creationId xmlns:a16="http://schemas.microsoft.com/office/drawing/2014/main" id="{A66CA58F-1E97-215F-6D36-8B55A988511A}"/>
                </a:ext>
              </a:extLst>
            </p:cNvPr>
            <p:cNvSpPr/>
            <p:nvPr/>
          </p:nvSpPr>
          <p:spPr>
            <a:xfrm rot="1492103">
              <a:off x="3495074" y="4951083"/>
              <a:ext cx="63295" cy="63295"/>
            </a:xfrm>
            <a:custGeom>
              <a:avLst/>
              <a:gdLst/>
              <a:ahLst/>
              <a:cxnLst/>
              <a:rect l="l" t="t" r="r" b="b"/>
              <a:pathLst>
                <a:path w="2532" h="2532" fill="none" extrusionOk="0">
                  <a:moveTo>
                    <a:pt x="2265" y="786"/>
                  </a:moveTo>
                  <a:cubicBezTo>
                    <a:pt x="2531" y="1342"/>
                    <a:pt x="2303" y="2000"/>
                    <a:pt x="1747" y="2266"/>
                  </a:cubicBezTo>
                  <a:cubicBezTo>
                    <a:pt x="1190" y="2532"/>
                    <a:pt x="532" y="2291"/>
                    <a:pt x="266" y="1747"/>
                  </a:cubicBezTo>
                  <a:cubicBezTo>
                    <a:pt x="0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5" y="78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41;p23">
              <a:extLst>
                <a:ext uri="{FF2B5EF4-FFF2-40B4-BE49-F238E27FC236}">
                  <a16:creationId xmlns:a16="http://schemas.microsoft.com/office/drawing/2014/main" id="{F8AD03C4-85D5-1A28-BDE4-BA2C7893373E}"/>
                </a:ext>
              </a:extLst>
            </p:cNvPr>
            <p:cNvSpPr/>
            <p:nvPr/>
          </p:nvSpPr>
          <p:spPr>
            <a:xfrm rot="1492103">
              <a:off x="3521700" y="4977434"/>
              <a:ext cx="10449" cy="10449"/>
            </a:xfrm>
            <a:custGeom>
              <a:avLst/>
              <a:gdLst/>
              <a:ahLst/>
              <a:cxnLst/>
              <a:rect l="l" t="t" r="r" b="b"/>
              <a:pathLst>
                <a:path w="418" h="418" fill="none" extrusionOk="0">
                  <a:moveTo>
                    <a:pt x="367" y="139"/>
                  </a:moveTo>
                  <a:cubicBezTo>
                    <a:pt x="418" y="228"/>
                    <a:pt x="380" y="329"/>
                    <a:pt x="291" y="380"/>
                  </a:cubicBezTo>
                  <a:cubicBezTo>
                    <a:pt x="190" y="418"/>
                    <a:pt x="89" y="380"/>
                    <a:pt x="38" y="291"/>
                  </a:cubicBezTo>
                  <a:cubicBezTo>
                    <a:pt x="0" y="203"/>
                    <a:pt x="38" y="89"/>
                    <a:pt x="127" y="51"/>
                  </a:cubicBezTo>
                  <a:cubicBezTo>
                    <a:pt x="215" y="0"/>
                    <a:pt x="329" y="38"/>
                    <a:pt x="367" y="13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42;p23">
              <a:extLst>
                <a:ext uri="{FF2B5EF4-FFF2-40B4-BE49-F238E27FC236}">
                  <a16:creationId xmlns:a16="http://schemas.microsoft.com/office/drawing/2014/main" id="{83CF64A4-A61A-C696-6EA8-3D94D0B34F4E}"/>
                </a:ext>
              </a:extLst>
            </p:cNvPr>
            <p:cNvSpPr/>
            <p:nvPr/>
          </p:nvSpPr>
          <p:spPr>
            <a:xfrm rot="1492103">
              <a:off x="3233231" y="4922499"/>
              <a:ext cx="226531" cy="114215"/>
            </a:xfrm>
            <a:custGeom>
              <a:avLst/>
              <a:gdLst/>
              <a:ahLst/>
              <a:cxnLst/>
              <a:rect l="l" t="t" r="r" b="b"/>
              <a:pathLst>
                <a:path w="9062" h="4569" fill="none" extrusionOk="0">
                  <a:moveTo>
                    <a:pt x="1" y="4568"/>
                  </a:moveTo>
                  <a:lnTo>
                    <a:pt x="906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43;p23">
              <a:extLst>
                <a:ext uri="{FF2B5EF4-FFF2-40B4-BE49-F238E27FC236}">
                  <a16:creationId xmlns:a16="http://schemas.microsoft.com/office/drawing/2014/main" id="{0D587D2D-F1AE-D85C-1221-6680A770F7E0}"/>
                </a:ext>
              </a:extLst>
            </p:cNvPr>
            <p:cNvSpPr/>
            <p:nvPr/>
          </p:nvSpPr>
          <p:spPr>
            <a:xfrm rot="1492103">
              <a:off x="3101594" y="4637243"/>
              <a:ext cx="468486" cy="230306"/>
            </a:xfrm>
            <a:custGeom>
              <a:avLst/>
              <a:gdLst/>
              <a:ahLst/>
              <a:cxnLst/>
              <a:rect l="l" t="t" r="r" b="b"/>
              <a:pathLst>
                <a:path w="18741" h="9213" fill="none" extrusionOk="0">
                  <a:moveTo>
                    <a:pt x="0" y="9212"/>
                  </a:moveTo>
                  <a:lnTo>
                    <a:pt x="1874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44;p23">
              <a:extLst>
                <a:ext uri="{FF2B5EF4-FFF2-40B4-BE49-F238E27FC236}">
                  <a16:creationId xmlns:a16="http://schemas.microsoft.com/office/drawing/2014/main" id="{18771FEA-E4EB-0EA5-246C-61D6B9D68721}"/>
                </a:ext>
              </a:extLst>
            </p:cNvPr>
            <p:cNvSpPr/>
            <p:nvPr/>
          </p:nvSpPr>
          <p:spPr>
            <a:xfrm rot="1492103">
              <a:off x="3405727" y="4761832"/>
              <a:ext cx="97142" cy="202783"/>
            </a:xfrm>
            <a:custGeom>
              <a:avLst/>
              <a:gdLst/>
              <a:ahLst/>
              <a:cxnLst/>
              <a:rect l="l" t="t" r="r" b="b"/>
              <a:pathLst>
                <a:path w="3886" h="8112" fill="none" extrusionOk="0">
                  <a:moveTo>
                    <a:pt x="1" y="1"/>
                  </a:moveTo>
                  <a:cubicBezTo>
                    <a:pt x="1" y="1"/>
                    <a:pt x="3443" y="7504"/>
                    <a:pt x="3885" y="8112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45;p23">
              <a:extLst>
                <a:ext uri="{FF2B5EF4-FFF2-40B4-BE49-F238E27FC236}">
                  <a16:creationId xmlns:a16="http://schemas.microsoft.com/office/drawing/2014/main" id="{5C5D0A1A-1848-C2CE-92CE-A30B3C047E64}"/>
                </a:ext>
              </a:extLst>
            </p:cNvPr>
            <p:cNvSpPr/>
            <p:nvPr/>
          </p:nvSpPr>
          <p:spPr>
            <a:xfrm rot="1492103">
              <a:off x="3083492" y="4713707"/>
              <a:ext cx="528906" cy="259078"/>
            </a:xfrm>
            <a:custGeom>
              <a:avLst/>
              <a:gdLst/>
              <a:ahLst/>
              <a:cxnLst/>
              <a:rect l="l" t="t" r="r" b="b"/>
              <a:pathLst>
                <a:path w="21158" h="10364" fill="none" extrusionOk="0">
                  <a:moveTo>
                    <a:pt x="1" y="10364"/>
                  </a:moveTo>
                  <a:lnTo>
                    <a:pt x="21158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46;p23">
              <a:extLst>
                <a:ext uri="{FF2B5EF4-FFF2-40B4-BE49-F238E27FC236}">
                  <a16:creationId xmlns:a16="http://schemas.microsoft.com/office/drawing/2014/main" id="{E3F32ED5-EC65-C3B1-5340-28CE7A21CC0D}"/>
                </a:ext>
              </a:extLst>
            </p:cNvPr>
            <p:cNvSpPr/>
            <p:nvPr/>
          </p:nvSpPr>
          <p:spPr>
            <a:xfrm rot="1492103">
              <a:off x="3120551" y="4853846"/>
              <a:ext cx="54745" cy="25948"/>
            </a:xfrm>
            <a:custGeom>
              <a:avLst/>
              <a:gdLst/>
              <a:ahLst/>
              <a:cxnLst/>
              <a:rect l="l" t="t" r="r" b="b"/>
              <a:pathLst>
                <a:path w="2190" h="1038" fill="none" extrusionOk="0">
                  <a:moveTo>
                    <a:pt x="0" y="1038"/>
                  </a:moveTo>
                  <a:lnTo>
                    <a:pt x="2189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47;p23">
              <a:extLst>
                <a:ext uri="{FF2B5EF4-FFF2-40B4-BE49-F238E27FC236}">
                  <a16:creationId xmlns:a16="http://schemas.microsoft.com/office/drawing/2014/main" id="{74D442FF-15B5-300E-3194-3BAAAD069C72}"/>
                </a:ext>
              </a:extLst>
            </p:cNvPr>
            <p:cNvSpPr/>
            <p:nvPr/>
          </p:nvSpPr>
          <p:spPr>
            <a:xfrm rot="1492103">
              <a:off x="3120759" y="4862950"/>
              <a:ext cx="54420" cy="26273"/>
            </a:xfrm>
            <a:custGeom>
              <a:avLst/>
              <a:gdLst/>
              <a:ahLst/>
              <a:cxnLst/>
              <a:rect l="l" t="t" r="r" b="b"/>
              <a:pathLst>
                <a:path w="2177" h="1051" fill="none" extrusionOk="0">
                  <a:moveTo>
                    <a:pt x="1" y="1051"/>
                  </a:moveTo>
                  <a:lnTo>
                    <a:pt x="2177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48;p23">
              <a:extLst>
                <a:ext uri="{FF2B5EF4-FFF2-40B4-BE49-F238E27FC236}">
                  <a16:creationId xmlns:a16="http://schemas.microsoft.com/office/drawing/2014/main" id="{60EAB51E-1871-6A47-D124-D19569A76FC6}"/>
                </a:ext>
              </a:extLst>
            </p:cNvPr>
            <p:cNvSpPr/>
            <p:nvPr/>
          </p:nvSpPr>
          <p:spPr>
            <a:xfrm rot="1492103">
              <a:off x="3120766" y="4872782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0" y="1051"/>
                  </a:moveTo>
                  <a:lnTo>
                    <a:pt x="2189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49;p23">
              <a:extLst>
                <a:ext uri="{FF2B5EF4-FFF2-40B4-BE49-F238E27FC236}">
                  <a16:creationId xmlns:a16="http://schemas.microsoft.com/office/drawing/2014/main" id="{F8D32B6F-8FCB-CAFA-1CF9-958C0A593768}"/>
                </a:ext>
              </a:extLst>
            </p:cNvPr>
            <p:cNvSpPr/>
            <p:nvPr/>
          </p:nvSpPr>
          <p:spPr>
            <a:xfrm rot="1492103">
              <a:off x="3121028" y="4881968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1" y="1051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50;p23">
              <a:extLst>
                <a:ext uri="{FF2B5EF4-FFF2-40B4-BE49-F238E27FC236}">
                  <a16:creationId xmlns:a16="http://schemas.microsoft.com/office/drawing/2014/main" id="{571276E3-E062-3680-7DEE-FF07D8543220}"/>
                </a:ext>
              </a:extLst>
            </p:cNvPr>
            <p:cNvSpPr/>
            <p:nvPr/>
          </p:nvSpPr>
          <p:spPr>
            <a:xfrm rot="1492103">
              <a:off x="3120985" y="4892735"/>
              <a:ext cx="54745" cy="25973"/>
            </a:xfrm>
            <a:custGeom>
              <a:avLst/>
              <a:gdLst/>
              <a:ahLst/>
              <a:cxnLst/>
              <a:rect l="l" t="t" r="r" b="b"/>
              <a:pathLst>
                <a:path w="2190" h="1039" fill="none" extrusionOk="0">
                  <a:moveTo>
                    <a:pt x="1" y="1039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51;p23">
              <a:extLst>
                <a:ext uri="{FF2B5EF4-FFF2-40B4-BE49-F238E27FC236}">
                  <a16:creationId xmlns:a16="http://schemas.microsoft.com/office/drawing/2014/main" id="{132A7D3D-A82B-FFC6-FCF6-1BEAB7EEA6A0}"/>
                </a:ext>
              </a:extLst>
            </p:cNvPr>
            <p:cNvSpPr/>
            <p:nvPr/>
          </p:nvSpPr>
          <p:spPr>
            <a:xfrm rot="1492103">
              <a:off x="3420507" y="4799371"/>
              <a:ext cx="261303" cy="140788"/>
            </a:xfrm>
            <a:custGeom>
              <a:avLst/>
              <a:gdLst/>
              <a:ahLst/>
              <a:cxnLst/>
              <a:rect l="l" t="t" r="r" b="b"/>
              <a:pathLst>
                <a:path w="10453" h="5632" fill="none" extrusionOk="0">
                  <a:moveTo>
                    <a:pt x="0" y="1"/>
                  </a:moveTo>
                  <a:cubicBezTo>
                    <a:pt x="0" y="1"/>
                    <a:pt x="2658" y="5100"/>
                    <a:pt x="3063" y="5632"/>
                  </a:cubicBezTo>
                  <a:cubicBezTo>
                    <a:pt x="3063" y="5632"/>
                    <a:pt x="6353" y="3911"/>
                    <a:pt x="7011" y="3974"/>
                  </a:cubicBezTo>
                  <a:cubicBezTo>
                    <a:pt x="7656" y="4050"/>
                    <a:pt x="8263" y="4278"/>
                    <a:pt x="8263" y="4278"/>
                  </a:cubicBezTo>
                  <a:lnTo>
                    <a:pt x="10452" y="324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52;p23">
              <a:extLst>
                <a:ext uri="{FF2B5EF4-FFF2-40B4-BE49-F238E27FC236}">
                  <a16:creationId xmlns:a16="http://schemas.microsoft.com/office/drawing/2014/main" id="{B895555B-DFCF-F740-45F0-A353611C88AE}"/>
                </a:ext>
              </a:extLst>
            </p:cNvPr>
            <p:cNvSpPr/>
            <p:nvPr/>
          </p:nvSpPr>
          <p:spPr>
            <a:xfrm rot="1492103">
              <a:off x="3630288" y="4899488"/>
              <a:ext cx="25323" cy="25973"/>
            </a:xfrm>
            <a:custGeom>
              <a:avLst/>
              <a:gdLst/>
              <a:ahLst/>
              <a:cxnLst/>
              <a:rect l="l" t="t" r="r" b="b"/>
              <a:pathLst>
                <a:path w="1013" h="1039" fill="none" extrusionOk="0">
                  <a:moveTo>
                    <a:pt x="899" y="330"/>
                  </a:moveTo>
                  <a:cubicBezTo>
                    <a:pt x="1013" y="558"/>
                    <a:pt x="924" y="823"/>
                    <a:pt x="709" y="937"/>
                  </a:cubicBezTo>
                  <a:cubicBezTo>
                    <a:pt x="481" y="1038"/>
                    <a:pt x="216" y="937"/>
                    <a:pt x="102" y="709"/>
                  </a:cubicBezTo>
                  <a:cubicBezTo>
                    <a:pt x="1" y="482"/>
                    <a:pt x="89" y="203"/>
                    <a:pt x="304" y="102"/>
                  </a:cubicBezTo>
                  <a:cubicBezTo>
                    <a:pt x="519" y="1"/>
                    <a:pt x="798" y="102"/>
                    <a:pt x="899" y="330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53;p23">
              <a:extLst>
                <a:ext uri="{FF2B5EF4-FFF2-40B4-BE49-F238E27FC236}">
                  <a16:creationId xmlns:a16="http://schemas.microsoft.com/office/drawing/2014/main" id="{4898332B-15E4-FF15-5AC4-634914CFDCB0}"/>
                </a:ext>
              </a:extLst>
            </p:cNvPr>
            <p:cNvSpPr/>
            <p:nvPr/>
          </p:nvSpPr>
          <p:spPr>
            <a:xfrm rot="1492103">
              <a:off x="3118578" y="4745508"/>
              <a:ext cx="116440" cy="100617"/>
            </a:xfrm>
            <a:custGeom>
              <a:avLst/>
              <a:gdLst/>
              <a:ahLst/>
              <a:cxnLst/>
              <a:rect l="l" t="t" r="r" b="b"/>
              <a:pathLst>
                <a:path w="4658" h="4025" fill="none" extrusionOk="0">
                  <a:moveTo>
                    <a:pt x="1469" y="4012"/>
                  </a:moveTo>
                  <a:lnTo>
                    <a:pt x="4341" y="2633"/>
                  </a:lnTo>
                  <a:cubicBezTo>
                    <a:pt x="4341" y="2633"/>
                    <a:pt x="4657" y="2544"/>
                    <a:pt x="4278" y="1785"/>
                  </a:cubicBezTo>
                  <a:cubicBezTo>
                    <a:pt x="3898" y="1026"/>
                    <a:pt x="3506" y="343"/>
                    <a:pt x="3506" y="343"/>
                  </a:cubicBezTo>
                  <a:cubicBezTo>
                    <a:pt x="3506" y="343"/>
                    <a:pt x="3443" y="1"/>
                    <a:pt x="2873" y="279"/>
                  </a:cubicBezTo>
                  <a:cubicBezTo>
                    <a:pt x="2304" y="545"/>
                    <a:pt x="418" y="1456"/>
                    <a:pt x="418" y="1456"/>
                  </a:cubicBezTo>
                  <a:cubicBezTo>
                    <a:pt x="418" y="1456"/>
                    <a:pt x="1" y="1671"/>
                    <a:pt x="266" y="2152"/>
                  </a:cubicBezTo>
                  <a:cubicBezTo>
                    <a:pt x="532" y="2620"/>
                    <a:pt x="1000" y="3683"/>
                    <a:pt x="1000" y="3683"/>
                  </a:cubicBezTo>
                  <a:cubicBezTo>
                    <a:pt x="1000" y="3683"/>
                    <a:pt x="1203" y="4025"/>
                    <a:pt x="1469" y="4012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54;p23">
              <a:extLst>
                <a:ext uri="{FF2B5EF4-FFF2-40B4-BE49-F238E27FC236}">
                  <a16:creationId xmlns:a16="http://schemas.microsoft.com/office/drawing/2014/main" id="{A2BC9553-DCE2-734F-B106-74706CE1B119}"/>
                </a:ext>
              </a:extLst>
            </p:cNvPr>
            <p:cNvSpPr/>
            <p:nvPr/>
          </p:nvSpPr>
          <p:spPr>
            <a:xfrm rot="1492103">
              <a:off x="3231118" y="4743928"/>
              <a:ext cx="112941" cy="101891"/>
            </a:xfrm>
            <a:custGeom>
              <a:avLst/>
              <a:gdLst/>
              <a:ahLst/>
              <a:cxnLst/>
              <a:rect l="l" t="t" r="r" b="b"/>
              <a:pathLst>
                <a:path w="4518" h="4076" fill="none" extrusionOk="0">
                  <a:moveTo>
                    <a:pt x="1025" y="3569"/>
                  </a:moveTo>
                  <a:lnTo>
                    <a:pt x="177" y="1975"/>
                  </a:lnTo>
                  <a:cubicBezTo>
                    <a:pt x="177" y="1975"/>
                    <a:pt x="0" y="1620"/>
                    <a:pt x="696" y="1291"/>
                  </a:cubicBezTo>
                  <a:cubicBezTo>
                    <a:pt x="1405" y="950"/>
                    <a:pt x="3151" y="114"/>
                    <a:pt x="3151" y="114"/>
                  </a:cubicBezTo>
                  <a:cubicBezTo>
                    <a:pt x="3151" y="114"/>
                    <a:pt x="3594" y="1"/>
                    <a:pt x="3822" y="570"/>
                  </a:cubicBezTo>
                  <a:cubicBezTo>
                    <a:pt x="4062" y="1139"/>
                    <a:pt x="4404" y="1987"/>
                    <a:pt x="4404" y="1987"/>
                  </a:cubicBezTo>
                  <a:cubicBezTo>
                    <a:pt x="4404" y="1987"/>
                    <a:pt x="4518" y="2544"/>
                    <a:pt x="4176" y="2683"/>
                  </a:cubicBezTo>
                  <a:cubicBezTo>
                    <a:pt x="3328" y="3038"/>
                    <a:pt x="1481" y="3974"/>
                    <a:pt x="1481" y="3974"/>
                  </a:cubicBezTo>
                  <a:cubicBezTo>
                    <a:pt x="1481" y="3974"/>
                    <a:pt x="1266" y="4075"/>
                    <a:pt x="1025" y="356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55;p23">
              <a:extLst>
                <a:ext uri="{FF2B5EF4-FFF2-40B4-BE49-F238E27FC236}">
                  <a16:creationId xmlns:a16="http://schemas.microsoft.com/office/drawing/2014/main" id="{2F78A6A6-1381-6861-E8C1-83AA4858F50C}"/>
                </a:ext>
              </a:extLst>
            </p:cNvPr>
            <p:cNvSpPr/>
            <p:nvPr/>
          </p:nvSpPr>
          <p:spPr>
            <a:xfrm rot="1492103">
              <a:off x="3340741" y="4741202"/>
              <a:ext cx="116115" cy="104416"/>
            </a:xfrm>
            <a:custGeom>
              <a:avLst/>
              <a:gdLst/>
              <a:ahLst/>
              <a:cxnLst/>
              <a:rect l="l" t="t" r="r" b="b"/>
              <a:pathLst>
                <a:path w="4645" h="4177" fill="none" extrusionOk="0">
                  <a:moveTo>
                    <a:pt x="165" y="1924"/>
                  </a:moveTo>
                  <a:lnTo>
                    <a:pt x="1013" y="3696"/>
                  </a:lnTo>
                  <a:cubicBezTo>
                    <a:pt x="1013" y="3696"/>
                    <a:pt x="1202" y="4176"/>
                    <a:pt x="1785" y="3911"/>
                  </a:cubicBezTo>
                  <a:cubicBezTo>
                    <a:pt x="2354" y="3658"/>
                    <a:pt x="4290" y="2721"/>
                    <a:pt x="4290" y="2721"/>
                  </a:cubicBezTo>
                  <a:cubicBezTo>
                    <a:pt x="4290" y="2721"/>
                    <a:pt x="4644" y="2607"/>
                    <a:pt x="4163" y="1696"/>
                  </a:cubicBezTo>
                  <a:cubicBezTo>
                    <a:pt x="3695" y="798"/>
                    <a:pt x="3569" y="443"/>
                    <a:pt x="3569" y="443"/>
                  </a:cubicBezTo>
                  <a:cubicBezTo>
                    <a:pt x="3569" y="443"/>
                    <a:pt x="3379" y="1"/>
                    <a:pt x="2544" y="494"/>
                  </a:cubicBezTo>
                  <a:cubicBezTo>
                    <a:pt x="2379" y="583"/>
                    <a:pt x="696" y="1367"/>
                    <a:pt x="696" y="1367"/>
                  </a:cubicBezTo>
                  <a:cubicBezTo>
                    <a:pt x="696" y="1367"/>
                    <a:pt x="0" y="1570"/>
                    <a:pt x="165" y="1924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56;p23">
              <a:extLst>
                <a:ext uri="{FF2B5EF4-FFF2-40B4-BE49-F238E27FC236}">
                  <a16:creationId xmlns:a16="http://schemas.microsoft.com/office/drawing/2014/main" id="{91455E28-604B-7296-24FC-A66B941B481B}"/>
                </a:ext>
              </a:extLst>
            </p:cNvPr>
            <p:cNvSpPr/>
            <p:nvPr/>
          </p:nvSpPr>
          <p:spPr>
            <a:xfrm rot="1492103">
              <a:off x="3468287" y="4744327"/>
              <a:ext cx="166411" cy="111041"/>
            </a:xfrm>
            <a:custGeom>
              <a:avLst/>
              <a:gdLst/>
              <a:ahLst/>
              <a:cxnLst/>
              <a:rect l="l" t="t" r="r" b="b"/>
              <a:pathLst>
                <a:path w="6657" h="4442" fill="none" extrusionOk="0">
                  <a:moveTo>
                    <a:pt x="102" y="2316"/>
                  </a:moveTo>
                  <a:lnTo>
                    <a:pt x="899" y="3973"/>
                  </a:lnTo>
                  <a:cubicBezTo>
                    <a:pt x="899" y="3973"/>
                    <a:pt x="1025" y="4442"/>
                    <a:pt x="1974" y="3986"/>
                  </a:cubicBezTo>
                  <a:cubicBezTo>
                    <a:pt x="2923" y="3530"/>
                    <a:pt x="5859" y="2126"/>
                    <a:pt x="5859" y="2126"/>
                  </a:cubicBezTo>
                  <a:cubicBezTo>
                    <a:pt x="5859" y="2126"/>
                    <a:pt x="6656" y="1885"/>
                    <a:pt x="5821" y="1278"/>
                  </a:cubicBezTo>
                  <a:cubicBezTo>
                    <a:pt x="4973" y="658"/>
                    <a:pt x="4227" y="203"/>
                    <a:pt x="4227" y="203"/>
                  </a:cubicBezTo>
                  <a:cubicBezTo>
                    <a:pt x="4227" y="203"/>
                    <a:pt x="4037" y="0"/>
                    <a:pt x="3328" y="342"/>
                  </a:cubicBezTo>
                  <a:cubicBezTo>
                    <a:pt x="2607" y="683"/>
                    <a:pt x="367" y="1772"/>
                    <a:pt x="367" y="1772"/>
                  </a:cubicBezTo>
                  <a:cubicBezTo>
                    <a:pt x="367" y="1772"/>
                    <a:pt x="0" y="1911"/>
                    <a:pt x="102" y="231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57;p23">
              <a:extLst>
                <a:ext uri="{FF2B5EF4-FFF2-40B4-BE49-F238E27FC236}">
                  <a16:creationId xmlns:a16="http://schemas.microsoft.com/office/drawing/2014/main" id="{31F409BB-4EF1-8C97-9390-3B0109AAEBD3}"/>
                </a:ext>
              </a:extLst>
            </p:cNvPr>
            <p:cNvSpPr/>
            <p:nvPr/>
          </p:nvSpPr>
          <p:spPr>
            <a:xfrm rot="1492103">
              <a:off x="3518613" y="4748448"/>
              <a:ext cx="31647" cy="87668"/>
            </a:xfrm>
            <a:custGeom>
              <a:avLst/>
              <a:gdLst/>
              <a:ahLst/>
              <a:cxnLst/>
              <a:rect l="l" t="t" r="r" b="b"/>
              <a:pathLst>
                <a:path w="1266" h="3507" fill="none" extrusionOk="0">
                  <a:moveTo>
                    <a:pt x="0" y="520"/>
                  </a:moveTo>
                  <a:lnTo>
                    <a:pt x="25" y="3506"/>
                  </a:lnTo>
                  <a:lnTo>
                    <a:pt x="1265" y="2911"/>
                  </a:lnTo>
                  <a:lnTo>
                    <a:pt x="1088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58;p23">
              <a:extLst>
                <a:ext uri="{FF2B5EF4-FFF2-40B4-BE49-F238E27FC236}">
                  <a16:creationId xmlns:a16="http://schemas.microsoft.com/office/drawing/2014/main" id="{050419FE-45B7-F257-6222-BFE7E57AC2B1}"/>
                </a:ext>
              </a:extLst>
            </p:cNvPr>
            <p:cNvSpPr/>
            <p:nvPr/>
          </p:nvSpPr>
          <p:spPr>
            <a:xfrm rot="1492103">
              <a:off x="3276937" y="4753688"/>
              <a:ext cx="16774" cy="81643"/>
            </a:xfrm>
            <a:custGeom>
              <a:avLst/>
              <a:gdLst/>
              <a:ahLst/>
              <a:cxnLst/>
              <a:rect l="l" t="t" r="r" b="b"/>
              <a:pathLst>
                <a:path w="671" h="3266" fill="none" extrusionOk="0">
                  <a:moveTo>
                    <a:pt x="0" y="3266"/>
                  </a:moveTo>
                  <a:lnTo>
                    <a:pt x="228" y="203"/>
                  </a:lnTo>
                  <a:lnTo>
                    <a:pt x="671" y="1"/>
                  </a:lnTo>
                  <a:lnTo>
                    <a:pt x="544" y="310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59;p23">
              <a:extLst>
                <a:ext uri="{FF2B5EF4-FFF2-40B4-BE49-F238E27FC236}">
                  <a16:creationId xmlns:a16="http://schemas.microsoft.com/office/drawing/2014/main" id="{2DF470DE-7D0F-AF0A-41CC-63047F162155}"/>
                </a:ext>
              </a:extLst>
            </p:cNvPr>
            <p:cNvSpPr/>
            <p:nvPr/>
          </p:nvSpPr>
          <p:spPr>
            <a:xfrm rot="1492103">
              <a:off x="3307873" y="4759585"/>
              <a:ext cx="19323" cy="75319"/>
            </a:xfrm>
            <a:custGeom>
              <a:avLst/>
              <a:gdLst/>
              <a:ahLst/>
              <a:cxnLst/>
              <a:rect l="l" t="t" r="r" b="b"/>
              <a:pathLst>
                <a:path w="773" h="3013" fill="none" extrusionOk="0">
                  <a:moveTo>
                    <a:pt x="203" y="3012"/>
                  </a:moveTo>
                  <a:lnTo>
                    <a:pt x="0" y="76"/>
                  </a:lnTo>
                  <a:lnTo>
                    <a:pt x="291" y="0"/>
                  </a:lnTo>
                  <a:lnTo>
                    <a:pt x="772" y="2746"/>
                  </a:ln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532;p23">
            <a:extLst>
              <a:ext uri="{FF2B5EF4-FFF2-40B4-BE49-F238E27FC236}">
                <a16:creationId xmlns:a16="http://schemas.microsoft.com/office/drawing/2014/main" id="{F5F0EB3F-29C9-DC55-CBE8-88D80C5B8A79}"/>
              </a:ext>
            </a:extLst>
          </p:cNvPr>
          <p:cNvGrpSpPr/>
          <p:nvPr/>
        </p:nvGrpSpPr>
        <p:grpSpPr>
          <a:xfrm>
            <a:off x="8197021" y="1971257"/>
            <a:ext cx="339205" cy="282250"/>
            <a:chOff x="2967600" y="4528286"/>
            <a:chExt cx="765827" cy="670678"/>
          </a:xfrm>
        </p:grpSpPr>
        <p:sp>
          <p:nvSpPr>
            <p:cNvPr id="91" name="Google Shape;533;p23">
              <a:extLst>
                <a:ext uri="{FF2B5EF4-FFF2-40B4-BE49-F238E27FC236}">
                  <a16:creationId xmlns:a16="http://schemas.microsoft.com/office/drawing/2014/main" id="{E2A90D9F-256E-444C-E75B-9BA5E2F1F54C}"/>
                </a:ext>
              </a:extLst>
            </p:cNvPr>
            <p:cNvSpPr/>
            <p:nvPr/>
          </p:nvSpPr>
          <p:spPr>
            <a:xfrm rot="1492103">
              <a:off x="3031179" y="4642031"/>
              <a:ext cx="638671" cy="443188"/>
            </a:xfrm>
            <a:custGeom>
              <a:avLst/>
              <a:gdLst/>
              <a:ahLst/>
              <a:cxnLst/>
              <a:rect l="l" t="t" r="r" b="b"/>
              <a:pathLst>
                <a:path w="25549" h="17729" fill="none" extrusionOk="0">
                  <a:moveTo>
                    <a:pt x="3848" y="17728"/>
                  </a:moveTo>
                  <a:lnTo>
                    <a:pt x="1620" y="13059"/>
                  </a:lnTo>
                  <a:cubicBezTo>
                    <a:pt x="1620" y="13059"/>
                    <a:pt x="1" y="9693"/>
                    <a:pt x="1747" y="8503"/>
                  </a:cubicBezTo>
                  <a:cubicBezTo>
                    <a:pt x="3481" y="7314"/>
                    <a:pt x="7112" y="5062"/>
                    <a:pt x="9339" y="3910"/>
                  </a:cubicBezTo>
                  <a:cubicBezTo>
                    <a:pt x="11554" y="2759"/>
                    <a:pt x="16312" y="658"/>
                    <a:pt x="17792" y="329"/>
                  </a:cubicBezTo>
                  <a:cubicBezTo>
                    <a:pt x="19273" y="0"/>
                    <a:pt x="20728" y="607"/>
                    <a:pt x="22778" y="2695"/>
                  </a:cubicBezTo>
                  <a:cubicBezTo>
                    <a:pt x="24840" y="4783"/>
                    <a:pt x="25321" y="5606"/>
                    <a:pt x="25549" y="6783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34;p23">
              <a:extLst>
                <a:ext uri="{FF2B5EF4-FFF2-40B4-BE49-F238E27FC236}">
                  <a16:creationId xmlns:a16="http://schemas.microsoft.com/office/drawing/2014/main" id="{164D09F6-5B22-B2BC-1A59-9B0E27912F58}"/>
                </a:ext>
              </a:extLst>
            </p:cNvPr>
            <p:cNvSpPr/>
            <p:nvPr/>
          </p:nvSpPr>
          <p:spPr>
            <a:xfrm rot="1492103">
              <a:off x="3586323" y="4934014"/>
              <a:ext cx="92367" cy="59170"/>
            </a:xfrm>
            <a:custGeom>
              <a:avLst/>
              <a:gdLst/>
              <a:ahLst/>
              <a:cxnLst/>
              <a:rect l="l" t="t" r="r" b="b"/>
              <a:pathLst>
                <a:path w="3695" h="2367" fill="none" extrusionOk="0">
                  <a:moveTo>
                    <a:pt x="3568" y="355"/>
                  </a:moveTo>
                  <a:cubicBezTo>
                    <a:pt x="3695" y="608"/>
                    <a:pt x="3581" y="911"/>
                    <a:pt x="3341" y="1025"/>
                  </a:cubicBezTo>
                  <a:lnTo>
                    <a:pt x="797" y="2240"/>
                  </a:lnTo>
                  <a:cubicBezTo>
                    <a:pt x="544" y="2367"/>
                    <a:pt x="240" y="2253"/>
                    <a:pt x="127" y="2012"/>
                  </a:cubicBezTo>
                  <a:lnTo>
                    <a:pt x="127" y="2012"/>
                  </a:lnTo>
                  <a:cubicBezTo>
                    <a:pt x="0" y="1759"/>
                    <a:pt x="114" y="1456"/>
                    <a:pt x="354" y="1342"/>
                  </a:cubicBezTo>
                  <a:lnTo>
                    <a:pt x="2898" y="127"/>
                  </a:lnTo>
                  <a:cubicBezTo>
                    <a:pt x="3151" y="0"/>
                    <a:pt x="3455" y="114"/>
                    <a:pt x="356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35;p23">
              <a:extLst>
                <a:ext uri="{FF2B5EF4-FFF2-40B4-BE49-F238E27FC236}">
                  <a16:creationId xmlns:a16="http://schemas.microsoft.com/office/drawing/2014/main" id="{FBFB5001-2B6C-C6EE-977D-D53D95575BFF}"/>
                </a:ext>
              </a:extLst>
            </p:cNvPr>
            <p:cNvSpPr/>
            <p:nvPr/>
          </p:nvSpPr>
          <p:spPr>
            <a:xfrm rot="1492103">
              <a:off x="3033742" y="4956619"/>
              <a:ext cx="79118" cy="52846"/>
            </a:xfrm>
            <a:custGeom>
              <a:avLst/>
              <a:gdLst/>
              <a:ahLst/>
              <a:cxnLst/>
              <a:rect l="l" t="t" r="r" b="b"/>
              <a:pathLst>
                <a:path w="3165" h="2114" fill="none" extrusionOk="0">
                  <a:moveTo>
                    <a:pt x="3038" y="355"/>
                  </a:moveTo>
                  <a:cubicBezTo>
                    <a:pt x="3164" y="608"/>
                    <a:pt x="3051" y="911"/>
                    <a:pt x="2810" y="1025"/>
                  </a:cubicBezTo>
                  <a:lnTo>
                    <a:pt x="785" y="2000"/>
                  </a:lnTo>
                  <a:cubicBezTo>
                    <a:pt x="532" y="2114"/>
                    <a:pt x="241" y="2012"/>
                    <a:pt x="115" y="1759"/>
                  </a:cubicBezTo>
                  <a:lnTo>
                    <a:pt x="115" y="1759"/>
                  </a:lnTo>
                  <a:cubicBezTo>
                    <a:pt x="1" y="1506"/>
                    <a:pt x="102" y="1215"/>
                    <a:pt x="355" y="1089"/>
                  </a:cubicBezTo>
                  <a:lnTo>
                    <a:pt x="2380" y="127"/>
                  </a:lnTo>
                  <a:cubicBezTo>
                    <a:pt x="2620" y="0"/>
                    <a:pt x="2924" y="114"/>
                    <a:pt x="303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36;p23">
              <a:extLst>
                <a:ext uri="{FF2B5EF4-FFF2-40B4-BE49-F238E27FC236}">
                  <a16:creationId xmlns:a16="http://schemas.microsoft.com/office/drawing/2014/main" id="{0CB0AEEB-A6E5-D2DE-0EA3-665C80A85E25}"/>
                </a:ext>
              </a:extLst>
            </p:cNvPr>
            <p:cNvSpPr/>
            <p:nvPr/>
          </p:nvSpPr>
          <p:spPr>
            <a:xfrm rot="1492103">
              <a:off x="3106220" y="4931459"/>
              <a:ext cx="121815" cy="121790"/>
            </a:xfrm>
            <a:custGeom>
              <a:avLst/>
              <a:gdLst/>
              <a:ahLst/>
              <a:cxnLst/>
              <a:rect l="l" t="t" r="r" b="b"/>
              <a:pathLst>
                <a:path w="4873" h="4872" fill="none" extrusionOk="0">
                  <a:moveTo>
                    <a:pt x="4366" y="1518"/>
                  </a:moveTo>
                  <a:cubicBezTo>
                    <a:pt x="4873" y="2581"/>
                    <a:pt x="4430" y="3859"/>
                    <a:pt x="3367" y="4366"/>
                  </a:cubicBezTo>
                  <a:cubicBezTo>
                    <a:pt x="2304" y="4872"/>
                    <a:pt x="1026" y="4429"/>
                    <a:pt x="520" y="3366"/>
                  </a:cubicBezTo>
                  <a:cubicBezTo>
                    <a:pt x="1" y="2290"/>
                    <a:pt x="456" y="1025"/>
                    <a:pt x="1519" y="506"/>
                  </a:cubicBezTo>
                  <a:cubicBezTo>
                    <a:pt x="2582" y="0"/>
                    <a:pt x="3860" y="456"/>
                    <a:pt x="4366" y="1518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37;p23">
              <a:extLst>
                <a:ext uri="{FF2B5EF4-FFF2-40B4-BE49-F238E27FC236}">
                  <a16:creationId xmlns:a16="http://schemas.microsoft.com/office/drawing/2014/main" id="{1D2C4929-3091-152E-0BC6-1ACB86F8EDE4}"/>
                </a:ext>
              </a:extLst>
            </p:cNvPr>
            <p:cNvSpPr/>
            <p:nvPr/>
          </p:nvSpPr>
          <p:spPr>
            <a:xfrm rot="1492103">
              <a:off x="3135638" y="4960928"/>
              <a:ext cx="63295" cy="62970"/>
            </a:xfrm>
            <a:custGeom>
              <a:avLst/>
              <a:gdLst/>
              <a:ahLst/>
              <a:cxnLst/>
              <a:rect l="l" t="t" r="r" b="b"/>
              <a:pathLst>
                <a:path w="2532" h="2519" fill="none" extrusionOk="0">
                  <a:moveTo>
                    <a:pt x="2266" y="785"/>
                  </a:moveTo>
                  <a:cubicBezTo>
                    <a:pt x="2531" y="1329"/>
                    <a:pt x="2291" y="2000"/>
                    <a:pt x="1747" y="2266"/>
                  </a:cubicBezTo>
                  <a:cubicBezTo>
                    <a:pt x="1190" y="2519"/>
                    <a:pt x="532" y="2291"/>
                    <a:pt x="266" y="1734"/>
                  </a:cubicBezTo>
                  <a:cubicBezTo>
                    <a:pt x="1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6" y="78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38;p23">
              <a:extLst>
                <a:ext uri="{FF2B5EF4-FFF2-40B4-BE49-F238E27FC236}">
                  <a16:creationId xmlns:a16="http://schemas.microsoft.com/office/drawing/2014/main" id="{A884A781-DC82-4669-4700-C3F83B951895}"/>
                </a:ext>
              </a:extLst>
            </p:cNvPr>
            <p:cNvSpPr/>
            <p:nvPr/>
          </p:nvSpPr>
          <p:spPr>
            <a:xfrm rot="1492103">
              <a:off x="3161884" y="4987202"/>
              <a:ext cx="10799" cy="10449"/>
            </a:xfrm>
            <a:custGeom>
              <a:avLst/>
              <a:gdLst/>
              <a:ahLst/>
              <a:cxnLst/>
              <a:rect l="l" t="t" r="r" b="b"/>
              <a:pathLst>
                <a:path w="432" h="418" fill="none" extrusionOk="0">
                  <a:moveTo>
                    <a:pt x="381" y="127"/>
                  </a:moveTo>
                  <a:cubicBezTo>
                    <a:pt x="431" y="228"/>
                    <a:pt x="381" y="329"/>
                    <a:pt x="292" y="380"/>
                  </a:cubicBezTo>
                  <a:cubicBezTo>
                    <a:pt x="203" y="418"/>
                    <a:pt x="90" y="380"/>
                    <a:pt x="52" y="291"/>
                  </a:cubicBezTo>
                  <a:cubicBezTo>
                    <a:pt x="1" y="203"/>
                    <a:pt x="39" y="89"/>
                    <a:pt x="140" y="51"/>
                  </a:cubicBezTo>
                  <a:cubicBezTo>
                    <a:pt x="229" y="0"/>
                    <a:pt x="343" y="38"/>
                    <a:pt x="381" y="127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39;p23">
              <a:extLst>
                <a:ext uri="{FF2B5EF4-FFF2-40B4-BE49-F238E27FC236}">
                  <a16:creationId xmlns:a16="http://schemas.microsoft.com/office/drawing/2014/main" id="{76DA0D6E-EB61-54BF-FA77-8A4B80A5DEFA}"/>
                </a:ext>
              </a:extLst>
            </p:cNvPr>
            <p:cNvSpPr/>
            <p:nvPr/>
          </p:nvSpPr>
          <p:spPr>
            <a:xfrm rot="1492103">
              <a:off x="3466021" y="4921760"/>
              <a:ext cx="121790" cy="12179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4353" y="1519"/>
                  </a:moveTo>
                  <a:cubicBezTo>
                    <a:pt x="4872" y="2582"/>
                    <a:pt x="4416" y="3860"/>
                    <a:pt x="3353" y="4366"/>
                  </a:cubicBezTo>
                  <a:cubicBezTo>
                    <a:pt x="2291" y="4872"/>
                    <a:pt x="1013" y="4429"/>
                    <a:pt x="506" y="3366"/>
                  </a:cubicBezTo>
                  <a:cubicBezTo>
                    <a:pt x="0" y="2303"/>
                    <a:pt x="443" y="1025"/>
                    <a:pt x="1506" y="519"/>
                  </a:cubicBezTo>
                  <a:cubicBezTo>
                    <a:pt x="2569" y="0"/>
                    <a:pt x="3847" y="456"/>
                    <a:pt x="4353" y="151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40;p23">
              <a:extLst>
                <a:ext uri="{FF2B5EF4-FFF2-40B4-BE49-F238E27FC236}">
                  <a16:creationId xmlns:a16="http://schemas.microsoft.com/office/drawing/2014/main" id="{123D6338-3B88-9586-3DC8-16EE3A96BE01}"/>
                </a:ext>
              </a:extLst>
            </p:cNvPr>
            <p:cNvSpPr/>
            <p:nvPr/>
          </p:nvSpPr>
          <p:spPr>
            <a:xfrm rot="1492103">
              <a:off x="3495074" y="4951083"/>
              <a:ext cx="63295" cy="63295"/>
            </a:xfrm>
            <a:custGeom>
              <a:avLst/>
              <a:gdLst/>
              <a:ahLst/>
              <a:cxnLst/>
              <a:rect l="l" t="t" r="r" b="b"/>
              <a:pathLst>
                <a:path w="2532" h="2532" fill="none" extrusionOk="0">
                  <a:moveTo>
                    <a:pt x="2265" y="786"/>
                  </a:moveTo>
                  <a:cubicBezTo>
                    <a:pt x="2531" y="1342"/>
                    <a:pt x="2303" y="2000"/>
                    <a:pt x="1747" y="2266"/>
                  </a:cubicBezTo>
                  <a:cubicBezTo>
                    <a:pt x="1190" y="2532"/>
                    <a:pt x="532" y="2291"/>
                    <a:pt x="266" y="1747"/>
                  </a:cubicBezTo>
                  <a:cubicBezTo>
                    <a:pt x="0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5" y="78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41;p23">
              <a:extLst>
                <a:ext uri="{FF2B5EF4-FFF2-40B4-BE49-F238E27FC236}">
                  <a16:creationId xmlns:a16="http://schemas.microsoft.com/office/drawing/2014/main" id="{26DC468F-C978-0C12-9D91-175C3E142510}"/>
                </a:ext>
              </a:extLst>
            </p:cNvPr>
            <p:cNvSpPr/>
            <p:nvPr/>
          </p:nvSpPr>
          <p:spPr>
            <a:xfrm rot="1492103">
              <a:off x="3521700" y="4977434"/>
              <a:ext cx="10449" cy="10449"/>
            </a:xfrm>
            <a:custGeom>
              <a:avLst/>
              <a:gdLst/>
              <a:ahLst/>
              <a:cxnLst/>
              <a:rect l="l" t="t" r="r" b="b"/>
              <a:pathLst>
                <a:path w="418" h="418" fill="none" extrusionOk="0">
                  <a:moveTo>
                    <a:pt x="367" y="139"/>
                  </a:moveTo>
                  <a:cubicBezTo>
                    <a:pt x="418" y="228"/>
                    <a:pt x="380" y="329"/>
                    <a:pt x="291" y="380"/>
                  </a:cubicBezTo>
                  <a:cubicBezTo>
                    <a:pt x="190" y="418"/>
                    <a:pt x="89" y="380"/>
                    <a:pt x="38" y="291"/>
                  </a:cubicBezTo>
                  <a:cubicBezTo>
                    <a:pt x="0" y="203"/>
                    <a:pt x="38" y="89"/>
                    <a:pt x="127" y="51"/>
                  </a:cubicBezTo>
                  <a:cubicBezTo>
                    <a:pt x="215" y="0"/>
                    <a:pt x="329" y="38"/>
                    <a:pt x="367" y="13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42;p23">
              <a:extLst>
                <a:ext uri="{FF2B5EF4-FFF2-40B4-BE49-F238E27FC236}">
                  <a16:creationId xmlns:a16="http://schemas.microsoft.com/office/drawing/2014/main" id="{37A384DB-EF0A-7C81-5F81-BD77196EEB8E}"/>
                </a:ext>
              </a:extLst>
            </p:cNvPr>
            <p:cNvSpPr/>
            <p:nvPr/>
          </p:nvSpPr>
          <p:spPr>
            <a:xfrm rot="1492103">
              <a:off x="3233231" y="4922499"/>
              <a:ext cx="226531" cy="114215"/>
            </a:xfrm>
            <a:custGeom>
              <a:avLst/>
              <a:gdLst/>
              <a:ahLst/>
              <a:cxnLst/>
              <a:rect l="l" t="t" r="r" b="b"/>
              <a:pathLst>
                <a:path w="9062" h="4569" fill="none" extrusionOk="0">
                  <a:moveTo>
                    <a:pt x="1" y="4568"/>
                  </a:moveTo>
                  <a:lnTo>
                    <a:pt x="906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43;p23">
              <a:extLst>
                <a:ext uri="{FF2B5EF4-FFF2-40B4-BE49-F238E27FC236}">
                  <a16:creationId xmlns:a16="http://schemas.microsoft.com/office/drawing/2014/main" id="{B931FD4C-4F57-C1E7-29E8-3C038A72A57F}"/>
                </a:ext>
              </a:extLst>
            </p:cNvPr>
            <p:cNvSpPr/>
            <p:nvPr/>
          </p:nvSpPr>
          <p:spPr>
            <a:xfrm rot="1492103">
              <a:off x="3101594" y="4637243"/>
              <a:ext cx="468486" cy="230306"/>
            </a:xfrm>
            <a:custGeom>
              <a:avLst/>
              <a:gdLst/>
              <a:ahLst/>
              <a:cxnLst/>
              <a:rect l="l" t="t" r="r" b="b"/>
              <a:pathLst>
                <a:path w="18741" h="9213" fill="none" extrusionOk="0">
                  <a:moveTo>
                    <a:pt x="0" y="9212"/>
                  </a:moveTo>
                  <a:lnTo>
                    <a:pt x="1874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44;p23">
              <a:extLst>
                <a:ext uri="{FF2B5EF4-FFF2-40B4-BE49-F238E27FC236}">
                  <a16:creationId xmlns:a16="http://schemas.microsoft.com/office/drawing/2014/main" id="{791D73EF-8736-A054-FCD1-E29ACC336584}"/>
                </a:ext>
              </a:extLst>
            </p:cNvPr>
            <p:cNvSpPr/>
            <p:nvPr/>
          </p:nvSpPr>
          <p:spPr>
            <a:xfrm rot="1492103">
              <a:off x="3405727" y="4761832"/>
              <a:ext cx="97142" cy="202783"/>
            </a:xfrm>
            <a:custGeom>
              <a:avLst/>
              <a:gdLst/>
              <a:ahLst/>
              <a:cxnLst/>
              <a:rect l="l" t="t" r="r" b="b"/>
              <a:pathLst>
                <a:path w="3886" h="8112" fill="none" extrusionOk="0">
                  <a:moveTo>
                    <a:pt x="1" y="1"/>
                  </a:moveTo>
                  <a:cubicBezTo>
                    <a:pt x="1" y="1"/>
                    <a:pt x="3443" y="7504"/>
                    <a:pt x="3885" y="8112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45;p23">
              <a:extLst>
                <a:ext uri="{FF2B5EF4-FFF2-40B4-BE49-F238E27FC236}">
                  <a16:creationId xmlns:a16="http://schemas.microsoft.com/office/drawing/2014/main" id="{C66FDB48-7AB4-F220-CC9F-170C1ACD4418}"/>
                </a:ext>
              </a:extLst>
            </p:cNvPr>
            <p:cNvSpPr/>
            <p:nvPr/>
          </p:nvSpPr>
          <p:spPr>
            <a:xfrm rot="1492103">
              <a:off x="3083492" y="4713707"/>
              <a:ext cx="528906" cy="259078"/>
            </a:xfrm>
            <a:custGeom>
              <a:avLst/>
              <a:gdLst/>
              <a:ahLst/>
              <a:cxnLst/>
              <a:rect l="l" t="t" r="r" b="b"/>
              <a:pathLst>
                <a:path w="21158" h="10364" fill="none" extrusionOk="0">
                  <a:moveTo>
                    <a:pt x="1" y="10364"/>
                  </a:moveTo>
                  <a:lnTo>
                    <a:pt x="21158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46;p23">
              <a:extLst>
                <a:ext uri="{FF2B5EF4-FFF2-40B4-BE49-F238E27FC236}">
                  <a16:creationId xmlns:a16="http://schemas.microsoft.com/office/drawing/2014/main" id="{1B58692D-824F-E4DA-7958-6D398147DFBE}"/>
                </a:ext>
              </a:extLst>
            </p:cNvPr>
            <p:cNvSpPr/>
            <p:nvPr/>
          </p:nvSpPr>
          <p:spPr>
            <a:xfrm rot="1492103">
              <a:off x="3120551" y="4853846"/>
              <a:ext cx="54745" cy="25948"/>
            </a:xfrm>
            <a:custGeom>
              <a:avLst/>
              <a:gdLst/>
              <a:ahLst/>
              <a:cxnLst/>
              <a:rect l="l" t="t" r="r" b="b"/>
              <a:pathLst>
                <a:path w="2190" h="1038" fill="none" extrusionOk="0">
                  <a:moveTo>
                    <a:pt x="0" y="1038"/>
                  </a:moveTo>
                  <a:lnTo>
                    <a:pt x="2189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47;p23">
              <a:extLst>
                <a:ext uri="{FF2B5EF4-FFF2-40B4-BE49-F238E27FC236}">
                  <a16:creationId xmlns:a16="http://schemas.microsoft.com/office/drawing/2014/main" id="{A2F8679F-6B2C-77A9-78ED-9B28CA967D02}"/>
                </a:ext>
              </a:extLst>
            </p:cNvPr>
            <p:cNvSpPr/>
            <p:nvPr/>
          </p:nvSpPr>
          <p:spPr>
            <a:xfrm rot="1492103">
              <a:off x="3120759" y="4862950"/>
              <a:ext cx="54420" cy="26273"/>
            </a:xfrm>
            <a:custGeom>
              <a:avLst/>
              <a:gdLst/>
              <a:ahLst/>
              <a:cxnLst/>
              <a:rect l="l" t="t" r="r" b="b"/>
              <a:pathLst>
                <a:path w="2177" h="1051" fill="none" extrusionOk="0">
                  <a:moveTo>
                    <a:pt x="1" y="1051"/>
                  </a:moveTo>
                  <a:lnTo>
                    <a:pt x="2177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48;p23">
              <a:extLst>
                <a:ext uri="{FF2B5EF4-FFF2-40B4-BE49-F238E27FC236}">
                  <a16:creationId xmlns:a16="http://schemas.microsoft.com/office/drawing/2014/main" id="{E57CB376-FDBD-8D87-E9B6-222732E29B28}"/>
                </a:ext>
              </a:extLst>
            </p:cNvPr>
            <p:cNvSpPr/>
            <p:nvPr/>
          </p:nvSpPr>
          <p:spPr>
            <a:xfrm rot="1492103">
              <a:off x="3120766" y="4872782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0" y="1051"/>
                  </a:moveTo>
                  <a:lnTo>
                    <a:pt x="2189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49;p23">
              <a:extLst>
                <a:ext uri="{FF2B5EF4-FFF2-40B4-BE49-F238E27FC236}">
                  <a16:creationId xmlns:a16="http://schemas.microsoft.com/office/drawing/2014/main" id="{0D982D3E-0D62-3050-E03B-0EDF6FA2BB80}"/>
                </a:ext>
              </a:extLst>
            </p:cNvPr>
            <p:cNvSpPr/>
            <p:nvPr/>
          </p:nvSpPr>
          <p:spPr>
            <a:xfrm rot="1492103">
              <a:off x="3121028" y="4881968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1" y="1051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50;p23">
              <a:extLst>
                <a:ext uri="{FF2B5EF4-FFF2-40B4-BE49-F238E27FC236}">
                  <a16:creationId xmlns:a16="http://schemas.microsoft.com/office/drawing/2014/main" id="{A0CEDC9D-F623-AA38-B27E-8AA48F1AA299}"/>
                </a:ext>
              </a:extLst>
            </p:cNvPr>
            <p:cNvSpPr/>
            <p:nvPr/>
          </p:nvSpPr>
          <p:spPr>
            <a:xfrm rot="1492103">
              <a:off x="3120985" y="4892735"/>
              <a:ext cx="54745" cy="25973"/>
            </a:xfrm>
            <a:custGeom>
              <a:avLst/>
              <a:gdLst/>
              <a:ahLst/>
              <a:cxnLst/>
              <a:rect l="l" t="t" r="r" b="b"/>
              <a:pathLst>
                <a:path w="2190" h="1039" fill="none" extrusionOk="0">
                  <a:moveTo>
                    <a:pt x="1" y="1039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51;p23">
              <a:extLst>
                <a:ext uri="{FF2B5EF4-FFF2-40B4-BE49-F238E27FC236}">
                  <a16:creationId xmlns:a16="http://schemas.microsoft.com/office/drawing/2014/main" id="{2C89A926-4798-3145-DAA3-CC7CC381A688}"/>
                </a:ext>
              </a:extLst>
            </p:cNvPr>
            <p:cNvSpPr/>
            <p:nvPr/>
          </p:nvSpPr>
          <p:spPr>
            <a:xfrm rot="1492103">
              <a:off x="3420507" y="4799371"/>
              <a:ext cx="261303" cy="140788"/>
            </a:xfrm>
            <a:custGeom>
              <a:avLst/>
              <a:gdLst/>
              <a:ahLst/>
              <a:cxnLst/>
              <a:rect l="l" t="t" r="r" b="b"/>
              <a:pathLst>
                <a:path w="10453" h="5632" fill="none" extrusionOk="0">
                  <a:moveTo>
                    <a:pt x="0" y="1"/>
                  </a:moveTo>
                  <a:cubicBezTo>
                    <a:pt x="0" y="1"/>
                    <a:pt x="2658" y="5100"/>
                    <a:pt x="3063" y="5632"/>
                  </a:cubicBezTo>
                  <a:cubicBezTo>
                    <a:pt x="3063" y="5632"/>
                    <a:pt x="6353" y="3911"/>
                    <a:pt x="7011" y="3974"/>
                  </a:cubicBezTo>
                  <a:cubicBezTo>
                    <a:pt x="7656" y="4050"/>
                    <a:pt x="8263" y="4278"/>
                    <a:pt x="8263" y="4278"/>
                  </a:cubicBezTo>
                  <a:lnTo>
                    <a:pt x="10452" y="324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52;p23">
              <a:extLst>
                <a:ext uri="{FF2B5EF4-FFF2-40B4-BE49-F238E27FC236}">
                  <a16:creationId xmlns:a16="http://schemas.microsoft.com/office/drawing/2014/main" id="{B5BD3615-2542-0EE0-15AE-D9AF76F4CB03}"/>
                </a:ext>
              </a:extLst>
            </p:cNvPr>
            <p:cNvSpPr/>
            <p:nvPr/>
          </p:nvSpPr>
          <p:spPr>
            <a:xfrm rot="1492103">
              <a:off x="3630288" y="4899488"/>
              <a:ext cx="25323" cy="25973"/>
            </a:xfrm>
            <a:custGeom>
              <a:avLst/>
              <a:gdLst/>
              <a:ahLst/>
              <a:cxnLst/>
              <a:rect l="l" t="t" r="r" b="b"/>
              <a:pathLst>
                <a:path w="1013" h="1039" fill="none" extrusionOk="0">
                  <a:moveTo>
                    <a:pt x="899" y="330"/>
                  </a:moveTo>
                  <a:cubicBezTo>
                    <a:pt x="1013" y="558"/>
                    <a:pt x="924" y="823"/>
                    <a:pt x="709" y="937"/>
                  </a:cubicBezTo>
                  <a:cubicBezTo>
                    <a:pt x="481" y="1038"/>
                    <a:pt x="216" y="937"/>
                    <a:pt x="102" y="709"/>
                  </a:cubicBezTo>
                  <a:cubicBezTo>
                    <a:pt x="1" y="482"/>
                    <a:pt x="89" y="203"/>
                    <a:pt x="304" y="102"/>
                  </a:cubicBezTo>
                  <a:cubicBezTo>
                    <a:pt x="519" y="1"/>
                    <a:pt x="798" y="102"/>
                    <a:pt x="899" y="330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53;p23">
              <a:extLst>
                <a:ext uri="{FF2B5EF4-FFF2-40B4-BE49-F238E27FC236}">
                  <a16:creationId xmlns:a16="http://schemas.microsoft.com/office/drawing/2014/main" id="{016D4B0A-B8F4-7590-4624-C8F589E6644C}"/>
                </a:ext>
              </a:extLst>
            </p:cNvPr>
            <p:cNvSpPr/>
            <p:nvPr/>
          </p:nvSpPr>
          <p:spPr>
            <a:xfrm rot="1492103">
              <a:off x="3118578" y="4745508"/>
              <a:ext cx="116440" cy="100617"/>
            </a:xfrm>
            <a:custGeom>
              <a:avLst/>
              <a:gdLst/>
              <a:ahLst/>
              <a:cxnLst/>
              <a:rect l="l" t="t" r="r" b="b"/>
              <a:pathLst>
                <a:path w="4658" h="4025" fill="none" extrusionOk="0">
                  <a:moveTo>
                    <a:pt x="1469" y="4012"/>
                  </a:moveTo>
                  <a:lnTo>
                    <a:pt x="4341" y="2633"/>
                  </a:lnTo>
                  <a:cubicBezTo>
                    <a:pt x="4341" y="2633"/>
                    <a:pt x="4657" y="2544"/>
                    <a:pt x="4278" y="1785"/>
                  </a:cubicBezTo>
                  <a:cubicBezTo>
                    <a:pt x="3898" y="1026"/>
                    <a:pt x="3506" y="343"/>
                    <a:pt x="3506" y="343"/>
                  </a:cubicBezTo>
                  <a:cubicBezTo>
                    <a:pt x="3506" y="343"/>
                    <a:pt x="3443" y="1"/>
                    <a:pt x="2873" y="279"/>
                  </a:cubicBezTo>
                  <a:cubicBezTo>
                    <a:pt x="2304" y="545"/>
                    <a:pt x="418" y="1456"/>
                    <a:pt x="418" y="1456"/>
                  </a:cubicBezTo>
                  <a:cubicBezTo>
                    <a:pt x="418" y="1456"/>
                    <a:pt x="1" y="1671"/>
                    <a:pt x="266" y="2152"/>
                  </a:cubicBezTo>
                  <a:cubicBezTo>
                    <a:pt x="532" y="2620"/>
                    <a:pt x="1000" y="3683"/>
                    <a:pt x="1000" y="3683"/>
                  </a:cubicBezTo>
                  <a:cubicBezTo>
                    <a:pt x="1000" y="3683"/>
                    <a:pt x="1203" y="4025"/>
                    <a:pt x="1469" y="4012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54;p23">
              <a:extLst>
                <a:ext uri="{FF2B5EF4-FFF2-40B4-BE49-F238E27FC236}">
                  <a16:creationId xmlns:a16="http://schemas.microsoft.com/office/drawing/2014/main" id="{E55A8AFA-E1FF-10B5-FA9D-FF5488C409AC}"/>
                </a:ext>
              </a:extLst>
            </p:cNvPr>
            <p:cNvSpPr/>
            <p:nvPr/>
          </p:nvSpPr>
          <p:spPr>
            <a:xfrm rot="1492103">
              <a:off x="3231118" y="4743928"/>
              <a:ext cx="112941" cy="101891"/>
            </a:xfrm>
            <a:custGeom>
              <a:avLst/>
              <a:gdLst/>
              <a:ahLst/>
              <a:cxnLst/>
              <a:rect l="l" t="t" r="r" b="b"/>
              <a:pathLst>
                <a:path w="4518" h="4076" fill="none" extrusionOk="0">
                  <a:moveTo>
                    <a:pt x="1025" y="3569"/>
                  </a:moveTo>
                  <a:lnTo>
                    <a:pt x="177" y="1975"/>
                  </a:lnTo>
                  <a:cubicBezTo>
                    <a:pt x="177" y="1975"/>
                    <a:pt x="0" y="1620"/>
                    <a:pt x="696" y="1291"/>
                  </a:cubicBezTo>
                  <a:cubicBezTo>
                    <a:pt x="1405" y="950"/>
                    <a:pt x="3151" y="114"/>
                    <a:pt x="3151" y="114"/>
                  </a:cubicBezTo>
                  <a:cubicBezTo>
                    <a:pt x="3151" y="114"/>
                    <a:pt x="3594" y="1"/>
                    <a:pt x="3822" y="570"/>
                  </a:cubicBezTo>
                  <a:cubicBezTo>
                    <a:pt x="4062" y="1139"/>
                    <a:pt x="4404" y="1987"/>
                    <a:pt x="4404" y="1987"/>
                  </a:cubicBezTo>
                  <a:cubicBezTo>
                    <a:pt x="4404" y="1987"/>
                    <a:pt x="4518" y="2544"/>
                    <a:pt x="4176" y="2683"/>
                  </a:cubicBezTo>
                  <a:cubicBezTo>
                    <a:pt x="3328" y="3038"/>
                    <a:pt x="1481" y="3974"/>
                    <a:pt x="1481" y="3974"/>
                  </a:cubicBezTo>
                  <a:cubicBezTo>
                    <a:pt x="1481" y="3974"/>
                    <a:pt x="1266" y="4075"/>
                    <a:pt x="1025" y="356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55;p23">
              <a:extLst>
                <a:ext uri="{FF2B5EF4-FFF2-40B4-BE49-F238E27FC236}">
                  <a16:creationId xmlns:a16="http://schemas.microsoft.com/office/drawing/2014/main" id="{F0CB0D36-0785-4C77-70B7-FC2A3414EFDB}"/>
                </a:ext>
              </a:extLst>
            </p:cNvPr>
            <p:cNvSpPr/>
            <p:nvPr/>
          </p:nvSpPr>
          <p:spPr>
            <a:xfrm rot="1492103">
              <a:off x="3340741" y="4741202"/>
              <a:ext cx="116115" cy="104416"/>
            </a:xfrm>
            <a:custGeom>
              <a:avLst/>
              <a:gdLst/>
              <a:ahLst/>
              <a:cxnLst/>
              <a:rect l="l" t="t" r="r" b="b"/>
              <a:pathLst>
                <a:path w="4645" h="4177" fill="none" extrusionOk="0">
                  <a:moveTo>
                    <a:pt x="165" y="1924"/>
                  </a:moveTo>
                  <a:lnTo>
                    <a:pt x="1013" y="3696"/>
                  </a:lnTo>
                  <a:cubicBezTo>
                    <a:pt x="1013" y="3696"/>
                    <a:pt x="1202" y="4176"/>
                    <a:pt x="1785" y="3911"/>
                  </a:cubicBezTo>
                  <a:cubicBezTo>
                    <a:pt x="2354" y="3658"/>
                    <a:pt x="4290" y="2721"/>
                    <a:pt x="4290" y="2721"/>
                  </a:cubicBezTo>
                  <a:cubicBezTo>
                    <a:pt x="4290" y="2721"/>
                    <a:pt x="4644" y="2607"/>
                    <a:pt x="4163" y="1696"/>
                  </a:cubicBezTo>
                  <a:cubicBezTo>
                    <a:pt x="3695" y="798"/>
                    <a:pt x="3569" y="443"/>
                    <a:pt x="3569" y="443"/>
                  </a:cubicBezTo>
                  <a:cubicBezTo>
                    <a:pt x="3569" y="443"/>
                    <a:pt x="3379" y="1"/>
                    <a:pt x="2544" y="494"/>
                  </a:cubicBezTo>
                  <a:cubicBezTo>
                    <a:pt x="2379" y="583"/>
                    <a:pt x="696" y="1367"/>
                    <a:pt x="696" y="1367"/>
                  </a:cubicBezTo>
                  <a:cubicBezTo>
                    <a:pt x="696" y="1367"/>
                    <a:pt x="0" y="1570"/>
                    <a:pt x="165" y="1924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56;p23">
              <a:extLst>
                <a:ext uri="{FF2B5EF4-FFF2-40B4-BE49-F238E27FC236}">
                  <a16:creationId xmlns:a16="http://schemas.microsoft.com/office/drawing/2014/main" id="{4377C93B-6DFB-02D1-FBCE-6B4430F0988F}"/>
                </a:ext>
              </a:extLst>
            </p:cNvPr>
            <p:cNvSpPr/>
            <p:nvPr/>
          </p:nvSpPr>
          <p:spPr>
            <a:xfrm rot="1492103">
              <a:off x="3468287" y="4744327"/>
              <a:ext cx="166411" cy="111041"/>
            </a:xfrm>
            <a:custGeom>
              <a:avLst/>
              <a:gdLst/>
              <a:ahLst/>
              <a:cxnLst/>
              <a:rect l="l" t="t" r="r" b="b"/>
              <a:pathLst>
                <a:path w="6657" h="4442" fill="none" extrusionOk="0">
                  <a:moveTo>
                    <a:pt x="102" y="2316"/>
                  </a:moveTo>
                  <a:lnTo>
                    <a:pt x="899" y="3973"/>
                  </a:lnTo>
                  <a:cubicBezTo>
                    <a:pt x="899" y="3973"/>
                    <a:pt x="1025" y="4442"/>
                    <a:pt x="1974" y="3986"/>
                  </a:cubicBezTo>
                  <a:cubicBezTo>
                    <a:pt x="2923" y="3530"/>
                    <a:pt x="5859" y="2126"/>
                    <a:pt x="5859" y="2126"/>
                  </a:cubicBezTo>
                  <a:cubicBezTo>
                    <a:pt x="5859" y="2126"/>
                    <a:pt x="6656" y="1885"/>
                    <a:pt x="5821" y="1278"/>
                  </a:cubicBezTo>
                  <a:cubicBezTo>
                    <a:pt x="4973" y="658"/>
                    <a:pt x="4227" y="203"/>
                    <a:pt x="4227" y="203"/>
                  </a:cubicBezTo>
                  <a:cubicBezTo>
                    <a:pt x="4227" y="203"/>
                    <a:pt x="4037" y="0"/>
                    <a:pt x="3328" y="342"/>
                  </a:cubicBezTo>
                  <a:cubicBezTo>
                    <a:pt x="2607" y="683"/>
                    <a:pt x="367" y="1772"/>
                    <a:pt x="367" y="1772"/>
                  </a:cubicBezTo>
                  <a:cubicBezTo>
                    <a:pt x="367" y="1772"/>
                    <a:pt x="0" y="1911"/>
                    <a:pt x="102" y="231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57;p23">
              <a:extLst>
                <a:ext uri="{FF2B5EF4-FFF2-40B4-BE49-F238E27FC236}">
                  <a16:creationId xmlns:a16="http://schemas.microsoft.com/office/drawing/2014/main" id="{1A934A98-7431-B923-0D18-57A167C1D406}"/>
                </a:ext>
              </a:extLst>
            </p:cNvPr>
            <p:cNvSpPr/>
            <p:nvPr/>
          </p:nvSpPr>
          <p:spPr>
            <a:xfrm rot="1492103">
              <a:off x="3518613" y="4748448"/>
              <a:ext cx="31647" cy="87668"/>
            </a:xfrm>
            <a:custGeom>
              <a:avLst/>
              <a:gdLst/>
              <a:ahLst/>
              <a:cxnLst/>
              <a:rect l="l" t="t" r="r" b="b"/>
              <a:pathLst>
                <a:path w="1266" h="3507" fill="none" extrusionOk="0">
                  <a:moveTo>
                    <a:pt x="0" y="520"/>
                  </a:moveTo>
                  <a:lnTo>
                    <a:pt x="25" y="3506"/>
                  </a:lnTo>
                  <a:lnTo>
                    <a:pt x="1265" y="2911"/>
                  </a:lnTo>
                  <a:lnTo>
                    <a:pt x="1088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58;p23">
              <a:extLst>
                <a:ext uri="{FF2B5EF4-FFF2-40B4-BE49-F238E27FC236}">
                  <a16:creationId xmlns:a16="http://schemas.microsoft.com/office/drawing/2014/main" id="{FD3B5B98-1CD6-72A4-5899-1355956F7A2C}"/>
                </a:ext>
              </a:extLst>
            </p:cNvPr>
            <p:cNvSpPr/>
            <p:nvPr/>
          </p:nvSpPr>
          <p:spPr>
            <a:xfrm rot="1492103">
              <a:off x="3276937" y="4753688"/>
              <a:ext cx="16774" cy="81643"/>
            </a:xfrm>
            <a:custGeom>
              <a:avLst/>
              <a:gdLst/>
              <a:ahLst/>
              <a:cxnLst/>
              <a:rect l="l" t="t" r="r" b="b"/>
              <a:pathLst>
                <a:path w="671" h="3266" fill="none" extrusionOk="0">
                  <a:moveTo>
                    <a:pt x="0" y="3266"/>
                  </a:moveTo>
                  <a:lnTo>
                    <a:pt x="228" y="203"/>
                  </a:lnTo>
                  <a:lnTo>
                    <a:pt x="671" y="1"/>
                  </a:lnTo>
                  <a:lnTo>
                    <a:pt x="544" y="310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59;p23">
              <a:extLst>
                <a:ext uri="{FF2B5EF4-FFF2-40B4-BE49-F238E27FC236}">
                  <a16:creationId xmlns:a16="http://schemas.microsoft.com/office/drawing/2014/main" id="{CC00A39C-05F5-DFC7-1E70-E9604A2CD828}"/>
                </a:ext>
              </a:extLst>
            </p:cNvPr>
            <p:cNvSpPr/>
            <p:nvPr/>
          </p:nvSpPr>
          <p:spPr>
            <a:xfrm rot="1492103">
              <a:off x="3307873" y="4759585"/>
              <a:ext cx="19323" cy="75319"/>
            </a:xfrm>
            <a:custGeom>
              <a:avLst/>
              <a:gdLst/>
              <a:ahLst/>
              <a:cxnLst/>
              <a:rect l="l" t="t" r="r" b="b"/>
              <a:pathLst>
                <a:path w="773" h="3013" fill="none" extrusionOk="0">
                  <a:moveTo>
                    <a:pt x="203" y="3012"/>
                  </a:moveTo>
                  <a:lnTo>
                    <a:pt x="0" y="76"/>
                  </a:lnTo>
                  <a:lnTo>
                    <a:pt x="291" y="0"/>
                  </a:lnTo>
                  <a:lnTo>
                    <a:pt x="772" y="2746"/>
                  </a:ln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532;p23">
            <a:extLst>
              <a:ext uri="{FF2B5EF4-FFF2-40B4-BE49-F238E27FC236}">
                <a16:creationId xmlns:a16="http://schemas.microsoft.com/office/drawing/2014/main" id="{377B424A-FE9D-B1F1-9D91-668743175DCE}"/>
              </a:ext>
            </a:extLst>
          </p:cNvPr>
          <p:cNvGrpSpPr/>
          <p:nvPr/>
        </p:nvGrpSpPr>
        <p:grpSpPr>
          <a:xfrm>
            <a:off x="4496001" y="3680135"/>
            <a:ext cx="339205" cy="282250"/>
            <a:chOff x="2967600" y="4528286"/>
            <a:chExt cx="765827" cy="670678"/>
          </a:xfrm>
        </p:grpSpPr>
        <p:sp>
          <p:nvSpPr>
            <p:cNvPr id="119" name="Google Shape;533;p23">
              <a:extLst>
                <a:ext uri="{FF2B5EF4-FFF2-40B4-BE49-F238E27FC236}">
                  <a16:creationId xmlns:a16="http://schemas.microsoft.com/office/drawing/2014/main" id="{7545F74A-514C-C9D9-261E-80C77F54543B}"/>
                </a:ext>
              </a:extLst>
            </p:cNvPr>
            <p:cNvSpPr/>
            <p:nvPr/>
          </p:nvSpPr>
          <p:spPr>
            <a:xfrm rot="1492103">
              <a:off x="3031179" y="4642031"/>
              <a:ext cx="638671" cy="443188"/>
            </a:xfrm>
            <a:custGeom>
              <a:avLst/>
              <a:gdLst/>
              <a:ahLst/>
              <a:cxnLst/>
              <a:rect l="l" t="t" r="r" b="b"/>
              <a:pathLst>
                <a:path w="25549" h="17729" fill="none" extrusionOk="0">
                  <a:moveTo>
                    <a:pt x="3848" y="17728"/>
                  </a:moveTo>
                  <a:lnTo>
                    <a:pt x="1620" y="13059"/>
                  </a:lnTo>
                  <a:cubicBezTo>
                    <a:pt x="1620" y="13059"/>
                    <a:pt x="1" y="9693"/>
                    <a:pt x="1747" y="8503"/>
                  </a:cubicBezTo>
                  <a:cubicBezTo>
                    <a:pt x="3481" y="7314"/>
                    <a:pt x="7112" y="5062"/>
                    <a:pt x="9339" y="3910"/>
                  </a:cubicBezTo>
                  <a:cubicBezTo>
                    <a:pt x="11554" y="2759"/>
                    <a:pt x="16312" y="658"/>
                    <a:pt x="17792" y="329"/>
                  </a:cubicBezTo>
                  <a:cubicBezTo>
                    <a:pt x="19273" y="0"/>
                    <a:pt x="20728" y="607"/>
                    <a:pt x="22778" y="2695"/>
                  </a:cubicBezTo>
                  <a:cubicBezTo>
                    <a:pt x="24840" y="4783"/>
                    <a:pt x="25321" y="5606"/>
                    <a:pt x="25549" y="6783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34;p23">
              <a:extLst>
                <a:ext uri="{FF2B5EF4-FFF2-40B4-BE49-F238E27FC236}">
                  <a16:creationId xmlns:a16="http://schemas.microsoft.com/office/drawing/2014/main" id="{BAC5FCF8-21A9-E78B-0F2E-F1E27B0DFE05}"/>
                </a:ext>
              </a:extLst>
            </p:cNvPr>
            <p:cNvSpPr/>
            <p:nvPr/>
          </p:nvSpPr>
          <p:spPr>
            <a:xfrm rot="1492103">
              <a:off x="3586323" y="4934014"/>
              <a:ext cx="92367" cy="59170"/>
            </a:xfrm>
            <a:custGeom>
              <a:avLst/>
              <a:gdLst/>
              <a:ahLst/>
              <a:cxnLst/>
              <a:rect l="l" t="t" r="r" b="b"/>
              <a:pathLst>
                <a:path w="3695" h="2367" fill="none" extrusionOk="0">
                  <a:moveTo>
                    <a:pt x="3568" y="355"/>
                  </a:moveTo>
                  <a:cubicBezTo>
                    <a:pt x="3695" y="608"/>
                    <a:pt x="3581" y="911"/>
                    <a:pt x="3341" y="1025"/>
                  </a:cubicBezTo>
                  <a:lnTo>
                    <a:pt x="797" y="2240"/>
                  </a:lnTo>
                  <a:cubicBezTo>
                    <a:pt x="544" y="2367"/>
                    <a:pt x="240" y="2253"/>
                    <a:pt x="127" y="2012"/>
                  </a:cubicBezTo>
                  <a:lnTo>
                    <a:pt x="127" y="2012"/>
                  </a:lnTo>
                  <a:cubicBezTo>
                    <a:pt x="0" y="1759"/>
                    <a:pt x="114" y="1456"/>
                    <a:pt x="354" y="1342"/>
                  </a:cubicBezTo>
                  <a:lnTo>
                    <a:pt x="2898" y="127"/>
                  </a:lnTo>
                  <a:cubicBezTo>
                    <a:pt x="3151" y="0"/>
                    <a:pt x="3455" y="114"/>
                    <a:pt x="356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35;p23">
              <a:extLst>
                <a:ext uri="{FF2B5EF4-FFF2-40B4-BE49-F238E27FC236}">
                  <a16:creationId xmlns:a16="http://schemas.microsoft.com/office/drawing/2014/main" id="{31E07A3B-347E-508F-EAD2-DA2DE0F56F27}"/>
                </a:ext>
              </a:extLst>
            </p:cNvPr>
            <p:cNvSpPr/>
            <p:nvPr/>
          </p:nvSpPr>
          <p:spPr>
            <a:xfrm rot="1492103">
              <a:off x="3033742" y="4956619"/>
              <a:ext cx="79118" cy="52846"/>
            </a:xfrm>
            <a:custGeom>
              <a:avLst/>
              <a:gdLst/>
              <a:ahLst/>
              <a:cxnLst/>
              <a:rect l="l" t="t" r="r" b="b"/>
              <a:pathLst>
                <a:path w="3165" h="2114" fill="none" extrusionOk="0">
                  <a:moveTo>
                    <a:pt x="3038" y="355"/>
                  </a:moveTo>
                  <a:cubicBezTo>
                    <a:pt x="3164" y="608"/>
                    <a:pt x="3051" y="911"/>
                    <a:pt x="2810" y="1025"/>
                  </a:cubicBezTo>
                  <a:lnTo>
                    <a:pt x="785" y="2000"/>
                  </a:lnTo>
                  <a:cubicBezTo>
                    <a:pt x="532" y="2114"/>
                    <a:pt x="241" y="2012"/>
                    <a:pt x="115" y="1759"/>
                  </a:cubicBezTo>
                  <a:lnTo>
                    <a:pt x="115" y="1759"/>
                  </a:lnTo>
                  <a:cubicBezTo>
                    <a:pt x="1" y="1506"/>
                    <a:pt x="102" y="1215"/>
                    <a:pt x="355" y="1089"/>
                  </a:cubicBezTo>
                  <a:lnTo>
                    <a:pt x="2380" y="127"/>
                  </a:lnTo>
                  <a:cubicBezTo>
                    <a:pt x="2620" y="0"/>
                    <a:pt x="2924" y="114"/>
                    <a:pt x="303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36;p23">
              <a:extLst>
                <a:ext uri="{FF2B5EF4-FFF2-40B4-BE49-F238E27FC236}">
                  <a16:creationId xmlns:a16="http://schemas.microsoft.com/office/drawing/2014/main" id="{67BB85D2-8938-D955-7AF6-DDDC2E3562BA}"/>
                </a:ext>
              </a:extLst>
            </p:cNvPr>
            <p:cNvSpPr/>
            <p:nvPr/>
          </p:nvSpPr>
          <p:spPr>
            <a:xfrm rot="1492103">
              <a:off x="3106220" y="4931459"/>
              <a:ext cx="121815" cy="121790"/>
            </a:xfrm>
            <a:custGeom>
              <a:avLst/>
              <a:gdLst/>
              <a:ahLst/>
              <a:cxnLst/>
              <a:rect l="l" t="t" r="r" b="b"/>
              <a:pathLst>
                <a:path w="4873" h="4872" fill="none" extrusionOk="0">
                  <a:moveTo>
                    <a:pt x="4366" y="1518"/>
                  </a:moveTo>
                  <a:cubicBezTo>
                    <a:pt x="4873" y="2581"/>
                    <a:pt x="4430" y="3859"/>
                    <a:pt x="3367" y="4366"/>
                  </a:cubicBezTo>
                  <a:cubicBezTo>
                    <a:pt x="2304" y="4872"/>
                    <a:pt x="1026" y="4429"/>
                    <a:pt x="520" y="3366"/>
                  </a:cubicBezTo>
                  <a:cubicBezTo>
                    <a:pt x="1" y="2290"/>
                    <a:pt x="456" y="1025"/>
                    <a:pt x="1519" y="506"/>
                  </a:cubicBezTo>
                  <a:cubicBezTo>
                    <a:pt x="2582" y="0"/>
                    <a:pt x="3860" y="456"/>
                    <a:pt x="4366" y="1518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37;p23">
              <a:extLst>
                <a:ext uri="{FF2B5EF4-FFF2-40B4-BE49-F238E27FC236}">
                  <a16:creationId xmlns:a16="http://schemas.microsoft.com/office/drawing/2014/main" id="{84DDB6A5-FC71-1CAA-0ED3-BC8F7988244C}"/>
                </a:ext>
              </a:extLst>
            </p:cNvPr>
            <p:cNvSpPr/>
            <p:nvPr/>
          </p:nvSpPr>
          <p:spPr>
            <a:xfrm rot="1492103">
              <a:off x="3135638" y="4960928"/>
              <a:ext cx="63295" cy="62970"/>
            </a:xfrm>
            <a:custGeom>
              <a:avLst/>
              <a:gdLst/>
              <a:ahLst/>
              <a:cxnLst/>
              <a:rect l="l" t="t" r="r" b="b"/>
              <a:pathLst>
                <a:path w="2532" h="2519" fill="none" extrusionOk="0">
                  <a:moveTo>
                    <a:pt x="2266" y="785"/>
                  </a:moveTo>
                  <a:cubicBezTo>
                    <a:pt x="2531" y="1329"/>
                    <a:pt x="2291" y="2000"/>
                    <a:pt x="1747" y="2266"/>
                  </a:cubicBezTo>
                  <a:cubicBezTo>
                    <a:pt x="1190" y="2519"/>
                    <a:pt x="532" y="2291"/>
                    <a:pt x="266" y="1734"/>
                  </a:cubicBezTo>
                  <a:cubicBezTo>
                    <a:pt x="1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6" y="78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38;p23">
              <a:extLst>
                <a:ext uri="{FF2B5EF4-FFF2-40B4-BE49-F238E27FC236}">
                  <a16:creationId xmlns:a16="http://schemas.microsoft.com/office/drawing/2014/main" id="{B5D360C0-F2A2-8044-38C4-BC5DD83E49D9}"/>
                </a:ext>
              </a:extLst>
            </p:cNvPr>
            <p:cNvSpPr/>
            <p:nvPr/>
          </p:nvSpPr>
          <p:spPr>
            <a:xfrm rot="1492103">
              <a:off x="3161884" y="4987202"/>
              <a:ext cx="10799" cy="10449"/>
            </a:xfrm>
            <a:custGeom>
              <a:avLst/>
              <a:gdLst/>
              <a:ahLst/>
              <a:cxnLst/>
              <a:rect l="l" t="t" r="r" b="b"/>
              <a:pathLst>
                <a:path w="432" h="418" fill="none" extrusionOk="0">
                  <a:moveTo>
                    <a:pt x="381" y="127"/>
                  </a:moveTo>
                  <a:cubicBezTo>
                    <a:pt x="431" y="228"/>
                    <a:pt x="381" y="329"/>
                    <a:pt x="292" y="380"/>
                  </a:cubicBezTo>
                  <a:cubicBezTo>
                    <a:pt x="203" y="418"/>
                    <a:pt x="90" y="380"/>
                    <a:pt x="52" y="291"/>
                  </a:cubicBezTo>
                  <a:cubicBezTo>
                    <a:pt x="1" y="203"/>
                    <a:pt x="39" y="89"/>
                    <a:pt x="140" y="51"/>
                  </a:cubicBezTo>
                  <a:cubicBezTo>
                    <a:pt x="229" y="0"/>
                    <a:pt x="343" y="38"/>
                    <a:pt x="381" y="127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39;p23">
              <a:extLst>
                <a:ext uri="{FF2B5EF4-FFF2-40B4-BE49-F238E27FC236}">
                  <a16:creationId xmlns:a16="http://schemas.microsoft.com/office/drawing/2014/main" id="{E00718CE-0F7F-BDF3-4244-EA1316153FF1}"/>
                </a:ext>
              </a:extLst>
            </p:cNvPr>
            <p:cNvSpPr/>
            <p:nvPr/>
          </p:nvSpPr>
          <p:spPr>
            <a:xfrm rot="1492103">
              <a:off x="3466021" y="4921760"/>
              <a:ext cx="121790" cy="12179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4353" y="1519"/>
                  </a:moveTo>
                  <a:cubicBezTo>
                    <a:pt x="4872" y="2582"/>
                    <a:pt x="4416" y="3860"/>
                    <a:pt x="3353" y="4366"/>
                  </a:cubicBezTo>
                  <a:cubicBezTo>
                    <a:pt x="2291" y="4872"/>
                    <a:pt x="1013" y="4429"/>
                    <a:pt x="506" y="3366"/>
                  </a:cubicBezTo>
                  <a:cubicBezTo>
                    <a:pt x="0" y="2303"/>
                    <a:pt x="443" y="1025"/>
                    <a:pt x="1506" y="519"/>
                  </a:cubicBezTo>
                  <a:cubicBezTo>
                    <a:pt x="2569" y="0"/>
                    <a:pt x="3847" y="456"/>
                    <a:pt x="4353" y="151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40;p23">
              <a:extLst>
                <a:ext uri="{FF2B5EF4-FFF2-40B4-BE49-F238E27FC236}">
                  <a16:creationId xmlns:a16="http://schemas.microsoft.com/office/drawing/2014/main" id="{2F25BC32-39EC-8DAB-94FB-9C528DE119AB}"/>
                </a:ext>
              </a:extLst>
            </p:cNvPr>
            <p:cNvSpPr/>
            <p:nvPr/>
          </p:nvSpPr>
          <p:spPr>
            <a:xfrm rot="1492103">
              <a:off x="3495074" y="4951083"/>
              <a:ext cx="63295" cy="63295"/>
            </a:xfrm>
            <a:custGeom>
              <a:avLst/>
              <a:gdLst/>
              <a:ahLst/>
              <a:cxnLst/>
              <a:rect l="l" t="t" r="r" b="b"/>
              <a:pathLst>
                <a:path w="2532" h="2532" fill="none" extrusionOk="0">
                  <a:moveTo>
                    <a:pt x="2265" y="786"/>
                  </a:moveTo>
                  <a:cubicBezTo>
                    <a:pt x="2531" y="1342"/>
                    <a:pt x="2303" y="2000"/>
                    <a:pt x="1747" y="2266"/>
                  </a:cubicBezTo>
                  <a:cubicBezTo>
                    <a:pt x="1190" y="2532"/>
                    <a:pt x="532" y="2291"/>
                    <a:pt x="266" y="1747"/>
                  </a:cubicBezTo>
                  <a:cubicBezTo>
                    <a:pt x="0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5" y="78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41;p23">
              <a:extLst>
                <a:ext uri="{FF2B5EF4-FFF2-40B4-BE49-F238E27FC236}">
                  <a16:creationId xmlns:a16="http://schemas.microsoft.com/office/drawing/2014/main" id="{D8FF4874-46D7-C120-8746-ECC40DAF27E1}"/>
                </a:ext>
              </a:extLst>
            </p:cNvPr>
            <p:cNvSpPr/>
            <p:nvPr/>
          </p:nvSpPr>
          <p:spPr>
            <a:xfrm rot="1492103">
              <a:off x="3521700" y="4977434"/>
              <a:ext cx="10449" cy="10449"/>
            </a:xfrm>
            <a:custGeom>
              <a:avLst/>
              <a:gdLst/>
              <a:ahLst/>
              <a:cxnLst/>
              <a:rect l="l" t="t" r="r" b="b"/>
              <a:pathLst>
                <a:path w="418" h="418" fill="none" extrusionOk="0">
                  <a:moveTo>
                    <a:pt x="367" y="139"/>
                  </a:moveTo>
                  <a:cubicBezTo>
                    <a:pt x="418" y="228"/>
                    <a:pt x="380" y="329"/>
                    <a:pt x="291" y="380"/>
                  </a:cubicBezTo>
                  <a:cubicBezTo>
                    <a:pt x="190" y="418"/>
                    <a:pt x="89" y="380"/>
                    <a:pt x="38" y="291"/>
                  </a:cubicBezTo>
                  <a:cubicBezTo>
                    <a:pt x="0" y="203"/>
                    <a:pt x="38" y="89"/>
                    <a:pt x="127" y="51"/>
                  </a:cubicBezTo>
                  <a:cubicBezTo>
                    <a:pt x="215" y="0"/>
                    <a:pt x="329" y="38"/>
                    <a:pt x="367" y="13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42;p23">
              <a:extLst>
                <a:ext uri="{FF2B5EF4-FFF2-40B4-BE49-F238E27FC236}">
                  <a16:creationId xmlns:a16="http://schemas.microsoft.com/office/drawing/2014/main" id="{1D72BAFC-57EB-0F3D-9590-786D7EB58EAF}"/>
                </a:ext>
              </a:extLst>
            </p:cNvPr>
            <p:cNvSpPr/>
            <p:nvPr/>
          </p:nvSpPr>
          <p:spPr>
            <a:xfrm rot="1492103">
              <a:off x="3233231" y="4922499"/>
              <a:ext cx="226531" cy="114215"/>
            </a:xfrm>
            <a:custGeom>
              <a:avLst/>
              <a:gdLst/>
              <a:ahLst/>
              <a:cxnLst/>
              <a:rect l="l" t="t" r="r" b="b"/>
              <a:pathLst>
                <a:path w="9062" h="4569" fill="none" extrusionOk="0">
                  <a:moveTo>
                    <a:pt x="1" y="4568"/>
                  </a:moveTo>
                  <a:lnTo>
                    <a:pt x="906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43;p23">
              <a:extLst>
                <a:ext uri="{FF2B5EF4-FFF2-40B4-BE49-F238E27FC236}">
                  <a16:creationId xmlns:a16="http://schemas.microsoft.com/office/drawing/2014/main" id="{36C6E3D4-2C1B-8A9D-2CA5-1BE2D9F37DB0}"/>
                </a:ext>
              </a:extLst>
            </p:cNvPr>
            <p:cNvSpPr/>
            <p:nvPr/>
          </p:nvSpPr>
          <p:spPr>
            <a:xfrm rot="1492103">
              <a:off x="3101594" y="4637243"/>
              <a:ext cx="468486" cy="230306"/>
            </a:xfrm>
            <a:custGeom>
              <a:avLst/>
              <a:gdLst/>
              <a:ahLst/>
              <a:cxnLst/>
              <a:rect l="l" t="t" r="r" b="b"/>
              <a:pathLst>
                <a:path w="18741" h="9213" fill="none" extrusionOk="0">
                  <a:moveTo>
                    <a:pt x="0" y="9212"/>
                  </a:moveTo>
                  <a:lnTo>
                    <a:pt x="1874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44;p23">
              <a:extLst>
                <a:ext uri="{FF2B5EF4-FFF2-40B4-BE49-F238E27FC236}">
                  <a16:creationId xmlns:a16="http://schemas.microsoft.com/office/drawing/2014/main" id="{D4C60F72-930E-A4AD-3543-09A94FF7D59C}"/>
                </a:ext>
              </a:extLst>
            </p:cNvPr>
            <p:cNvSpPr/>
            <p:nvPr/>
          </p:nvSpPr>
          <p:spPr>
            <a:xfrm rot="1492103">
              <a:off x="3405727" y="4761832"/>
              <a:ext cx="97142" cy="202783"/>
            </a:xfrm>
            <a:custGeom>
              <a:avLst/>
              <a:gdLst/>
              <a:ahLst/>
              <a:cxnLst/>
              <a:rect l="l" t="t" r="r" b="b"/>
              <a:pathLst>
                <a:path w="3886" h="8112" fill="none" extrusionOk="0">
                  <a:moveTo>
                    <a:pt x="1" y="1"/>
                  </a:moveTo>
                  <a:cubicBezTo>
                    <a:pt x="1" y="1"/>
                    <a:pt x="3443" y="7504"/>
                    <a:pt x="3885" y="8112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545;p23">
              <a:extLst>
                <a:ext uri="{FF2B5EF4-FFF2-40B4-BE49-F238E27FC236}">
                  <a16:creationId xmlns:a16="http://schemas.microsoft.com/office/drawing/2014/main" id="{3346B8E1-AFEA-4E17-3349-DD6EC2989CE6}"/>
                </a:ext>
              </a:extLst>
            </p:cNvPr>
            <p:cNvSpPr/>
            <p:nvPr/>
          </p:nvSpPr>
          <p:spPr>
            <a:xfrm rot="1492103">
              <a:off x="3083492" y="4713707"/>
              <a:ext cx="528906" cy="259078"/>
            </a:xfrm>
            <a:custGeom>
              <a:avLst/>
              <a:gdLst/>
              <a:ahLst/>
              <a:cxnLst/>
              <a:rect l="l" t="t" r="r" b="b"/>
              <a:pathLst>
                <a:path w="21158" h="10364" fill="none" extrusionOk="0">
                  <a:moveTo>
                    <a:pt x="1" y="10364"/>
                  </a:moveTo>
                  <a:lnTo>
                    <a:pt x="21158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546;p23">
              <a:extLst>
                <a:ext uri="{FF2B5EF4-FFF2-40B4-BE49-F238E27FC236}">
                  <a16:creationId xmlns:a16="http://schemas.microsoft.com/office/drawing/2014/main" id="{4E32D2AE-8892-5F4A-7EE3-E0041963B21D}"/>
                </a:ext>
              </a:extLst>
            </p:cNvPr>
            <p:cNvSpPr/>
            <p:nvPr/>
          </p:nvSpPr>
          <p:spPr>
            <a:xfrm rot="1492103">
              <a:off x="3120551" y="4853846"/>
              <a:ext cx="54745" cy="25948"/>
            </a:xfrm>
            <a:custGeom>
              <a:avLst/>
              <a:gdLst/>
              <a:ahLst/>
              <a:cxnLst/>
              <a:rect l="l" t="t" r="r" b="b"/>
              <a:pathLst>
                <a:path w="2190" h="1038" fill="none" extrusionOk="0">
                  <a:moveTo>
                    <a:pt x="0" y="1038"/>
                  </a:moveTo>
                  <a:lnTo>
                    <a:pt x="2189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547;p23">
              <a:extLst>
                <a:ext uri="{FF2B5EF4-FFF2-40B4-BE49-F238E27FC236}">
                  <a16:creationId xmlns:a16="http://schemas.microsoft.com/office/drawing/2014/main" id="{4C8DF464-1333-C5F3-A20B-2A49B53D1555}"/>
                </a:ext>
              </a:extLst>
            </p:cNvPr>
            <p:cNvSpPr/>
            <p:nvPr/>
          </p:nvSpPr>
          <p:spPr>
            <a:xfrm rot="1492103">
              <a:off x="3120759" y="4862950"/>
              <a:ext cx="54420" cy="26273"/>
            </a:xfrm>
            <a:custGeom>
              <a:avLst/>
              <a:gdLst/>
              <a:ahLst/>
              <a:cxnLst/>
              <a:rect l="l" t="t" r="r" b="b"/>
              <a:pathLst>
                <a:path w="2177" h="1051" fill="none" extrusionOk="0">
                  <a:moveTo>
                    <a:pt x="1" y="1051"/>
                  </a:moveTo>
                  <a:lnTo>
                    <a:pt x="2177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548;p23">
              <a:extLst>
                <a:ext uri="{FF2B5EF4-FFF2-40B4-BE49-F238E27FC236}">
                  <a16:creationId xmlns:a16="http://schemas.microsoft.com/office/drawing/2014/main" id="{DA7BDA38-3972-A409-815D-3E2B6AB3EE09}"/>
                </a:ext>
              </a:extLst>
            </p:cNvPr>
            <p:cNvSpPr/>
            <p:nvPr/>
          </p:nvSpPr>
          <p:spPr>
            <a:xfrm rot="1492103">
              <a:off x="3120766" y="4872782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0" y="1051"/>
                  </a:moveTo>
                  <a:lnTo>
                    <a:pt x="2189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549;p23">
              <a:extLst>
                <a:ext uri="{FF2B5EF4-FFF2-40B4-BE49-F238E27FC236}">
                  <a16:creationId xmlns:a16="http://schemas.microsoft.com/office/drawing/2014/main" id="{FF3A3B4E-61F7-5018-D4C5-7A7EF38EBDF1}"/>
                </a:ext>
              </a:extLst>
            </p:cNvPr>
            <p:cNvSpPr/>
            <p:nvPr/>
          </p:nvSpPr>
          <p:spPr>
            <a:xfrm rot="1492103">
              <a:off x="3121028" y="4881968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1" y="1051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550;p23">
              <a:extLst>
                <a:ext uri="{FF2B5EF4-FFF2-40B4-BE49-F238E27FC236}">
                  <a16:creationId xmlns:a16="http://schemas.microsoft.com/office/drawing/2014/main" id="{54A04CD2-03FB-C3D7-625B-EB9FC33DFA2C}"/>
                </a:ext>
              </a:extLst>
            </p:cNvPr>
            <p:cNvSpPr/>
            <p:nvPr/>
          </p:nvSpPr>
          <p:spPr>
            <a:xfrm rot="1492103">
              <a:off x="3120985" y="4892735"/>
              <a:ext cx="54745" cy="25973"/>
            </a:xfrm>
            <a:custGeom>
              <a:avLst/>
              <a:gdLst/>
              <a:ahLst/>
              <a:cxnLst/>
              <a:rect l="l" t="t" r="r" b="b"/>
              <a:pathLst>
                <a:path w="2190" h="1039" fill="none" extrusionOk="0">
                  <a:moveTo>
                    <a:pt x="1" y="1039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551;p23">
              <a:extLst>
                <a:ext uri="{FF2B5EF4-FFF2-40B4-BE49-F238E27FC236}">
                  <a16:creationId xmlns:a16="http://schemas.microsoft.com/office/drawing/2014/main" id="{DFE62D91-6D26-F3EA-FA7B-C7F2948389E5}"/>
                </a:ext>
              </a:extLst>
            </p:cNvPr>
            <p:cNvSpPr/>
            <p:nvPr/>
          </p:nvSpPr>
          <p:spPr>
            <a:xfrm rot="1492103">
              <a:off x="3420507" y="4799371"/>
              <a:ext cx="261303" cy="140788"/>
            </a:xfrm>
            <a:custGeom>
              <a:avLst/>
              <a:gdLst/>
              <a:ahLst/>
              <a:cxnLst/>
              <a:rect l="l" t="t" r="r" b="b"/>
              <a:pathLst>
                <a:path w="10453" h="5632" fill="none" extrusionOk="0">
                  <a:moveTo>
                    <a:pt x="0" y="1"/>
                  </a:moveTo>
                  <a:cubicBezTo>
                    <a:pt x="0" y="1"/>
                    <a:pt x="2658" y="5100"/>
                    <a:pt x="3063" y="5632"/>
                  </a:cubicBezTo>
                  <a:cubicBezTo>
                    <a:pt x="3063" y="5632"/>
                    <a:pt x="6353" y="3911"/>
                    <a:pt x="7011" y="3974"/>
                  </a:cubicBezTo>
                  <a:cubicBezTo>
                    <a:pt x="7656" y="4050"/>
                    <a:pt x="8263" y="4278"/>
                    <a:pt x="8263" y="4278"/>
                  </a:cubicBezTo>
                  <a:lnTo>
                    <a:pt x="10452" y="324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552;p23">
              <a:extLst>
                <a:ext uri="{FF2B5EF4-FFF2-40B4-BE49-F238E27FC236}">
                  <a16:creationId xmlns:a16="http://schemas.microsoft.com/office/drawing/2014/main" id="{5BFE8D4C-F040-CFD4-0A0F-AA88727B8EF5}"/>
                </a:ext>
              </a:extLst>
            </p:cNvPr>
            <p:cNvSpPr/>
            <p:nvPr/>
          </p:nvSpPr>
          <p:spPr>
            <a:xfrm rot="1492103">
              <a:off x="3630288" y="4899488"/>
              <a:ext cx="25323" cy="25973"/>
            </a:xfrm>
            <a:custGeom>
              <a:avLst/>
              <a:gdLst/>
              <a:ahLst/>
              <a:cxnLst/>
              <a:rect l="l" t="t" r="r" b="b"/>
              <a:pathLst>
                <a:path w="1013" h="1039" fill="none" extrusionOk="0">
                  <a:moveTo>
                    <a:pt x="899" y="330"/>
                  </a:moveTo>
                  <a:cubicBezTo>
                    <a:pt x="1013" y="558"/>
                    <a:pt x="924" y="823"/>
                    <a:pt x="709" y="937"/>
                  </a:cubicBezTo>
                  <a:cubicBezTo>
                    <a:pt x="481" y="1038"/>
                    <a:pt x="216" y="937"/>
                    <a:pt x="102" y="709"/>
                  </a:cubicBezTo>
                  <a:cubicBezTo>
                    <a:pt x="1" y="482"/>
                    <a:pt x="89" y="203"/>
                    <a:pt x="304" y="102"/>
                  </a:cubicBezTo>
                  <a:cubicBezTo>
                    <a:pt x="519" y="1"/>
                    <a:pt x="798" y="102"/>
                    <a:pt x="899" y="330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553;p23">
              <a:extLst>
                <a:ext uri="{FF2B5EF4-FFF2-40B4-BE49-F238E27FC236}">
                  <a16:creationId xmlns:a16="http://schemas.microsoft.com/office/drawing/2014/main" id="{3AB8AF8F-CA68-7E1A-7949-2E1384974FD3}"/>
                </a:ext>
              </a:extLst>
            </p:cNvPr>
            <p:cNvSpPr/>
            <p:nvPr/>
          </p:nvSpPr>
          <p:spPr>
            <a:xfrm rot="1492103">
              <a:off x="3118578" y="4745508"/>
              <a:ext cx="116440" cy="100617"/>
            </a:xfrm>
            <a:custGeom>
              <a:avLst/>
              <a:gdLst/>
              <a:ahLst/>
              <a:cxnLst/>
              <a:rect l="l" t="t" r="r" b="b"/>
              <a:pathLst>
                <a:path w="4658" h="4025" fill="none" extrusionOk="0">
                  <a:moveTo>
                    <a:pt x="1469" y="4012"/>
                  </a:moveTo>
                  <a:lnTo>
                    <a:pt x="4341" y="2633"/>
                  </a:lnTo>
                  <a:cubicBezTo>
                    <a:pt x="4341" y="2633"/>
                    <a:pt x="4657" y="2544"/>
                    <a:pt x="4278" y="1785"/>
                  </a:cubicBezTo>
                  <a:cubicBezTo>
                    <a:pt x="3898" y="1026"/>
                    <a:pt x="3506" y="343"/>
                    <a:pt x="3506" y="343"/>
                  </a:cubicBezTo>
                  <a:cubicBezTo>
                    <a:pt x="3506" y="343"/>
                    <a:pt x="3443" y="1"/>
                    <a:pt x="2873" y="279"/>
                  </a:cubicBezTo>
                  <a:cubicBezTo>
                    <a:pt x="2304" y="545"/>
                    <a:pt x="418" y="1456"/>
                    <a:pt x="418" y="1456"/>
                  </a:cubicBezTo>
                  <a:cubicBezTo>
                    <a:pt x="418" y="1456"/>
                    <a:pt x="1" y="1671"/>
                    <a:pt x="266" y="2152"/>
                  </a:cubicBezTo>
                  <a:cubicBezTo>
                    <a:pt x="532" y="2620"/>
                    <a:pt x="1000" y="3683"/>
                    <a:pt x="1000" y="3683"/>
                  </a:cubicBezTo>
                  <a:cubicBezTo>
                    <a:pt x="1000" y="3683"/>
                    <a:pt x="1203" y="4025"/>
                    <a:pt x="1469" y="4012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554;p23">
              <a:extLst>
                <a:ext uri="{FF2B5EF4-FFF2-40B4-BE49-F238E27FC236}">
                  <a16:creationId xmlns:a16="http://schemas.microsoft.com/office/drawing/2014/main" id="{9876BB0C-924F-D860-23E6-50C032ABEDD0}"/>
                </a:ext>
              </a:extLst>
            </p:cNvPr>
            <p:cNvSpPr/>
            <p:nvPr/>
          </p:nvSpPr>
          <p:spPr>
            <a:xfrm rot="1492103">
              <a:off x="3231118" y="4743928"/>
              <a:ext cx="112941" cy="101891"/>
            </a:xfrm>
            <a:custGeom>
              <a:avLst/>
              <a:gdLst/>
              <a:ahLst/>
              <a:cxnLst/>
              <a:rect l="l" t="t" r="r" b="b"/>
              <a:pathLst>
                <a:path w="4518" h="4076" fill="none" extrusionOk="0">
                  <a:moveTo>
                    <a:pt x="1025" y="3569"/>
                  </a:moveTo>
                  <a:lnTo>
                    <a:pt x="177" y="1975"/>
                  </a:lnTo>
                  <a:cubicBezTo>
                    <a:pt x="177" y="1975"/>
                    <a:pt x="0" y="1620"/>
                    <a:pt x="696" y="1291"/>
                  </a:cubicBezTo>
                  <a:cubicBezTo>
                    <a:pt x="1405" y="950"/>
                    <a:pt x="3151" y="114"/>
                    <a:pt x="3151" y="114"/>
                  </a:cubicBezTo>
                  <a:cubicBezTo>
                    <a:pt x="3151" y="114"/>
                    <a:pt x="3594" y="1"/>
                    <a:pt x="3822" y="570"/>
                  </a:cubicBezTo>
                  <a:cubicBezTo>
                    <a:pt x="4062" y="1139"/>
                    <a:pt x="4404" y="1987"/>
                    <a:pt x="4404" y="1987"/>
                  </a:cubicBezTo>
                  <a:cubicBezTo>
                    <a:pt x="4404" y="1987"/>
                    <a:pt x="4518" y="2544"/>
                    <a:pt x="4176" y="2683"/>
                  </a:cubicBezTo>
                  <a:cubicBezTo>
                    <a:pt x="3328" y="3038"/>
                    <a:pt x="1481" y="3974"/>
                    <a:pt x="1481" y="3974"/>
                  </a:cubicBezTo>
                  <a:cubicBezTo>
                    <a:pt x="1481" y="3974"/>
                    <a:pt x="1266" y="4075"/>
                    <a:pt x="1025" y="356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555;p23">
              <a:extLst>
                <a:ext uri="{FF2B5EF4-FFF2-40B4-BE49-F238E27FC236}">
                  <a16:creationId xmlns:a16="http://schemas.microsoft.com/office/drawing/2014/main" id="{3E0DB2DE-9593-080A-8C91-8CB18D6135FD}"/>
                </a:ext>
              </a:extLst>
            </p:cNvPr>
            <p:cNvSpPr/>
            <p:nvPr/>
          </p:nvSpPr>
          <p:spPr>
            <a:xfrm rot="1492103">
              <a:off x="3340741" y="4741202"/>
              <a:ext cx="116115" cy="104416"/>
            </a:xfrm>
            <a:custGeom>
              <a:avLst/>
              <a:gdLst/>
              <a:ahLst/>
              <a:cxnLst/>
              <a:rect l="l" t="t" r="r" b="b"/>
              <a:pathLst>
                <a:path w="4645" h="4177" fill="none" extrusionOk="0">
                  <a:moveTo>
                    <a:pt x="165" y="1924"/>
                  </a:moveTo>
                  <a:lnTo>
                    <a:pt x="1013" y="3696"/>
                  </a:lnTo>
                  <a:cubicBezTo>
                    <a:pt x="1013" y="3696"/>
                    <a:pt x="1202" y="4176"/>
                    <a:pt x="1785" y="3911"/>
                  </a:cubicBezTo>
                  <a:cubicBezTo>
                    <a:pt x="2354" y="3658"/>
                    <a:pt x="4290" y="2721"/>
                    <a:pt x="4290" y="2721"/>
                  </a:cubicBezTo>
                  <a:cubicBezTo>
                    <a:pt x="4290" y="2721"/>
                    <a:pt x="4644" y="2607"/>
                    <a:pt x="4163" y="1696"/>
                  </a:cubicBezTo>
                  <a:cubicBezTo>
                    <a:pt x="3695" y="798"/>
                    <a:pt x="3569" y="443"/>
                    <a:pt x="3569" y="443"/>
                  </a:cubicBezTo>
                  <a:cubicBezTo>
                    <a:pt x="3569" y="443"/>
                    <a:pt x="3379" y="1"/>
                    <a:pt x="2544" y="494"/>
                  </a:cubicBezTo>
                  <a:cubicBezTo>
                    <a:pt x="2379" y="583"/>
                    <a:pt x="696" y="1367"/>
                    <a:pt x="696" y="1367"/>
                  </a:cubicBezTo>
                  <a:cubicBezTo>
                    <a:pt x="696" y="1367"/>
                    <a:pt x="0" y="1570"/>
                    <a:pt x="165" y="1924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556;p23">
              <a:extLst>
                <a:ext uri="{FF2B5EF4-FFF2-40B4-BE49-F238E27FC236}">
                  <a16:creationId xmlns:a16="http://schemas.microsoft.com/office/drawing/2014/main" id="{4BDBF422-AD39-6458-C1EB-E7F4BC135A3F}"/>
                </a:ext>
              </a:extLst>
            </p:cNvPr>
            <p:cNvSpPr/>
            <p:nvPr/>
          </p:nvSpPr>
          <p:spPr>
            <a:xfrm rot="1492103">
              <a:off x="3468287" y="4744327"/>
              <a:ext cx="166411" cy="111041"/>
            </a:xfrm>
            <a:custGeom>
              <a:avLst/>
              <a:gdLst/>
              <a:ahLst/>
              <a:cxnLst/>
              <a:rect l="l" t="t" r="r" b="b"/>
              <a:pathLst>
                <a:path w="6657" h="4442" fill="none" extrusionOk="0">
                  <a:moveTo>
                    <a:pt x="102" y="2316"/>
                  </a:moveTo>
                  <a:lnTo>
                    <a:pt x="899" y="3973"/>
                  </a:lnTo>
                  <a:cubicBezTo>
                    <a:pt x="899" y="3973"/>
                    <a:pt x="1025" y="4442"/>
                    <a:pt x="1974" y="3986"/>
                  </a:cubicBezTo>
                  <a:cubicBezTo>
                    <a:pt x="2923" y="3530"/>
                    <a:pt x="5859" y="2126"/>
                    <a:pt x="5859" y="2126"/>
                  </a:cubicBezTo>
                  <a:cubicBezTo>
                    <a:pt x="5859" y="2126"/>
                    <a:pt x="6656" y="1885"/>
                    <a:pt x="5821" y="1278"/>
                  </a:cubicBezTo>
                  <a:cubicBezTo>
                    <a:pt x="4973" y="658"/>
                    <a:pt x="4227" y="203"/>
                    <a:pt x="4227" y="203"/>
                  </a:cubicBezTo>
                  <a:cubicBezTo>
                    <a:pt x="4227" y="203"/>
                    <a:pt x="4037" y="0"/>
                    <a:pt x="3328" y="342"/>
                  </a:cubicBezTo>
                  <a:cubicBezTo>
                    <a:pt x="2607" y="683"/>
                    <a:pt x="367" y="1772"/>
                    <a:pt x="367" y="1772"/>
                  </a:cubicBezTo>
                  <a:cubicBezTo>
                    <a:pt x="367" y="1772"/>
                    <a:pt x="0" y="1911"/>
                    <a:pt x="102" y="231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557;p23">
              <a:extLst>
                <a:ext uri="{FF2B5EF4-FFF2-40B4-BE49-F238E27FC236}">
                  <a16:creationId xmlns:a16="http://schemas.microsoft.com/office/drawing/2014/main" id="{035733CC-4015-96D5-9897-24610366B3C4}"/>
                </a:ext>
              </a:extLst>
            </p:cNvPr>
            <p:cNvSpPr/>
            <p:nvPr/>
          </p:nvSpPr>
          <p:spPr>
            <a:xfrm rot="1492103">
              <a:off x="3518613" y="4748448"/>
              <a:ext cx="31647" cy="87668"/>
            </a:xfrm>
            <a:custGeom>
              <a:avLst/>
              <a:gdLst/>
              <a:ahLst/>
              <a:cxnLst/>
              <a:rect l="l" t="t" r="r" b="b"/>
              <a:pathLst>
                <a:path w="1266" h="3507" fill="none" extrusionOk="0">
                  <a:moveTo>
                    <a:pt x="0" y="520"/>
                  </a:moveTo>
                  <a:lnTo>
                    <a:pt x="25" y="3506"/>
                  </a:lnTo>
                  <a:lnTo>
                    <a:pt x="1265" y="2911"/>
                  </a:lnTo>
                  <a:lnTo>
                    <a:pt x="1088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558;p23">
              <a:extLst>
                <a:ext uri="{FF2B5EF4-FFF2-40B4-BE49-F238E27FC236}">
                  <a16:creationId xmlns:a16="http://schemas.microsoft.com/office/drawing/2014/main" id="{E69CAB41-D97A-EE41-D08F-E3192C8E1496}"/>
                </a:ext>
              </a:extLst>
            </p:cNvPr>
            <p:cNvSpPr/>
            <p:nvPr/>
          </p:nvSpPr>
          <p:spPr>
            <a:xfrm rot="1492103">
              <a:off x="3276937" y="4753688"/>
              <a:ext cx="16774" cy="81643"/>
            </a:xfrm>
            <a:custGeom>
              <a:avLst/>
              <a:gdLst/>
              <a:ahLst/>
              <a:cxnLst/>
              <a:rect l="l" t="t" r="r" b="b"/>
              <a:pathLst>
                <a:path w="671" h="3266" fill="none" extrusionOk="0">
                  <a:moveTo>
                    <a:pt x="0" y="3266"/>
                  </a:moveTo>
                  <a:lnTo>
                    <a:pt x="228" y="203"/>
                  </a:lnTo>
                  <a:lnTo>
                    <a:pt x="671" y="1"/>
                  </a:lnTo>
                  <a:lnTo>
                    <a:pt x="544" y="310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559;p23">
              <a:extLst>
                <a:ext uri="{FF2B5EF4-FFF2-40B4-BE49-F238E27FC236}">
                  <a16:creationId xmlns:a16="http://schemas.microsoft.com/office/drawing/2014/main" id="{C5FDFFED-E009-5BB1-E332-C406072B74B1}"/>
                </a:ext>
              </a:extLst>
            </p:cNvPr>
            <p:cNvSpPr/>
            <p:nvPr/>
          </p:nvSpPr>
          <p:spPr>
            <a:xfrm rot="1492103">
              <a:off x="3307873" y="4759585"/>
              <a:ext cx="19323" cy="75319"/>
            </a:xfrm>
            <a:custGeom>
              <a:avLst/>
              <a:gdLst/>
              <a:ahLst/>
              <a:cxnLst/>
              <a:rect l="l" t="t" r="r" b="b"/>
              <a:pathLst>
                <a:path w="773" h="3013" fill="none" extrusionOk="0">
                  <a:moveTo>
                    <a:pt x="203" y="3012"/>
                  </a:moveTo>
                  <a:lnTo>
                    <a:pt x="0" y="76"/>
                  </a:lnTo>
                  <a:lnTo>
                    <a:pt x="291" y="0"/>
                  </a:lnTo>
                  <a:lnTo>
                    <a:pt x="772" y="2746"/>
                  </a:ln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287;p20">
            <a:extLst>
              <a:ext uri="{FF2B5EF4-FFF2-40B4-BE49-F238E27FC236}">
                <a16:creationId xmlns:a16="http://schemas.microsoft.com/office/drawing/2014/main" id="{8960C05B-40D0-6F26-50FC-0A9A3D5BCF99}"/>
              </a:ext>
            </a:extLst>
          </p:cNvPr>
          <p:cNvSpPr txBox="1">
            <a:spLocks/>
          </p:cNvSpPr>
          <p:nvPr/>
        </p:nvSpPr>
        <p:spPr>
          <a:xfrm>
            <a:off x="457200" y="1366632"/>
            <a:ext cx="3205241" cy="248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pt-PT" sz="1200" b="1" dirty="0">
                <a:latin typeface="Roboto"/>
                <a:ea typeface="Roboto"/>
              </a:rPr>
              <a:t>Complexidade Temporal </a:t>
            </a:r>
            <a:r>
              <a:rPr lang="pt-PT" sz="1200" dirty="0">
                <a:latin typeface="Roboto"/>
                <a:ea typeface="Roboto"/>
              </a:rPr>
              <a:t>– O(m*f) , </a:t>
            </a:r>
            <a:r>
              <a:rPr lang="pt-PT" sz="1200" b="1" dirty="0">
                <a:latin typeface="Roboto"/>
                <a:ea typeface="Roboto"/>
              </a:rPr>
              <a:t>m </a:t>
            </a:r>
            <a:r>
              <a:rPr lang="pt-PT" sz="1200" dirty="0">
                <a:latin typeface="Roboto"/>
                <a:ea typeface="Roboto"/>
              </a:rPr>
              <a:t>representa o nº de arestas do grafo e </a:t>
            </a:r>
            <a:r>
              <a:rPr lang="pt-PT" sz="1200" b="1" dirty="0">
                <a:latin typeface="Roboto"/>
                <a:ea typeface="Roboto"/>
              </a:rPr>
              <a:t>f </a:t>
            </a:r>
            <a:r>
              <a:rPr lang="pt-PT" sz="1200" dirty="0">
                <a:latin typeface="Roboto"/>
                <a:ea typeface="Roboto"/>
              </a:rPr>
              <a:t>o fluxo máximo encontrado</a:t>
            </a:r>
            <a:br>
              <a:rPr lang="pt-PT" sz="1200" dirty="0">
                <a:latin typeface="Roboto"/>
                <a:ea typeface="Roboto"/>
              </a:rPr>
            </a:br>
            <a:br>
              <a:rPr lang="pt-PT" sz="1200" dirty="0">
                <a:latin typeface="Roboto"/>
                <a:ea typeface="Roboto"/>
              </a:rPr>
            </a:br>
            <a:r>
              <a:rPr lang="pt-PT" sz="1200" b="1" dirty="0">
                <a:latin typeface="Roboto"/>
                <a:ea typeface="Roboto"/>
              </a:rPr>
              <a:t>Complexidade Espacial </a:t>
            </a:r>
            <a:r>
              <a:rPr lang="pt-PT" sz="1200" dirty="0">
                <a:latin typeface="Roboto"/>
                <a:ea typeface="Roboto"/>
              </a:rPr>
              <a:t>– O(V+E) , </a:t>
            </a:r>
            <a:r>
              <a:rPr lang="pt-PT" sz="1200" b="1" dirty="0">
                <a:latin typeface="Roboto"/>
                <a:ea typeface="Roboto"/>
              </a:rPr>
              <a:t>V </a:t>
            </a:r>
            <a:r>
              <a:rPr lang="pt-PT" sz="1200" dirty="0">
                <a:latin typeface="Roboto"/>
                <a:ea typeface="Roboto"/>
              </a:rPr>
              <a:t>representa o nº de vértices do grafo e </a:t>
            </a:r>
            <a:r>
              <a:rPr lang="pt-PT" sz="1200" b="1" dirty="0">
                <a:latin typeface="Roboto"/>
                <a:ea typeface="Roboto"/>
              </a:rPr>
              <a:t>E</a:t>
            </a:r>
            <a:r>
              <a:rPr lang="pt-PT" sz="1200" dirty="0">
                <a:latin typeface="Roboto"/>
                <a:ea typeface="Roboto"/>
              </a:rPr>
              <a:t> o nº de arestas do mesmo</a:t>
            </a:r>
            <a:br>
              <a:rPr lang="pt-PT" sz="1200" b="1" dirty="0">
                <a:latin typeface="Roboto"/>
                <a:ea typeface="Roboto"/>
              </a:rPr>
            </a:br>
            <a:endParaRPr lang="pt-PT" sz="1200" b="1" dirty="0"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110683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0"/>
          <p:cNvSpPr txBox="1">
            <a:spLocks noGrp="1"/>
          </p:cNvSpPr>
          <p:nvPr>
            <p:ph type="title"/>
          </p:nvPr>
        </p:nvSpPr>
        <p:spPr>
          <a:xfrm>
            <a:off x="457200" y="3836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PT" dirty="0"/>
              <a:t>2</a:t>
            </a:r>
            <a:r>
              <a:rPr lang="pt-PT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.2. – Avaliação Empírica</a:t>
            </a:r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PT" sz="2000" dirty="0">
                <a:solidFill>
                  <a:schemeClr val="bg1">
                    <a:lumMod val="50000"/>
                  </a:schemeClr>
                </a:solidFill>
              </a:rPr>
              <a:t>– problema de restrição</a:t>
            </a:r>
            <a:endParaRPr sz="20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81" name="Google Shape;281;p20"/>
          <p:cNvSpPr txBox="1">
            <a:spLocks noGrp="1"/>
          </p:cNvSpPr>
          <p:nvPr>
            <p:ph type="title"/>
          </p:nvPr>
        </p:nvSpPr>
        <p:spPr>
          <a:xfrm>
            <a:off x="8024400" y="1647050"/>
            <a:ext cx="2043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</a:rPr>
              <a:t>!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290" name="Google Shape;290;p20"/>
          <p:cNvSpPr txBox="1">
            <a:spLocks noGrp="1"/>
          </p:cNvSpPr>
          <p:nvPr>
            <p:ph type="title"/>
          </p:nvPr>
        </p:nvSpPr>
        <p:spPr>
          <a:xfrm>
            <a:off x="8024388" y="2143250"/>
            <a:ext cx="2043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</a:rPr>
              <a:t>!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60" name="Google Shape;568;p23">
            <a:extLst>
              <a:ext uri="{FF2B5EF4-FFF2-40B4-BE49-F238E27FC236}">
                <a16:creationId xmlns:a16="http://schemas.microsoft.com/office/drawing/2014/main" id="{DB836CF4-0A71-72AB-2493-DFFF88644BED}"/>
              </a:ext>
            </a:extLst>
          </p:cNvPr>
          <p:cNvSpPr/>
          <p:nvPr/>
        </p:nvSpPr>
        <p:spPr>
          <a:xfrm>
            <a:off x="7850017" y="3044976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EC9B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569;p23">
            <a:extLst>
              <a:ext uri="{FF2B5EF4-FFF2-40B4-BE49-F238E27FC236}">
                <a16:creationId xmlns:a16="http://schemas.microsoft.com/office/drawing/2014/main" id="{63278635-0B23-3500-90FF-A515A2C8B766}"/>
              </a:ext>
            </a:extLst>
          </p:cNvPr>
          <p:cNvSpPr/>
          <p:nvPr/>
        </p:nvSpPr>
        <p:spPr>
          <a:xfrm>
            <a:off x="8764823" y="1831132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" name="Google Shape;532;p23">
            <a:extLst>
              <a:ext uri="{FF2B5EF4-FFF2-40B4-BE49-F238E27FC236}">
                <a16:creationId xmlns:a16="http://schemas.microsoft.com/office/drawing/2014/main" id="{F5F0EB3F-29C9-DC55-CBE8-88D80C5B8A79}"/>
              </a:ext>
            </a:extLst>
          </p:cNvPr>
          <p:cNvGrpSpPr/>
          <p:nvPr/>
        </p:nvGrpSpPr>
        <p:grpSpPr>
          <a:xfrm>
            <a:off x="8197021" y="1971257"/>
            <a:ext cx="339205" cy="282250"/>
            <a:chOff x="2967600" y="4528286"/>
            <a:chExt cx="765827" cy="670678"/>
          </a:xfrm>
        </p:grpSpPr>
        <p:sp>
          <p:nvSpPr>
            <p:cNvPr id="91" name="Google Shape;533;p23">
              <a:extLst>
                <a:ext uri="{FF2B5EF4-FFF2-40B4-BE49-F238E27FC236}">
                  <a16:creationId xmlns:a16="http://schemas.microsoft.com/office/drawing/2014/main" id="{E2A90D9F-256E-444C-E75B-9BA5E2F1F54C}"/>
                </a:ext>
              </a:extLst>
            </p:cNvPr>
            <p:cNvSpPr/>
            <p:nvPr/>
          </p:nvSpPr>
          <p:spPr>
            <a:xfrm rot="1492103">
              <a:off x="3031179" y="4642031"/>
              <a:ext cx="638671" cy="443188"/>
            </a:xfrm>
            <a:custGeom>
              <a:avLst/>
              <a:gdLst/>
              <a:ahLst/>
              <a:cxnLst/>
              <a:rect l="l" t="t" r="r" b="b"/>
              <a:pathLst>
                <a:path w="25549" h="17729" fill="none" extrusionOk="0">
                  <a:moveTo>
                    <a:pt x="3848" y="17728"/>
                  </a:moveTo>
                  <a:lnTo>
                    <a:pt x="1620" y="13059"/>
                  </a:lnTo>
                  <a:cubicBezTo>
                    <a:pt x="1620" y="13059"/>
                    <a:pt x="1" y="9693"/>
                    <a:pt x="1747" y="8503"/>
                  </a:cubicBezTo>
                  <a:cubicBezTo>
                    <a:pt x="3481" y="7314"/>
                    <a:pt x="7112" y="5062"/>
                    <a:pt x="9339" y="3910"/>
                  </a:cubicBezTo>
                  <a:cubicBezTo>
                    <a:pt x="11554" y="2759"/>
                    <a:pt x="16312" y="658"/>
                    <a:pt x="17792" y="329"/>
                  </a:cubicBezTo>
                  <a:cubicBezTo>
                    <a:pt x="19273" y="0"/>
                    <a:pt x="20728" y="607"/>
                    <a:pt x="22778" y="2695"/>
                  </a:cubicBezTo>
                  <a:cubicBezTo>
                    <a:pt x="24840" y="4783"/>
                    <a:pt x="25321" y="5606"/>
                    <a:pt x="25549" y="6783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34;p23">
              <a:extLst>
                <a:ext uri="{FF2B5EF4-FFF2-40B4-BE49-F238E27FC236}">
                  <a16:creationId xmlns:a16="http://schemas.microsoft.com/office/drawing/2014/main" id="{164D09F6-5B22-B2BC-1A59-9B0E27912F58}"/>
                </a:ext>
              </a:extLst>
            </p:cNvPr>
            <p:cNvSpPr/>
            <p:nvPr/>
          </p:nvSpPr>
          <p:spPr>
            <a:xfrm rot="1492103">
              <a:off x="3586323" y="4934014"/>
              <a:ext cx="92367" cy="59170"/>
            </a:xfrm>
            <a:custGeom>
              <a:avLst/>
              <a:gdLst/>
              <a:ahLst/>
              <a:cxnLst/>
              <a:rect l="l" t="t" r="r" b="b"/>
              <a:pathLst>
                <a:path w="3695" h="2367" fill="none" extrusionOk="0">
                  <a:moveTo>
                    <a:pt x="3568" y="355"/>
                  </a:moveTo>
                  <a:cubicBezTo>
                    <a:pt x="3695" y="608"/>
                    <a:pt x="3581" y="911"/>
                    <a:pt x="3341" y="1025"/>
                  </a:cubicBezTo>
                  <a:lnTo>
                    <a:pt x="797" y="2240"/>
                  </a:lnTo>
                  <a:cubicBezTo>
                    <a:pt x="544" y="2367"/>
                    <a:pt x="240" y="2253"/>
                    <a:pt x="127" y="2012"/>
                  </a:cubicBezTo>
                  <a:lnTo>
                    <a:pt x="127" y="2012"/>
                  </a:lnTo>
                  <a:cubicBezTo>
                    <a:pt x="0" y="1759"/>
                    <a:pt x="114" y="1456"/>
                    <a:pt x="354" y="1342"/>
                  </a:cubicBezTo>
                  <a:lnTo>
                    <a:pt x="2898" y="127"/>
                  </a:lnTo>
                  <a:cubicBezTo>
                    <a:pt x="3151" y="0"/>
                    <a:pt x="3455" y="114"/>
                    <a:pt x="356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35;p23">
              <a:extLst>
                <a:ext uri="{FF2B5EF4-FFF2-40B4-BE49-F238E27FC236}">
                  <a16:creationId xmlns:a16="http://schemas.microsoft.com/office/drawing/2014/main" id="{FBFB5001-2B6C-C6EE-977D-D53D95575BFF}"/>
                </a:ext>
              </a:extLst>
            </p:cNvPr>
            <p:cNvSpPr/>
            <p:nvPr/>
          </p:nvSpPr>
          <p:spPr>
            <a:xfrm rot="1492103">
              <a:off x="3033742" y="4956619"/>
              <a:ext cx="79118" cy="52846"/>
            </a:xfrm>
            <a:custGeom>
              <a:avLst/>
              <a:gdLst/>
              <a:ahLst/>
              <a:cxnLst/>
              <a:rect l="l" t="t" r="r" b="b"/>
              <a:pathLst>
                <a:path w="3165" h="2114" fill="none" extrusionOk="0">
                  <a:moveTo>
                    <a:pt x="3038" y="355"/>
                  </a:moveTo>
                  <a:cubicBezTo>
                    <a:pt x="3164" y="608"/>
                    <a:pt x="3051" y="911"/>
                    <a:pt x="2810" y="1025"/>
                  </a:cubicBezTo>
                  <a:lnTo>
                    <a:pt x="785" y="2000"/>
                  </a:lnTo>
                  <a:cubicBezTo>
                    <a:pt x="532" y="2114"/>
                    <a:pt x="241" y="2012"/>
                    <a:pt x="115" y="1759"/>
                  </a:cubicBezTo>
                  <a:lnTo>
                    <a:pt x="115" y="1759"/>
                  </a:lnTo>
                  <a:cubicBezTo>
                    <a:pt x="1" y="1506"/>
                    <a:pt x="102" y="1215"/>
                    <a:pt x="355" y="1089"/>
                  </a:cubicBezTo>
                  <a:lnTo>
                    <a:pt x="2380" y="127"/>
                  </a:lnTo>
                  <a:cubicBezTo>
                    <a:pt x="2620" y="0"/>
                    <a:pt x="2924" y="114"/>
                    <a:pt x="303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36;p23">
              <a:extLst>
                <a:ext uri="{FF2B5EF4-FFF2-40B4-BE49-F238E27FC236}">
                  <a16:creationId xmlns:a16="http://schemas.microsoft.com/office/drawing/2014/main" id="{0CB0AEEB-A6E5-D2DE-0EA3-665C80A85E25}"/>
                </a:ext>
              </a:extLst>
            </p:cNvPr>
            <p:cNvSpPr/>
            <p:nvPr/>
          </p:nvSpPr>
          <p:spPr>
            <a:xfrm rot="1492103">
              <a:off x="3106220" y="4931459"/>
              <a:ext cx="121815" cy="121790"/>
            </a:xfrm>
            <a:custGeom>
              <a:avLst/>
              <a:gdLst/>
              <a:ahLst/>
              <a:cxnLst/>
              <a:rect l="l" t="t" r="r" b="b"/>
              <a:pathLst>
                <a:path w="4873" h="4872" fill="none" extrusionOk="0">
                  <a:moveTo>
                    <a:pt x="4366" y="1518"/>
                  </a:moveTo>
                  <a:cubicBezTo>
                    <a:pt x="4873" y="2581"/>
                    <a:pt x="4430" y="3859"/>
                    <a:pt x="3367" y="4366"/>
                  </a:cubicBezTo>
                  <a:cubicBezTo>
                    <a:pt x="2304" y="4872"/>
                    <a:pt x="1026" y="4429"/>
                    <a:pt x="520" y="3366"/>
                  </a:cubicBezTo>
                  <a:cubicBezTo>
                    <a:pt x="1" y="2290"/>
                    <a:pt x="456" y="1025"/>
                    <a:pt x="1519" y="506"/>
                  </a:cubicBezTo>
                  <a:cubicBezTo>
                    <a:pt x="2582" y="0"/>
                    <a:pt x="3860" y="456"/>
                    <a:pt x="4366" y="1518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37;p23">
              <a:extLst>
                <a:ext uri="{FF2B5EF4-FFF2-40B4-BE49-F238E27FC236}">
                  <a16:creationId xmlns:a16="http://schemas.microsoft.com/office/drawing/2014/main" id="{1D2C4929-3091-152E-0BC6-1ACB86F8EDE4}"/>
                </a:ext>
              </a:extLst>
            </p:cNvPr>
            <p:cNvSpPr/>
            <p:nvPr/>
          </p:nvSpPr>
          <p:spPr>
            <a:xfrm rot="1492103">
              <a:off x="3135638" y="4960928"/>
              <a:ext cx="63295" cy="62970"/>
            </a:xfrm>
            <a:custGeom>
              <a:avLst/>
              <a:gdLst/>
              <a:ahLst/>
              <a:cxnLst/>
              <a:rect l="l" t="t" r="r" b="b"/>
              <a:pathLst>
                <a:path w="2532" h="2519" fill="none" extrusionOk="0">
                  <a:moveTo>
                    <a:pt x="2266" y="785"/>
                  </a:moveTo>
                  <a:cubicBezTo>
                    <a:pt x="2531" y="1329"/>
                    <a:pt x="2291" y="2000"/>
                    <a:pt x="1747" y="2266"/>
                  </a:cubicBezTo>
                  <a:cubicBezTo>
                    <a:pt x="1190" y="2519"/>
                    <a:pt x="532" y="2291"/>
                    <a:pt x="266" y="1734"/>
                  </a:cubicBezTo>
                  <a:cubicBezTo>
                    <a:pt x="1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6" y="78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38;p23">
              <a:extLst>
                <a:ext uri="{FF2B5EF4-FFF2-40B4-BE49-F238E27FC236}">
                  <a16:creationId xmlns:a16="http://schemas.microsoft.com/office/drawing/2014/main" id="{A884A781-DC82-4669-4700-C3F83B951895}"/>
                </a:ext>
              </a:extLst>
            </p:cNvPr>
            <p:cNvSpPr/>
            <p:nvPr/>
          </p:nvSpPr>
          <p:spPr>
            <a:xfrm rot="1492103">
              <a:off x="3161884" y="4987202"/>
              <a:ext cx="10799" cy="10449"/>
            </a:xfrm>
            <a:custGeom>
              <a:avLst/>
              <a:gdLst/>
              <a:ahLst/>
              <a:cxnLst/>
              <a:rect l="l" t="t" r="r" b="b"/>
              <a:pathLst>
                <a:path w="432" h="418" fill="none" extrusionOk="0">
                  <a:moveTo>
                    <a:pt x="381" y="127"/>
                  </a:moveTo>
                  <a:cubicBezTo>
                    <a:pt x="431" y="228"/>
                    <a:pt x="381" y="329"/>
                    <a:pt x="292" y="380"/>
                  </a:cubicBezTo>
                  <a:cubicBezTo>
                    <a:pt x="203" y="418"/>
                    <a:pt x="90" y="380"/>
                    <a:pt x="52" y="291"/>
                  </a:cubicBezTo>
                  <a:cubicBezTo>
                    <a:pt x="1" y="203"/>
                    <a:pt x="39" y="89"/>
                    <a:pt x="140" y="51"/>
                  </a:cubicBezTo>
                  <a:cubicBezTo>
                    <a:pt x="229" y="0"/>
                    <a:pt x="343" y="38"/>
                    <a:pt x="381" y="127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39;p23">
              <a:extLst>
                <a:ext uri="{FF2B5EF4-FFF2-40B4-BE49-F238E27FC236}">
                  <a16:creationId xmlns:a16="http://schemas.microsoft.com/office/drawing/2014/main" id="{76DA0D6E-EB61-54BF-FA77-8A4B80A5DEFA}"/>
                </a:ext>
              </a:extLst>
            </p:cNvPr>
            <p:cNvSpPr/>
            <p:nvPr/>
          </p:nvSpPr>
          <p:spPr>
            <a:xfrm rot="1492103">
              <a:off x="3466021" y="4921760"/>
              <a:ext cx="121790" cy="12179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4353" y="1519"/>
                  </a:moveTo>
                  <a:cubicBezTo>
                    <a:pt x="4872" y="2582"/>
                    <a:pt x="4416" y="3860"/>
                    <a:pt x="3353" y="4366"/>
                  </a:cubicBezTo>
                  <a:cubicBezTo>
                    <a:pt x="2291" y="4872"/>
                    <a:pt x="1013" y="4429"/>
                    <a:pt x="506" y="3366"/>
                  </a:cubicBezTo>
                  <a:cubicBezTo>
                    <a:pt x="0" y="2303"/>
                    <a:pt x="443" y="1025"/>
                    <a:pt x="1506" y="519"/>
                  </a:cubicBezTo>
                  <a:cubicBezTo>
                    <a:pt x="2569" y="0"/>
                    <a:pt x="3847" y="456"/>
                    <a:pt x="4353" y="151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40;p23">
              <a:extLst>
                <a:ext uri="{FF2B5EF4-FFF2-40B4-BE49-F238E27FC236}">
                  <a16:creationId xmlns:a16="http://schemas.microsoft.com/office/drawing/2014/main" id="{123D6338-3B88-9586-3DC8-16EE3A96BE01}"/>
                </a:ext>
              </a:extLst>
            </p:cNvPr>
            <p:cNvSpPr/>
            <p:nvPr/>
          </p:nvSpPr>
          <p:spPr>
            <a:xfrm rot="1492103">
              <a:off x="3495074" y="4951083"/>
              <a:ext cx="63295" cy="63295"/>
            </a:xfrm>
            <a:custGeom>
              <a:avLst/>
              <a:gdLst/>
              <a:ahLst/>
              <a:cxnLst/>
              <a:rect l="l" t="t" r="r" b="b"/>
              <a:pathLst>
                <a:path w="2532" h="2532" fill="none" extrusionOk="0">
                  <a:moveTo>
                    <a:pt x="2265" y="786"/>
                  </a:moveTo>
                  <a:cubicBezTo>
                    <a:pt x="2531" y="1342"/>
                    <a:pt x="2303" y="2000"/>
                    <a:pt x="1747" y="2266"/>
                  </a:cubicBezTo>
                  <a:cubicBezTo>
                    <a:pt x="1190" y="2532"/>
                    <a:pt x="532" y="2291"/>
                    <a:pt x="266" y="1747"/>
                  </a:cubicBezTo>
                  <a:cubicBezTo>
                    <a:pt x="0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5" y="78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41;p23">
              <a:extLst>
                <a:ext uri="{FF2B5EF4-FFF2-40B4-BE49-F238E27FC236}">
                  <a16:creationId xmlns:a16="http://schemas.microsoft.com/office/drawing/2014/main" id="{26DC468F-C978-0C12-9D91-175C3E142510}"/>
                </a:ext>
              </a:extLst>
            </p:cNvPr>
            <p:cNvSpPr/>
            <p:nvPr/>
          </p:nvSpPr>
          <p:spPr>
            <a:xfrm rot="1492103">
              <a:off x="3521700" y="4977434"/>
              <a:ext cx="10449" cy="10449"/>
            </a:xfrm>
            <a:custGeom>
              <a:avLst/>
              <a:gdLst/>
              <a:ahLst/>
              <a:cxnLst/>
              <a:rect l="l" t="t" r="r" b="b"/>
              <a:pathLst>
                <a:path w="418" h="418" fill="none" extrusionOk="0">
                  <a:moveTo>
                    <a:pt x="367" y="139"/>
                  </a:moveTo>
                  <a:cubicBezTo>
                    <a:pt x="418" y="228"/>
                    <a:pt x="380" y="329"/>
                    <a:pt x="291" y="380"/>
                  </a:cubicBezTo>
                  <a:cubicBezTo>
                    <a:pt x="190" y="418"/>
                    <a:pt x="89" y="380"/>
                    <a:pt x="38" y="291"/>
                  </a:cubicBezTo>
                  <a:cubicBezTo>
                    <a:pt x="0" y="203"/>
                    <a:pt x="38" y="89"/>
                    <a:pt x="127" y="51"/>
                  </a:cubicBezTo>
                  <a:cubicBezTo>
                    <a:pt x="215" y="0"/>
                    <a:pt x="329" y="38"/>
                    <a:pt x="367" y="13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42;p23">
              <a:extLst>
                <a:ext uri="{FF2B5EF4-FFF2-40B4-BE49-F238E27FC236}">
                  <a16:creationId xmlns:a16="http://schemas.microsoft.com/office/drawing/2014/main" id="{37A384DB-EF0A-7C81-5F81-BD77196EEB8E}"/>
                </a:ext>
              </a:extLst>
            </p:cNvPr>
            <p:cNvSpPr/>
            <p:nvPr/>
          </p:nvSpPr>
          <p:spPr>
            <a:xfrm rot="1492103">
              <a:off x="3233231" y="4922499"/>
              <a:ext cx="226531" cy="114215"/>
            </a:xfrm>
            <a:custGeom>
              <a:avLst/>
              <a:gdLst/>
              <a:ahLst/>
              <a:cxnLst/>
              <a:rect l="l" t="t" r="r" b="b"/>
              <a:pathLst>
                <a:path w="9062" h="4569" fill="none" extrusionOk="0">
                  <a:moveTo>
                    <a:pt x="1" y="4568"/>
                  </a:moveTo>
                  <a:lnTo>
                    <a:pt x="906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43;p23">
              <a:extLst>
                <a:ext uri="{FF2B5EF4-FFF2-40B4-BE49-F238E27FC236}">
                  <a16:creationId xmlns:a16="http://schemas.microsoft.com/office/drawing/2014/main" id="{B931FD4C-4F57-C1E7-29E8-3C038A72A57F}"/>
                </a:ext>
              </a:extLst>
            </p:cNvPr>
            <p:cNvSpPr/>
            <p:nvPr/>
          </p:nvSpPr>
          <p:spPr>
            <a:xfrm rot="1492103">
              <a:off x="3101594" y="4637243"/>
              <a:ext cx="468486" cy="230306"/>
            </a:xfrm>
            <a:custGeom>
              <a:avLst/>
              <a:gdLst/>
              <a:ahLst/>
              <a:cxnLst/>
              <a:rect l="l" t="t" r="r" b="b"/>
              <a:pathLst>
                <a:path w="18741" h="9213" fill="none" extrusionOk="0">
                  <a:moveTo>
                    <a:pt x="0" y="9212"/>
                  </a:moveTo>
                  <a:lnTo>
                    <a:pt x="1874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44;p23">
              <a:extLst>
                <a:ext uri="{FF2B5EF4-FFF2-40B4-BE49-F238E27FC236}">
                  <a16:creationId xmlns:a16="http://schemas.microsoft.com/office/drawing/2014/main" id="{791D73EF-8736-A054-FCD1-E29ACC336584}"/>
                </a:ext>
              </a:extLst>
            </p:cNvPr>
            <p:cNvSpPr/>
            <p:nvPr/>
          </p:nvSpPr>
          <p:spPr>
            <a:xfrm rot="1492103">
              <a:off x="3405727" y="4761832"/>
              <a:ext cx="97142" cy="202783"/>
            </a:xfrm>
            <a:custGeom>
              <a:avLst/>
              <a:gdLst/>
              <a:ahLst/>
              <a:cxnLst/>
              <a:rect l="l" t="t" r="r" b="b"/>
              <a:pathLst>
                <a:path w="3886" h="8112" fill="none" extrusionOk="0">
                  <a:moveTo>
                    <a:pt x="1" y="1"/>
                  </a:moveTo>
                  <a:cubicBezTo>
                    <a:pt x="1" y="1"/>
                    <a:pt x="3443" y="7504"/>
                    <a:pt x="3885" y="8112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45;p23">
              <a:extLst>
                <a:ext uri="{FF2B5EF4-FFF2-40B4-BE49-F238E27FC236}">
                  <a16:creationId xmlns:a16="http://schemas.microsoft.com/office/drawing/2014/main" id="{C66FDB48-7AB4-F220-CC9F-170C1ACD4418}"/>
                </a:ext>
              </a:extLst>
            </p:cNvPr>
            <p:cNvSpPr/>
            <p:nvPr/>
          </p:nvSpPr>
          <p:spPr>
            <a:xfrm rot="1492103">
              <a:off x="3083492" y="4713707"/>
              <a:ext cx="528906" cy="259078"/>
            </a:xfrm>
            <a:custGeom>
              <a:avLst/>
              <a:gdLst/>
              <a:ahLst/>
              <a:cxnLst/>
              <a:rect l="l" t="t" r="r" b="b"/>
              <a:pathLst>
                <a:path w="21158" h="10364" fill="none" extrusionOk="0">
                  <a:moveTo>
                    <a:pt x="1" y="10364"/>
                  </a:moveTo>
                  <a:lnTo>
                    <a:pt x="21158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46;p23">
              <a:extLst>
                <a:ext uri="{FF2B5EF4-FFF2-40B4-BE49-F238E27FC236}">
                  <a16:creationId xmlns:a16="http://schemas.microsoft.com/office/drawing/2014/main" id="{1B58692D-824F-E4DA-7958-6D398147DFBE}"/>
                </a:ext>
              </a:extLst>
            </p:cNvPr>
            <p:cNvSpPr/>
            <p:nvPr/>
          </p:nvSpPr>
          <p:spPr>
            <a:xfrm rot="1492103">
              <a:off x="3120551" y="4853846"/>
              <a:ext cx="54745" cy="25948"/>
            </a:xfrm>
            <a:custGeom>
              <a:avLst/>
              <a:gdLst/>
              <a:ahLst/>
              <a:cxnLst/>
              <a:rect l="l" t="t" r="r" b="b"/>
              <a:pathLst>
                <a:path w="2190" h="1038" fill="none" extrusionOk="0">
                  <a:moveTo>
                    <a:pt x="0" y="1038"/>
                  </a:moveTo>
                  <a:lnTo>
                    <a:pt x="2189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47;p23">
              <a:extLst>
                <a:ext uri="{FF2B5EF4-FFF2-40B4-BE49-F238E27FC236}">
                  <a16:creationId xmlns:a16="http://schemas.microsoft.com/office/drawing/2014/main" id="{A2F8679F-6B2C-77A9-78ED-9B28CA967D02}"/>
                </a:ext>
              </a:extLst>
            </p:cNvPr>
            <p:cNvSpPr/>
            <p:nvPr/>
          </p:nvSpPr>
          <p:spPr>
            <a:xfrm rot="1492103">
              <a:off x="3120759" y="4862950"/>
              <a:ext cx="54420" cy="26273"/>
            </a:xfrm>
            <a:custGeom>
              <a:avLst/>
              <a:gdLst/>
              <a:ahLst/>
              <a:cxnLst/>
              <a:rect l="l" t="t" r="r" b="b"/>
              <a:pathLst>
                <a:path w="2177" h="1051" fill="none" extrusionOk="0">
                  <a:moveTo>
                    <a:pt x="1" y="1051"/>
                  </a:moveTo>
                  <a:lnTo>
                    <a:pt x="2177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48;p23">
              <a:extLst>
                <a:ext uri="{FF2B5EF4-FFF2-40B4-BE49-F238E27FC236}">
                  <a16:creationId xmlns:a16="http://schemas.microsoft.com/office/drawing/2014/main" id="{E57CB376-FDBD-8D87-E9B6-222732E29B28}"/>
                </a:ext>
              </a:extLst>
            </p:cNvPr>
            <p:cNvSpPr/>
            <p:nvPr/>
          </p:nvSpPr>
          <p:spPr>
            <a:xfrm rot="1492103">
              <a:off x="3120766" y="4872782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0" y="1051"/>
                  </a:moveTo>
                  <a:lnTo>
                    <a:pt x="2189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49;p23">
              <a:extLst>
                <a:ext uri="{FF2B5EF4-FFF2-40B4-BE49-F238E27FC236}">
                  <a16:creationId xmlns:a16="http://schemas.microsoft.com/office/drawing/2014/main" id="{0D982D3E-0D62-3050-E03B-0EDF6FA2BB80}"/>
                </a:ext>
              </a:extLst>
            </p:cNvPr>
            <p:cNvSpPr/>
            <p:nvPr/>
          </p:nvSpPr>
          <p:spPr>
            <a:xfrm rot="1492103">
              <a:off x="3121028" y="4881968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1" y="1051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50;p23">
              <a:extLst>
                <a:ext uri="{FF2B5EF4-FFF2-40B4-BE49-F238E27FC236}">
                  <a16:creationId xmlns:a16="http://schemas.microsoft.com/office/drawing/2014/main" id="{A0CEDC9D-F623-AA38-B27E-8AA48F1AA299}"/>
                </a:ext>
              </a:extLst>
            </p:cNvPr>
            <p:cNvSpPr/>
            <p:nvPr/>
          </p:nvSpPr>
          <p:spPr>
            <a:xfrm rot="1492103">
              <a:off x="3120985" y="4892735"/>
              <a:ext cx="54745" cy="25973"/>
            </a:xfrm>
            <a:custGeom>
              <a:avLst/>
              <a:gdLst/>
              <a:ahLst/>
              <a:cxnLst/>
              <a:rect l="l" t="t" r="r" b="b"/>
              <a:pathLst>
                <a:path w="2190" h="1039" fill="none" extrusionOk="0">
                  <a:moveTo>
                    <a:pt x="1" y="1039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51;p23">
              <a:extLst>
                <a:ext uri="{FF2B5EF4-FFF2-40B4-BE49-F238E27FC236}">
                  <a16:creationId xmlns:a16="http://schemas.microsoft.com/office/drawing/2014/main" id="{2C89A926-4798-3145-DAA3-CC7CC381A688}"/>
                </a:ext>
              </a:extLst>
            </p:cNvPr>
            <p:cNvSpPr/>
            <p:nvPr/>
          </p:nvSpPr>
          <p:spPr>
            <a:xfrm rot="1492103">
              <a:off x="3420507" y="4799371"/>
              <a:ext cx="261303" cy="140788"/>
            </a:xfrm>
            <a:custGeom>
              <a:avLst/>
              <a:gdLst/>
              <a:ahLst/>
              <a:cxnLst/>
              <a:rect l="l" t="t" r="r" b="b"/>
              <a:pathLst>
                <a:path w="10453" h="5632" fill="none" extrusionOk="0">
                  <a:moveTo>
                    <a:pt x="0" y="1"/>
                  </a:moveTo>
                  <a:cubicBezTo>
                    <a:pt x="0" y="1"/>
                    <a:pt x="2658" y="5100"/>
                    <a:pt x="3063" y="5632"/>
                  </a:cubicBezTo>
                  <a:cubicBezTo>
                    <a:pt x="3063" y="5632"/>
                    <a:pt x="6353" y="3911"/>
                    <a:pt x="7011" y="3974"/>
                  </a:cubicBezTo>
                  <a:cubicBezTo>
                    <a:pt x="7656" y="4050"/>
                    <a:pt x="8263" y="4278"/>
                    <a:pt x="8263" y="4278"/>
                  </a:cubicBezTo>
                  <a:lnTo>
                    <a:pt x="10452" y="324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52;p23">
              <a:extLst>
                <a:ext uri="{FF2B5EF4-FFF2-40B4-BE49-F238E27FC236}">
                  <a16:creationId xmlns:a16="http://schemas.microsoft.com/office/drawing/2014/main" id="{B5BD3615-2542-0EE0-15AE-D9AF76F4CB03}"/>
                </a:ext>
              </a:extLst>
            </p:cNvPr>
            <p:cNvSpPr/>
            <p:nvPr/>
          </p:nvSpPr>
          <p:spPr>
            <a:xfrm rot="1492103">
              <a:off x="3630288" y="4899488"/>
              <a:ext cx="25323" cy="25973"/>
            </a:xfrm>
            <a:custGeom>
              <a:avLst/>
              <a:gdLst/>
              <a:ahLst/>
              <a:cxnLst/>
              <a:rect l="l" t="t" r="r" b="b"/>
              <a:pathLst>
                <a:path w="1013" h="1039" fill="none" extrusionOk="0">
                  <a:moveTo>
                    <a:pt x="899" y="330"/>
                  </a:moveTo>
                  <a:cubicBezTo>
                    <a:pt x="1013" y="558"/>
                    <a:pt x="924" y="823"/>
                    <a:pt x="709" y="937"/>
                  </a:cubicBezTo>
                  <a:cubicBezTo>
                    <a:pt x="481" y="1038"/>
                    <a:pt x="216" y="937"/>
                    <a:pt x="102" y="709"/>
                  </a:cubicBezTo>
                  <a:cubicBezTo>
                    <a:pt x="1" y="482"/>
                    <a:pt x="89" y="203"/>
                    <a:pt x="304" y="102"/>
                  </a:cubicBezTo>
                  <a:cubicBezTo>
                    <a:pt x="519" y="1"/>
                    <a:pt x="798" y="102"/>
                    <a:pt x="899" y="330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53;p23">
              <a:extLst>
                <a:ext uri="{FF2B5EF4-FFF2-40B4-BE49-F238E27FC236}">
                  <a16:creationId xmlns:a16="http://schemas.microsoft.com/office/drawing/2014/main" id="{016D4B0A-B8F4-7590-4624-C8F589E6644C}"/>
                </a:ext>
              </a:extLst>
            </p:cNvPr>
            <p:cNvSpPr/>
            <p:nvPr/>
          </p:nvSpPr>
          <p:spPr>
            <a:xfrm rot="1492103">
              <a:off x="3118578" y="4745508"/>
              <a:ext cx="116440" cy="100617"/>
            </a:xfrm>
            <a:custGeom>
              <a:avLst/>
              <a:gdLst/>
              <a:ahLst/>
              <a:cxnLst/>
              <a:rect l="l" t="t" r="r" b="b"/>
              <a:pathLst>
                <a:path w="4658" h="4025" fill="none" extrusionOk="0">
                  <a:moveTo>
                    <a:pt x="1469" y="4012"/>
                  </a:moveTo>
                  <a:lnTo>
                    <a:pt x="4341" y="2633"/>
                  </a:lnTo>
                  <a:cubicBezTo>
                    <a:pt x="4341" y="2633"/>
                    <a:pt x="4657" y="2544"/>
                    <a:pt x="4278" y="1785"/>
                  </a:cubicBezTo>
                  <a:cubicBezTo>
                    <a:pt x="3898" y="1026"/>
                    <a:pt x="3506" y="343"/>
                    <a:pt x="3506" y="343"/>
                  </a:cubicBezTo>
                  <a:cubicBezTo>
                    <a:pt x="3506" y="343"/>
                    <a:pt x="3443" y="1"/>
                    <a:pt x="2873" y="279"/>
                  </a:cubicBezTo>
                  <a:cubicBezTo>
                    <a:pt x="2304" y="545"/>
                    <a:pt x="418" y="1456"/>
                    <a:pt x="418" y="1456"/>
                  </a:cubicBezTo>
                  <a:cubicBezTo>
                    <a:pt x="418" y="1456"/>
                    <a:pt x="1" y="1671"/>
                    <a:pt x="266" y="2152"/>
                  </a:cubicBezTo>
                  <a:cubicBezTo>
                    <a:pt x="532" y="2620"/>
                    <a:pt x="1000" y="3683"/>
                    <a:pt x="1000" y="3683"/>
                  </a:cubicBezTo>
                  <a:cubicBezTo>
                    <a:pt x="1000" y="3683"/>
                    <a:pt x="1203" y="4025"/>
                    <a:pt x="1469" y="4012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54;p23">
              <a:extLst>
                <a:ext uri="{FF2B5EF4-FFF2-40B4-BE49-F238E27FC236}">
                  <a16:creationId xmlns:a16="http://schemas.microsoft.com/office/drawing/2014/main" id="{E55A8AFA-E1FF-10B5-FA9D-FF5488C409AC}"/>
                </a:ext>
              </a:extLst>
            </p:cNvPr>
            <p:cNvSpPr/>
            <p:nvPr/>
          </p:nvSpPr>
          <p:spPr>
            <a:xfrm rot="1492103">
              <a:off x="3231118" y="4743928"/>
              <a:ext cx="112941" cy="101891"/>
            </a:xfrm>
            <a:custGeom>
              <a:avLst/>
              <a:gdLst/>
              <a:ahLst/>
              <a:cxnLst/>
              <a:rect l="l" t="t" r="r" b="b"/>
              <a:pathLst>
                <a:path w="4518" h="4076" fill="none" extrusionOk="0">
                  <a:moveTo>
                    <a:pt x="1025" y="3569"/>
                  </a:moveTo>
                  <a:lnTo>
                    <a:pt x="177" y="1975"/>
                  </a:lnTo>
                  <a:cubicBezTo>
                    <a:pt x="177" y="1975"/>
                    <a:pt x="0" y="1620"/>
                    <a:pt x="696" y="1291"/>
                  </a:cubicBezTo>
                  <a:cubicBezTo>
                    <a:pt x="1405" y="950"/>
                    <a:pt x="3151" y="114"/>
                    <a:pt x="3151" y="114"/>
                  </a:cubicBezTo>
                  <a:cubicBezTo>
                    <a:pt x="3151" y="114"/>
                    <a:pt x="3594" y="1"/>
                    <a:pt x="3822" y="570"/>
                  </a:cubicBezTo>
                  <a:cubicBezTo>
                    <a:pt x="4062" y="1139"/>
                    <a:pt x="4404" y="1987"/>
                    <a:pt x="4404" y="1987"/>
                  </a:cubicBezTo>
                  <a:cubicBezTo>
                    <a:pt x="4404" y="1987"/>
                    <a:pt x="4518" y="2544"/>
                    <a:pt x="4176" y="2683"/>
                  </a:cubicBezTo>
                  <a:cubicBezTo>
                    <a:pt x="3328" y="3038"/>
                    <a:pt x="1481" y="3974"/>
                    <a:pt x="1481" y="3974"/>
                  </a:cubicBezTo>
                  <a:cubicBezTo>
                    <a:pt x="1481" y="3974"/>
                    <a:pt x="1266" y="4075"/>
                    <a:pt x="1025" y="356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55;p23">
              <a:extLst>
                <a:ext uri="{FF2B5EF4-FFF2-40B4-BE49-F238E27FC236}">
                  <a16:creationId xmlns:a16="http://schemas.microsoft.com/office/drawing/2014/main" id="{F0CB0D36-0785-4C77-70B7-FC2A3414EFDB}"/>
                </a:ext>
              </a:extLst>
            </p:cNvPr>
            <p:cNvSpPr/>
            <p:nvPr/>
          </p:nvSpPr>
          <p:spPr>
            <a:xfrm rot="1492103">
              <a:off x="3340741" y="4741202"/>
              <a:ext cx="116115" cy="104416"/>
            </a:xfrm>
            <a:custGeom>
              <a:avLst/>
              <a:gdLst/>
              <a:ahLst/>
              <a:cxnLst/>
              <a:rect l="l" t="t" r="r" b="b"/>
              <a:pathLst>
                <a:path w="4645" h="4177" fill="none" extrusionOk="0">
                  <a:moveTo>
                    <a:pt x="165" y="1924"/>
                  </a:moveTo>
                  <a:lnTo>
                    <a:pt x="1013" y="3696"/>
                  </a:lnTo>
                  <a:cubicBezTo>
                    <a:pt x="1013" y="3696"/>
                    <a:pt x="1202" y="4176"/>
                    <a:pt x="1785" y="3911"/>
                  </a:cubicBezTo>
                  <a:cubicBezTo>
                    <a:pt x="2354" y="3658"/>
                    <a:pt x="4290" y="2721"/>
                    <a:pt x="4290" y="2721"/>
                  </a:cubicBezTo>
                  <a:cubicBezTo>
                    <a:pt x="4290" y="2721"/>
                    <a:pt x="4644" y="2607"/>
                    <a:pt x="4163" y="1696"/>
                  </a:cubicBezTo>
                  <a:cubicBezTo>
                    <a:pt x="3695" y="798"/>
                    <a:pt x="3569" y="443"/>
                    <a:pt x="3569" y="443"/>
                  </a:cubicBezTo>
                  <a:cubicBezTo>
                    <a:pt x="3569" y="443"/>
                    <a:pt x="3379" y="1"/>
                    <a:pt x="2544" y="494"/>
                  </a:cubicBezTo>
                  <a:cubicBezTo>
                    <a:pt x="2379" y="583"/>
                    <a:pt x="696" y="1367"/>
                    <a:pt x="696" y="1367"/>
                  </a:cubicBezTo>
                  <a:cubicBezTo>
                    <a:pt x="696" y="1367"/>
                    <a:pt x="0" y="1570"/>
                    <a:pt x="165" y="1924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56;p23">
              <a:extLst>
                <a:ext uri="{FF2B5EF4-FFF2-40B4-BE49-F238E27FC236}">
                  <a16:creationId xmlns:a16="http://schemas.microsoft.com/office/drawing/2014/main" id="{4377C93B-6DFB-02D1-FBCE-6B4430F0988F}"/>
                </a:ext>
              </a:extLst>
            </p:cNvPr>
            <p:cNvSpPr/>
            <p:nvPr/>
          </p:nvSpPr>
          <p:spPr>
            <a:xfrm rot="1492103">
              <a:off x="3468287" y="4744327"/>
              <a:ext cx="166411" cy="111041"/>
            </a:xfrm>
            <a:custGeom>
              <a:avLst/>
              <a:gdLst/>
              <a:ahLst/>
              <a:cxnLst/>
              <a:rect l="l" t="t" r="r" b="b"/>
              <a:pathLst>
                <a:path w="6657" h="4442" fill="none" extrusionOk="0">
                  <a:moveTo>
                    <a:pt x="102" y="2316"/>
                  </a:moveTo>
                  <a:lnTo>
                    <a:pt x="899" y="3973"/>
                  </a:lnTo>
                  <a:cubicBezTo>
                    <a:pt x="899" y="3973"/>
                    <a:pt x="1025" y="4442"/>
                    <a:pt x="1974" y="3986"/>
                  </a:cubicBezTo>
                  <a:cubicBezTo>
                    <a:pt x="2923" y="3530"/>
                    <a:pt x="5859" y="2126"/>
                    <a:pt x="5859" y="2126"/>
                  </a:cubicBezTo>
                  <a:cubicBezTo>
                    <a:pt x="5859" y="2126"/>
                    <a:pt x="6656" y="1885"/>
                    <a:pt x="5821" y="1278"/>
                  </a:cubicBezTo>
                  <a:cubicBezTo>
                    <a:pt x="4973" y="658"/>
                    <a:pt x="4227" y="203"/>
                    <a:pt x="4227" y="203"/>
                  </a:cubicBezTo>
                  <a:cubicBezTo>
                    <a:pt x="4227" y="203"/>
                    <a:pt x="4037" y="0"/>
                    <a:pt x="3328" y="342"/>
                  </a:cubicBezTo>
                  <a:cubicBezTo>
                    <a:pt x="2607" y="683"/>
                    <a:pt x="367" y="1772"/>
                    <a:pt x="367" y="1772"/>
                  </a:cubicBezTo>
                  <a:cubicBezTo>
                    <a:pt x="367" y="1772"/>
                    <a:pt x="0" y="1911"/>
                    <a:pt x="102" y="231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57;p23">
              <a:extLst>
                <a:ext uri="{FF2B5EF4-FFF2-40B4-BE49-F238E27FC236}">
                  <a16:creationId xmlns:a16="http://schemas.microsoft.com/office/drawing/2014/main" id="{1A934A98-7431-B923-0D18-57A167C1D406}"/>
                </a:ext>
              </a:extLst>
            </p:cNvPr>
            <p:cNvSpPr/>
            <p:nvPr/>
          </p:nvSpPr>
          <p:spPr>
            <a:xfrm rot="1492103">
              <a:off x="3518613" y="4748448"/>
              <a:ext cx="31647" cy="87668"/>
            </a:xfrm>
            <a:custGeom>
              <a:avLst/>
              <a:gdLst/>
              <a:ahLst/>
              <a:cxnLst/>
              <a:rect l="l" t="t" r="r" b="b"/>
              <a:pathLst>
                <a:path w="1266" h="3507" fill="none" extrusionOk="0">
                  <a:moveTo>
                    <a:pt x="0" y="520"/>
                  </a:moveTo>
                  <a:lnTo>
                    <a:pt x="25" y="3506"/>
                  </a:lnTo>
                  <a:lnTo>
                    <a:pt x="1265" y="2911"/>
                  </a:lnTo>
                  <a:lnTo>
                    <a:pt x="1088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58;p23">
              <a:extLst>
                <a:ext uri="{FF2B5EF4-FFF2-40B4-BE49-F238E27FC236}">
                  <a16:creationId xmlns:a16="http://schemas.microsoft.com/office/drawing/2014/main" id="{FD3B5B98-1CD6-72A4-5899-1355956F7A2C}"/>
                </a:ext>
              </a:extLst>
            </p:cNvPr>
            <p:cNvSpPr/>
            <p:nvPr/>
          </p:nvSpPr>
          <p:spPr>
            <a:xfrm rot="1492103">
              <a:off x="3276937" y="4753688"/>
              <a:ext cx="16774" cy="81643"/>
            </a:xfrm>
            <a:custGeom>
              <a:avLst/>
              <a:gdLst/>
              <a:ahLst/>
              <a:cxnLst/>
              <a:rect l="l" t="t" r="r" b="b"/>
              <a:pathLst>
                <a:path w="671" h="3266" fill="none" extrusionOk="0">
                  <a:moveTo>
                    <a:pt x="0" y="3266"/>
                  </a:moveTo>
                  <a:lnTo>
                    <a:pt x="228" y="203"/>
                  </a:lnTo>
                  <a:lnTo>
                    <a:pt x="671" y="1"/>
                  </a:lnTo>
                  <a:lnTo>
                    <a:pt x="544" y="310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59;p23">
              <a:extLst>
                <a:ext uri="{FF2B5EF4-FFF2-40B4-BE49-F238E27FC236}">
                  <a16:creationId xmlns:a16="http://schemas.microsoft.com/office/drawing/2014/main" id="{CC00A39C-05F5-DFC7-1E70-E9604A2CD828}"/>
                </a:ext>
              </a:extLst>
            </p:cNvPr>
            <p:cNvSpPr/>
            <p:nvPr/>
          </p:nvSpPr>
          <p:spPr>
            <a:xfrm rot="1492103">
              <a:off x="3307873" y="4759585"/>
              <a:ext cx="19323" cy="75319"/>
            </a:xfrm>
            <a:custGeom>
              <a:avLst/>
              <a:gdLst/>
              <a:ahLst/>
              <a:cxnLst/>
              <a:rect l="l" t="t" r="r" b="b"/>
              <a:pathLst>
                <a:path w="773" h="3013" fill="none" extrusionOk="0">
                  <a:moveTo>
                    <a:pt x="203" y="3012"/>
                  </a:moveTo>
                  <a:lnTo>
                    <a:pt x="0" y="76"/>
                  </a:lnTo>
                  <a:lnTo>
                    <a:pt x="291" y="0"/>
                  </a:lnTo>
                  <a:lnTo>
                    <a:pt x="772" y="2746"/>
                  </a:ln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88338A04-FCA1-70A8-391D-D33A2F93A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913" y="957505"/>
            <a:ext cx="1501679" cy="418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811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457200" y="3836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Cenário 2 – Grupos que se podem separar</a:t>
            </a:r>
            <a:endParaRPr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708527" y="1318203"/>
            <a:ext cx="174600" cy="174600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705409" y="2682361"/>
            <a:ext cx="174600" cy="174600"/>
          </a:xfrm>
          <a:prstGeom prst="rect">
            <a:avLst/>
          </a:prstGeom>
          <a:solidFill>
            <a:srgbClr val="0081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1033720" y="1932811"/>
            <a:ext cx="24390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2</a:t>
            </a:r>
            <a:r>
              <a:rPr lang="en" sz="1800" dirty="0">
                <a:solidFill>
                  <a:schemeClr val="bg2">
                    <a:lumMod val="40000"/>
                    <a:lumOff val="60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.2. -</a:t>
            </a:r>
            <a:endParaRPr sz="1800" dirty="0">
              <a:solidFill>
                <a:schemeClr val="bg2">
                  <a:lumMod val="40000"/>
                  <a:lumOff val="60000"/>
                </a:schemeClr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5" name="Google Shape;125;p16"/>
          <p:cNvSpPr txBox="1">
            <a:spLocks noGrp="1"/>
          </p:cNvSpPr>
          <p:nvPr>
            <p:ph type="title"/>
          </p:nvPr>
        </p:nvSpPr>
        <p:spPr>
          <a:xfrm>
            <a:off x="1033719" y="2216532"/>
            <a:ext cx="4988387" cy="3814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Corrigir um encaminhamento, se necessário, para que a dimensão do grupo possa aumentar de um número de unidades dado</a:t>
            </a:r>
            <a:endParaRPr sz="1100" dirty="0">
              <a:solidFill>
                <a:schemeClr val="bg2">
                  <a:lumMod val="40000"/>
                  <a:lumOff val="6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1033722" y="1256103"/>
            <a:ext cx="24390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2</a:t>
            </a:r>
            <a:r>
              <a:rPr lang="en" sz="1800" dirty="0">
                <a:solidFill>
                  <a:schemeClr val="bg2">
                    <a:lumMod val="40000"/>
                    <a:lumOff val="60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.1. -</a:t>
            </a:r>
            <a:endParaRPr sz="1800" dirty="0">
              <a:solidFill>
                <a:schemeClr val="bg2">
                  <a:lumMod val="40000"/>
                  <a:lumOff val="60000"/>
                </a:schemeClr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7" name="Google Shape;127;p16"/>
          <p:cNvSpPr txBox="1">
            <a:spLocks noGrp="1"/>
          </p:cNvSpPr>
          <p:nvPr>
            <p:ph type="title"/>
          </p:nvPr>
        </p:nvSpPr>
        <p:spPr>
          <a:xfrm>
            <a:off x="1033720" y="1483683"/>
            <a:ext cx="4988387" cy="3342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Determinar um encaminhamento para um grupo, dada a sua dimensão</a:t>
            </a:r>
            <a:endParaRPr sz="1100" dirty="0">
              <a:solidFill>
                <a:schemeClr val="bg2">
                  <a:lumMod val="40000"/>
                  <a:lumOff val="6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97;p16">
            <a:extLst>
              <a:ext uri="{FF2B5EF4-FFF2-40B4-BE49-F238E27FC236}">
                <a16:creationId xmlns:a16="http://schemas.microsoft.com/office/drawing/2014/main" id="{27EF0FF0-91A6-121D-3A26-70A9657DB22C}"/>
              </a:ext>
            </a:extLst>
          </p:cNvPr>
          <p:cNvSpPr/>
          <p:nvPr/>
        </p:nvSpPr>
        <p:spPr>
          <a:xfrm>
            <a:off x="705409" y="2000282"/>
            <a:ext cx="174600" cy="1746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24;p16">
            <a:extLst>
              <a:ext uri="{FF2B5EF4-FFF2-40B4-BE49-F238E27FC236}">
                <a16:creationId xmlns:a16="http://schemas.microsoft.com/office/drawing/2014/main" id="{5D84E467-E475-E013-0310-5B70B7D44B58}"/>
              </a:ext>
            </a:extLst>
          </p:cNvPr>
          <p:cNvSpPr txBox="1">
            <a:spLocks/>
          </p:cNvSpPr>
          <p:nvPr/>
        </p:nvSpPr>
        <p:spPr>
          <a:xfrm>
            <a:off x="1033720" y="2630178"/>
            <a:ext cx="24390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1800" dirty="0"/>
              <a:t>2.3. -</a:t>
            </a:r>
          </a:p>
        </p:txBody>
      </p:sp>
      <p:sp>
        <p:nvSpPr>
          <p:cNvPr id="13" name="Google Shape;127;p16">
            <a:extLst>
              <a:ext uri="{FF2B5EF4-FFF2-40B4-BE49-F238E27FC236}">
                <a16:creationId xmlns:a16="http://schemas.microsoft.com/office/drawing/2014/main" id="{52E57C46-2719-F160-0649-AB76BE1343B4}"/>
              </a:ext>
            </a:extLst>
          </p:cNvPr>
          <p:cNvSpPr txBox="1">
            <a:spLocks/>
          </p:cNvSpPr>
          <p:nvPr/>
        </p:nvSpPr>
        <p:spPr>
          <a:xfrm>
            <a:off x="1033718" y="2921218"/>
            <a:ext cx="4988385" cy="298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pt-PT" sz="1100" dirty="0">
                <a:latin typeface="Roboto"/>
                <a:ea typeface="Roboto"/>
                <a:sym typeface="Roboto"/>
              </a:rPr>
              <a:t>Determinar a dimensão máxima de um grupo e um encaminhamento</a:t>
            </a:r>
          </a:p>
        </p:txBody>
      </p:sp>
      <p:sp>
        <p:nvSpPr>
          <p:cNvPr id="14" name="Google Shape;97;p16">
            <a:extLst>
              <a:ext uri="{FF2B5EF4-FFF2-40B4-BE49-F238E27FC236}">
                <a16:creationId xmlns:a16="http://schemas.microsoft.com/office/drawing/2014/main" id="{084BE5F2-CCB2-84F8-7343-5F6C549D6865}"/>
              </a:ext>
            </a:extLst>
          </p:cNvPr>
          <p:cNvSpPr/>
          <p:nvPr/>
        </p:nvSpPr>
        <p:spPr>
          <a:xfrm>
            <a:off x="705409" y="3364440"/>
            <a:ext cx="174600" cy="174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97;p16">
            <a:extLst>
              <a:ext uri="{FF2B5EF4-FFF2-40B4-BE49-F238E27FC236}">
                <a16:creationId xmlns:a16="http://schemas.microsoft.com/office/drawing/2014/main" id="{922A8402-7A5B-AAB9-C685-F712192D057C}"/>
              </a:ext>
            </a:extLst>
          </p:cNvPr>
          <p:cNvSpPr/>
          <p:nvPr/>
        </p:nvSpPr>
        <p:spPr>
          <a:xfrm>
            <a:off x="705409" y="4106468"/>
            <a:ext cx="174600" cy="174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Google Shape;124;p16">
            <a:extLst>
              <a:ext uri="{FF2B5EF4-FFF2-40B4-BE49-F238E27FC236}">
                <a16:creationId xmlns:a16="http://schemas.microsoft.com/office/drawing/2014/main" id="{657C1043-0400-B616-13D8-E44674D6E1A5}"/>
              </a:ext>
            </a:extLst>
          </p:cNvPr>
          <p:cNvSpPr txBox="1">
            <a:spLocks/>
          </p:cNvSpPr>
          <p:nvPr/>
        </p:nvSpPr>
        <p:spPr>
          <a:xfrm>
            <a:off x="1033718" y="3309653"/>
            <a:ext cx="24390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2.4. -</a:t>
            </a:r>
          </a:p>
        </p:txBody>
      </p:sp>
      <p:sp>
        <p:nvSpPr>
          <p:cNvPr id="17" name="Google Shape;124;p16">
            <a:extLst>
              <a:ext uri="{FF2B5EF4-FFF2-40B4-BE49-F238E27FC236}">
                <a16:creationId xmlns:a16="http://schemas.microsoft.com/office/drawing/2014/main" id="{CF3CDE5A-9165-135B-33E9-B251B92EA6E8}"/>
              </a:ext>
            </a:extLst>
          </p:cNvPr>
          <p:cNvSpPr txBox="1">
            <a:spLocks/>
          </p:cNvSpPr>
          <p:nvPr/>
        </p:nvSpPr>
        <p:spPr>
          <a:xfrm>
            <a:off x="1033718" y="4051681"/>
            <a:ext cx="24390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2.5. -</a:t>
            </a:r>
          </a:p>
        </p:txBody>
      </p:sp>
      <p:sp>
        <p:nvSpPr>
          <p:cNvPr id="18" name="Google Shape;127;p16">
            <a:extLst>
              <a:ext uri="{FF2B5EF4-FFF2-40B4-BE49-F238E27FC236}">
                <a16:creationId xmlns:a16="http://schemas.microsoft.com/office/drawing/2014/main" id="{A38872A6-3E8E-B7EE-AE4C-C61573D4671A}"/>
              </a:ext>
            </a:extLst>
          </p:cNvPr>
          <p:cNvSpPr txBox="1">
            <a:spLocks/>
          </p:cNvSpPr>
          <p:nvPr/>
        </p:nvSpPr>
        <p:spPr>
          <a:xfrm>
            <a:off x="1033718" y="3618585"/>
            <a:ext cx="4988385" cy="353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pt-PT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Roboto"/>
                <a:ea typeface="Roboto"/>
              </a:rPr>
              <a:t>Partindo de um encaminhamento que constitui um grafo acíclico, determinar quando é que o grupo se reuniria novamente no destino, no mínimo</a:t>
            </a:r>
            <a:endParaRPr lang="pt-PT" sz="1100" dirty="0">
              <a:solidFill>
                <a:schemeClr val="bg2">
                  <a:lumMod val="40000"/>
                  <a:lumOff val="60000"/>
                </a:schemeClr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19" name="Google Shape;127;p16">
            <a:extLst>
              <a:ext uri="{FF2B5EF4-FFF2-40B4-BE49-F238E27FC236}">
                <a16:creationId xmlns:a16="http://schemas.microsoft.com/office/drawing/2014/main" id="{3645658D-F708-A88B-857D-94E9B0D60D9A}"/>
              </a:ext>
            </a:extLst>
          </p:cNvPr>
          <p:cNvSpPr txBox="1">
            <a:spLocks/>
          </p:cNvSpPr>
          <p:nvPr/>
        </p:nvSpPr>
        <p:spPr>
          <a:xfrm>
            <a:off x="1033719" y="4221120"/>
            <a:ext cx="5131554" cy="775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pt-PT" sz="1050" dirty="0">
                <a:solidFill>
                  <a:schemeClr val="bg2">
                    <a:lumMod val="40000"/>
                    <a:lumOff val="60000"/>
                  </a:schemeClr>
                </a:solidFill>
                <a:latin typeface="Roboto"/>
                <a:ea typeface="Roboto"/>
              </a:rPr>
              <a:t>Nas condições anteriores, admitindo que os elementos que saem de um mesmo local partem desse local à mesma hora (e o mais cedo possível), indicar o tempo máximo de espera e os locais em que haveria elementos que esperam esse tempo. </a:t>
            </a:r>
            <a:endParaRPr lang="pt-PT" sz="1050" dirty="0">
              <a:solidFill>
                <a:schemeClr val="bg2">
                  <a:lumMod val="40000"/>
                  <a:lumOff val="60000"/>
                </a:schemeClr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E9E25E-96F5-33FE-7D9B-81DE8596F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103" y="2548526"/>
            <a:ext cx="2827547" cy="99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1187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0"/>
          <p:cNvSpPr txBox="1">
            <a:spLocks noGrp="1"/>
          </p:cNvSpPr>
          <p:nvPr>
            <p:ph type="title"/>
          </p:nvPr>
        </p:nvSpPr>
        <p:spPr>
          <a:xfrm>
            <a:off x="457200" y="3836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PT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2.3. – Descrição do problema</a:t>
            </a:r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PT" sz="2000" dirty="0">
                <a:solidFill>
                  <a:schemeClr val="bg1">
                    <a:lumMod val="50000"/>
                  </a:schemeClr>
                </a:solidFill>
              </a:rPr>
              <a:t>– problema de otimização</a:t>
            </a:r>
            <a:endParaRPr sz="20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81" name="Google Shape;281;p20"/>
          <p:cNvSpPr txBox="1">
            <a:spLocks noGrp="1"/>
          </p:cNvSpPr>
          <p:nvPr>
            <p:ph type="title"/>
          </p:nvPr>
        </p:nvSpPr>
        <p:spPr>
          <a:xfrm>
            <a:off x="8024400" y="1647050"/>
            <a:ext cx="2043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</a:rPr>
              <a:t>!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287" name="Google Shape;287;p20"/>
          <p:cNvSpPr txBox="1">
            <a:spLocks noGrp="1"/>
          </p:cNvSpPr>
          <p:nvPr>
            <p:ph type="title"/>
          </p:nvPr>
        </p:nvSpPr>
        <p:spPr>
          <a:xfrm>
            <a:off x="457200" y="1732171"/>
            <a:ext cx="3205241" cy="24824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dirty="0">
                <a:latin typeface="Roboto"/>
                <a:ea typeface="Roboto"/>
              </a:rPr>
              <a:t>    Neste exercício o objetivo é determinar a dimensão máxima de um grupo e um encaminhamento de uma origem para um destino introduzidos pelo utilizador, sendo que  grupo se pode separar.</a:t>
            </a:r>
            <a:endParaRPr sz="1200" dirty="0">
              <a:latin typeface="Roboto"/>
              <a:ea typeface="Roboto"/>
              <a:sym typeface="Roboto"/>
            </a:endParaRPr>
          </a:p>
        </p:txBody>
      </p:sp>
      <p:sp>
        <p:nvSpPr>
          <p:cNvPr id="290" name="Google Shape;290;p20"/>
          <p:cNvSpPr txBox="1">
            <a:spLocks noGrp="1"/>
          </p:cNvSpPr>
          <p:nvPr>
            <p:ph type="title"/>
          </p:nvPr>
        </p:nvSpPr>
        <p:spPr>
          <a:xfrm>
            <a:off x="8024388" y="2143250"/>
            <a:ext cx="2043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</a:rPr>
              <a:t>!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52" name="Google Shape;560;p23">
            <a:extLst>
              <a:ext uri="{FF2B5EF4-FFF2-40B4-BE49-F238E27FC236}">
                <a16:creationId xmlns:a16="http://schemas.microsoft.com/office/drawing/2014/main" id="{FE9E5E2F-C5B3-03BD-AF1D-150A6416E50F}"/>
              </a:ext>
            </a:extLst>
          </p:cNvPr>
          <p:cNvSpPr/>
          <p:nvPr/>
        </p:nvSpPr>
        <p:spPr>
          <a:xfrm>
            <a:off x="4174836" y="1803775"/>
            <a:ext cx="4668930" cy="1932160"/>
          </a:xfrm>
          <a:custGeom>
            <a:avLst/>
            <a:gdLst/>
            <a:ahLst/>
            <a:cxnLst/>
            <a:rect l="l" t="t" r="r" b="b"/>
            <a:pathLst>
              <a:path w="310596" h="87579" extrusionOk="0">
                <a:moveTo>
                  <a:pt x="0" y="87579"/>
                </a:moveTo>
                <a:lnTo>
                  <a:pt x="28565" y="81367"/>
                </a:lnTo>
                <a:lnTo>
                  <a:pt x="57841" y="74963"/>
                </a:lnTo>
                <a:lnTo>
                  <a:pt x="77648" y="13103"/>
                </a:lnTo>
                <a:lnTo>
                  <a:pt x="122748" y="64906"/>
                </a:lnTo>
                <a:lnTo>
                  <a:pt x="152001" y="16759"/>
                </a:lnTo>
                <a:lnTo>
                  <a:pt x="189178" y="0"/>
                </a:lnTo>
                <a:lnTo>
                  <a:pt x="218432" y="76486"/>
                </a:lnTo>
                <a:lnTo>
                  <a:pt x="249210" y="57288"/>
                </a:lnTo>
                <a:lnTo>
                  <a:pt x="310596" y="1571"/>
                </a:lnTo>
              </a:path>
            </a:pathLst>
          </a:custGeom>
          <a:noFill/>
          <a:ln w="9525" cap="flat" cmpd="sng">
            <a:solidFill>
              <a:srgbClr val="DADADA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3" name="Google Shape;561;p23">
            <a:extLst>
              <a:ext uri="{FF2B5EF4-FFF2-40B4-BE49-F238E27FC236}">
                <a16:creationId xmlns:a16="http://schemas.microsoft.com/office/drawing/2014/main" id="{8D542F03-8CAC-CE65-E097-EA25BD0DD999}"/>
              </a:ext>
            </a:extLst>
          </p:cNvPr>
          <p:cNvSpPr/>
          <p:nvPr/>
        </p:nvSpPr>
        <p:spPr>
          <a:xfrm>
            <a:off x="4119036" y="3680135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EC9B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64;p23">
            <a:extLst>
              <a:ext uri="{FF2B5EF4-FFF2-40B4-BE49-F238E27FC236}">
                <a16:creationId xmlns:a16="http://schemas.microsoft.com/office/drawing/2014/main" id="{CE041EA6-108E-101B-9736-655B21291A94}"/>
              </a:ext>
            </a:extLst>
          </p:cNvPr>
          <p:cNvSpPr/>
          <p:nvPr/>
        </p:nvSpPr>
        <p:spPr>
          <a:xfrm>
            <a:off x="4979845" y="3397855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62;p23">
            <a:extLst>
              <a:ext uri="{FF2B5EF4-FFF2-40B4-BE49-F238E27FC236}">
                <a16:creationId xmlns:a16="http://schemas.microsoft.com/office/drawing/2014/main" id="{7D37C22F-5F4D-1B55-6D7F-7A394E6004A7}"/>
              </a:ext>
            </a:extLst>
          </p:cNvPr>
          <p:cNvSpPr/>
          <p:nvPr/>
        </p:nvSpPr>
        <p:spPr>
          <a:xfrm>
            <a:off x="5290154" y="2087450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3;p23">
            <a:extLst>
              <a:ext uri="{FF2B5EF4-FFF2-40B4-BE49-F238E27FC236}">
                <a16:creationId xmlns:a16="http://schemas.microsoft.com/office/drawing/2014/main" id="{A2F946BC-4A2D-DEF1-E69B-BAFFCCCCAF54}"/>
              </a:ext>
            </a:extLst>
          </p:cNvPr>
          <p:cNvSpPr/>
          <p:nvPr/>
        </p:nvSpPr>
        <p:spPr>
          <a:xfrm>
            <a:off x="5963331" y="3167586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29346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65;p23">
            <a:extLst>
              <a:ext uri="{FF2B5EF4-FFF2-40B4-BE49-F238E27FC236}">
                <a16:creationId xmlns:a16="http://schemas.microsoft.com/office/drawing/2014/main" id="{3ED7D9CF-9A0F-39A4-E467-4DEBC08C2308}"/>
              </a:ext>
            </a:extLst>
          </p:cNvPr>
          <p:cNvSpPr/>
          <p:nvPr/>
        </p:nvSpPr>
        <p:spPr>
          <a:xfrm>
            <a:off x="6410526" y="2093277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EC9B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66;p23">
            <a:extLst>
              <a:ext uri="{FF2B5EF4-FFF2-40B4-BE49-F238E27FC236}">
                <a16:creationId xmlns:a16="http://schemas.microsoft.com/office/drawing/2014/main" id="{96D34BD8-C97A-CBAD-E1B6-061D85CFD08E}"/>
              </a:ext>
            </a:extLst>
          </p:cNvPr>
          <p:cNvSpPr/>
          <p:nvPr/>
        </p:nvSpPr>
        <p:spPr>
          <a:xfrm>
            <a:off x="6949535" y="1778368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29346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67;p23">
            <a:extLst>
              <a:ext uri="{FF2B5EF4-FFF2-40B4-BE49-F238E27FC236}">
                <a16:creationId xmlns:a16="http://schemas.microsoft.com/office/drawing/2014/main" id="{F89A8E1E-1CAD-49EB-5189-FB9C6332835E}"/>
              </a:ext>
            </a:extLst>
          </p:cNvPr>
          <p:cNvSpPr/>
          <p:nvPr/>
        </p:nvSpPr>
        <p:spPr>
          <a:xfrm>
            <a:off x="7408128" y="3425008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568;p23">
            <a:extLst>
              <a:ext uri="{FF2B5EF4-FFF2-40B4-BE49-F238E27FC236}">
                <a16:creationId xmlns:a16="http://schemas.microsoft.com/office/drawing/2014/main" id="{DB836CF4-0A71-72AB-2493-DFFF88644BED}"/>
              </a:ext>
            </a:extLst>
          </p:cNvPr>
          <p:cNvSpPr/>
          <p:nvPr/>
        </p:nvSpPr>
        <p:spPr>
          <a:xfrm>
            <a:off x="7850017" y="3044976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EC9B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569;p23">
            <a:extLst>
              <a:ext uri="{FF2B5EF4-FFF2-40B4-BE49-F238E27FC236}">
                <a16:creationId xmlns:a16="http://schemas.microsoft.com/office/drawing/2014/main" id="{63278635-0B23-3500-90FF-A515A2C8B766}"/>
              </a:ext>
            </a:extLst>
          </p:cNvPr>
          <p:cNvSpPr/>
          <p:nvPr/>
        </p:nvSpPr>
        <p:spPr>
          <a:xfrm>
            <a:off x="8764823" y="1831132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532;p23">
            <a:extLst>
              <a:ext uri="{FF2B5EF4-FFF2-40B4-BE49-F238E27FC236}">
                <a16:creationId xmlns:a16="http://schemas.microsoft.com/office/drawing/2014/main" id="{F9F269C4-9C07-AAFB-2DC8-AE54B6956451}"/>
              </a:ext>
            </a:extLst>
          </p:cNvPr>
          <p:cNvGrpSpPr/>
          <p:nvPr/>
        </p:nvGrpSpPr>
        <p:grpSpPr>
          <a:xfrm>
            <a:off x="6296723" y="2688156"/>
            <a:ext cx="339205" cy="282250"/>
            <a:chOff x="2967600" y="4528286"/>
            <a:chExt cx="765827" cy="670678"/>
          </a:xfrm>
        </p:grpSpPr>
        <p:sp>
          <p:nvSpPr>
            <p:cNvPr id="63" name="Google Shape;533;p23">
              <a:extLst>
                <a:ext uri="{FF2B5EF4-FFF2-40B4-BE49-F238E27FC236}">
                  <a16:creationId xmlns:a16="http://schemas.microsoft.com/office/drawing/2014/main" id="{79F5348B-EAF7-F081-8326-4982864871C6}"/>
                </a:ext>
              </a:extLst>
            </p:cNvPr>
            <p:cNvSpPr/>
            <p:nvPr/>
          </p:nvSpPr>
          <p:spPr>
            <a:xfrm rot="1492103">
              <a:off x="3031179" y="4642031"/>
              <a:ext cx="638671" cy="443188"/>
            </a:xfrm>
            <a:custGeom>
              <a:avLst/>
              <a:gdLst/>
              <a:ahLst/>
              <a:cxnLst/>
              <a:rect l="l" t="t" r="r" b="b"/>
              <a:pathLst>
                <a:path w="25549" h="17729" fill="none" extrusionOk="0">
                  <a:moveTo>
                    <a:pt x="3848" y="17728"/>
                  </a:moveTo>
                  <a:lnTo>
                    <a:pt x="1620" y="13059"/>
                  </a:lnTo>
                  <a:cubicBezTo>
                    <a:pt x="1620" y="13059"/>
                    <a:pt x="1" y="9693"/>
                    <a:pt x="1747" y="8503"/>
                  </a:cubicBezTo>
                  <a:cubicBezTo>
                    <a:pt x="3481" y="7314"/>
                    <a:pt x="7112" y="5062"/>
                    <a:pt x="9339" y="3910"/>
                  </a:cubicBezTo>
                  <a:cubicBezTo>
                    <a:pt x="11554" y="2759"/>
                    <a:pt x="16312" y="658"/>
                    <a:pt x="17792" y="329"/>
                  </a:cubicBezTo>
                  <a:cubicBezTo>
                    <a:pt x="19273" y="0"/>
                    <a:pt x="20728" y="607"/>
                    <a:pt x="22778" y="2695"/>
                  </a:cubicBezTo>
                  <a:cubicBezTo>
                    <a:pt x="24840" y="4783"/>
                    <a:pt x="25321" y="5606"/>
                    <a:pt x="25549" y="6783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34;p23">
              <a:extLst>
                <a:ext uri="{FF2B5EF4-FFF2-40B4-BE49-F238E27FC236}">
                  <a16:creationId xmlns:a16="http://schemas.microsoft.com/office/drawing/2014/main" id="{30BF0696-85B2-D8A7-8532-725A346D594C}"/>
                </a:ext>
              </a:extLst>
            </p:cNvPr>
            <p:cNvSpPr/>
            <p:nvPr/>
          </p:nvSpPr>
          <p:spPr>
            <a:xfrm rot="1492103">
              <a:off x="3586323" y="4934014"/>
              <a:ext cx="92367" cy="59170"/>
            </a:xfrm>
            <a:custGeom>
              <a:avLst/>
              <a:gdLst/>
              <a:ahLst/>
              <a:cxnLst/>
              <a:rect l="l" t="t" r="r" b="b"/>
              <a:pathLst>
                <a:path w="3695" h="2367" fill="none" extrusionOk="0">
                  <a:moveTo>
                    <a:pt x="3568" y="355"/>
                  </a:moveTo>
                  <a:cubicBezTo>
                    <a:pt x="3695" y="608"/>
                    <a:pt x="3581" y="911"/>
                    <a:pt x="3341" y="1025"/>
                  </a:cubicBezTo>
                  <a:lnTo>
                    <a:pt x="797" y="2240"/>
                  </a:lnTo>
                  <a:cubicBezTo>
                    <a:pt x="544" y="2367"/>
                    <a:pt x="240" y="2253"/>
                    <a:pt x="127" y="2012"/>
                  </a:cubicBezTo>
                  <a:lnTo>
                    <a:pt x="127" y="2012"/>
                  </a:lnTo>
                  <a:cubicBezTo>
                    <a:pt x="0" y="1759"/>
                    <a:pt x="114" y="1456"/>
                    <a:pt x="354" y="1342"/>
                  </a:cubicBezTo>
                  <a:lnTo>
                    <a:pt x="2898" y="127"/>
                  </a:lnTo>
                  <a:cubicBezTo>
                    <a:pt x="3151" y="0"/>
                    <a:pt x="3455" y="114"/>
                    <a:pt x="356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35;p23">
              <a:extLst>
                <a:ext uri="{FF2B5EF4-FFF2-40B4-BE49-F238E27FC236}">
                  <a16:creationId xmlns:a16="http://schemas.microsoft.com/office/drawing/2014/main" id="{66151DF9-AA7B-D201-EA64-DE1320A5B497}"/>
                </a:ext>
              </a:extLst>
            </p:cNvPr>
            <p:cNvSpPr/>
            <p:nvPr/>
          </p:nvSpPr>
          <p:spPr>
            <a:xfrm rot="1492103">
              <a:off x="3033742" y="4956619"/>
              <a:ext cx="79118" cy="52846"/>
            </a:xfrm>
            <a:custGeom>
              <a:avLst/>
              <a:gdLst/>
              <a:ahLst/>
              <a:cxnLst/>
              <a:rect l="l" t="t" r="r" b="b"/>
              <a:pathLst>
                <a:path w="3165" h="2114" fill="none" extrusionOk="0">
                  <a:moveTo>
                    <a:pt x="3038" y="355"/>
                  </a:moveTo>
                  <a:cubicBezTo>
                    <a:pt x="3164" y="608"/>
                    <a:pt x="3051" y="911"/>
                    <a:pt x="2810" y="1025"/>
                  </a:cubicBezTo>
                  <a:lnTo>
                    <a:pt x="785" y="2000"/>
                  </a:lnTo>
                  <a:cubicBezTo>
                    <a:pt x="532" y="2114"/>
                    <a:pt x="241" y="2012"/>
                    <a:pt x="115" y="1759"/>
                  </a:cubicBezTo>
                  <a:lnTo>
                    <a:pt x="115" y="1759"/>
                  </a:lnTo>
                  <a:cubicBezTo>
                    <a:pt x="1" y="1506"/>
                    <a:pt x="102" y="1215"/>
                    <a:pt x="355" y="1089"/>
                  </a:cubicBezTo>
                  <a:lnTo>
                    <a:pt x="2380" y="127"/>
                  </a:lnTo>
                  <a:cubicBezTo>
                    <a:pt x="2620" y="0"/>
                    <a:pt x="2924" y="114"/>
                    <a:pt x="303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36;p23">
              <a:extLst>
                <a:ext uri="{FF2B5EF4-FFF2-40B4-BE49-F238E27FC236}">
                  <a16:creationId xmlns:a16="http://schemas.microsoft.com/office/drawing/2014/main" id="{33F5091E-3151-DD72-4EB9-DA34392B3BB6}"/>
                </a:ext>
              </a:extLst>
            </p:cNvPr>
            <p:cNvSpPr/>
            <p:nvPr/>
          </p:nvSpPr>
          <p:spPr>
            <a:xfrm rot="1492103">
              <a:off x="3106220" y="4931459"/>
              <a:ext cx="121815" cy="121790"/>
            </a:xfrm>
            <a:custGeom>
              <a:avLst/>
              <a:gdLst/>
              <a:ahLst/>
              <a:cxnLst/>
              <a:rect l="l" t="t" r="r" b="b"/>
              <a:pathLst>
                <a:path w="4873" h="4872" fill="none" extrusionOk="0">
                  <a:moveTo>
                    <a:pt x="4366" y="1518"/>
                  </a:moveTo>
                  <a:cubicBezTo>
                    <a:pt x="4873" y="2581"/>
                    <a:pt x="4430" y="3859"/>
                    <a:pt x="3367" y="4366"/>
                  </a:cubicBezTo>
                  <a:cubicBezTo>
                    <a:pt x="2304" y="4872"/>
                    <a:pt x="1026" y="4429"/>
                    <a:pt x="520" y="3366"/>
                  </a:cubicBezTo>
                  <a:cubicBezTo>
                    <a:pt x="1" y="2290"/>
                    <a:pt x="456" y="1025"/>
                    <a:pt x="1519" y="506"/>
                  </a:cubicBezTo>
                  <a:cubicBezTo>
                    <a:pt x="2582" y="0"/>
                    <a:pt x="3860" y="456"/>
                    <a:pt x="4366" y="1518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37;p23">
              <a:extLst>
                <a:ext uri="{FF2B5EF4-FFF2-40B4-BE49-F238E27FC236}">
                  <a16:creationId xmlns:a16="http://schemas.microsoft.com/office/drawing/2014/main" id="{21084F79-9750-B927-E665-DDB0C42979C3}"/>
                </a:ext>
              </a:extLst>
            </p:cNvPr>
            <p:cNvSpPr/>
            <p:nvPr/>
          </p:nvSpPr>
          <p:spPr>
            <a:xfrm rot="1492103">
              <a:off x="3135638" y="4960928"/>
              <a:ext cx="63295" cy="62970"/>
            </a:xfrm>
            <a:custGeom>
              <a:avLst/>
              <a:gdLst/>
              <a:ahLst/>
              <a:cxnLst/>
              <a:rect l="l" t="t" r="r" b="b"/>
              <a:pathLst>
                <a:path w="2532" h="2519" fill="none" extrusionOk="0">
                  <a:moveTo>
                    <a:pt x="2266" y="785"/>
                  </a:moveTo>
                  <a:cubicBezTo>
                    <a:pt x="2531" y="1329"/>
                    <a:pt x="2291" y="2000"/>
                    <a:pt x="1747" y="2266"/>
                  </a:cubicBezTo>
                  <a:cubicBezTo>
                    <a:pt x="1190" y="2519"/>
                    <a:pt x="532" y="2291"/>
                    <a:pt x="266" y="1734"/>
                  </a:cubicBezTo>
                  <a:cubicBezTo>
                    <a:pt x="1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6" y="78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38;p23">
              <a:extLst>
                <a:ext uri="{FF2B5EF4-FFF2-40B4-BE49-F238E27FC236}">
                  <a16:creationId xmlns:a16="http://schemas.microsoft.com/office/drawing/2014/main" id="{2C3A30ED-90F8-6233-3600-E12BABAE91EA}"/>
                </a:ext>
              </a:extLst>
            </p:cNvPr>
            <p:cNvSpPr/>
            <p:nvPr/>
          </p:nvSpPr>
          <p:spPr>
            <a:xfrm rot="1492103">
              <a:off x="3161884" y="4987202"/>
              <a:ext cx="10799" cy="10449"/>
            </a:xfrm>
            <a:custGeom>
              <a:avLst/>
              <a:gdLst/>
              <a:ahLst/>
              <a:cxnLst/>
              <a:rect l="l" t="t" r="r" b="b"/>
              <a:pathLst>
                <a:path w="432" h="418" fill="none" extrusionOk="0">
                  <a:moveTo>
                    <a:pt x="381" y="127"/>
                  </a:moveTo>
                  <a:cubicBezTo>
                    <a:pt x="431" y="228"/>
                    <a:pt x="381" y="329"/>
                    <a:pt x="292" y="380"/>
                  </a:cubicBezTo>
                  <a:cubicBezTo>
                    <a:pt x="203" y="418"/>
                    <a:pt x="90" y="380"/>
                    <a:pt x="52" y="291"/>
                  </a:cubicBezTo>
                  <a:cubicBezTo>
                    <a:pt x="1" y="203"/>
                    <a:pt x="39" y="89"/>
                    <a:pt x="140" y="51"/>
                  </a:cubicBezTo>
                  <a:cubicBezTo>
                    <a:pt x="229" y="0"/>
                    <a:pt x="343" y="38"/>
                    <a:pt x="381" y="127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39;p23">
              <a:extLst>
                <a:ext uri="{FF2B5EF4-FFF2-40B4-BE49-F238E27FC236}">
                  <a16:creationId xmlns:a16="http://schemas.microsoft.com/office/drawing/2014/main" id="{DED5C77B-9CF8-6E30-4DAB-07E39FD777FF}"/>
                </a:ext>
              </a:extLst>
            </p:cNvPr>
            <p:cNvSpPr/>
            <p:nvPr/>
          </p:nvSpPr>
          <p:spPr>
            <a:xfrm rot="1492103">
              <a:off x="3466021" y="4921760"/>
              <a:ext cx="121790" cy="12179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4353" y="1519"/>
                  </a:moveTo>
                  <a:cubicBezTo>
                    <a:pt x="4872" y="2582"/>
                    <a:pt x="4416" y="3860"/>
                    <a:pt x="3353" y="4366"/>
                  </a:cubicBezTo>
                  <a:cubicBezTo>
                    <a:pt x="2291" y="4872"/>
                    <a:pt x="1013" y="4429"/>
                    <a:pt x="506" y="3366"/>
                  </a:cubicBezTo>
                  <a:cubicBezTo>
                    <a:pt x="0" y="2303"/>
                    <a:pt x="443" y="1025"/>
                    <a:pt x="1506" y="519"/>
                  </a:cubicBezTo>
                  <a:cubicBezTo>
                    <a:pt x="2569" y="0"/>
                    <a:pt x="3847" y="456"/>
                    <a:pt x="4353" y="151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40;p23">
              <a:extLst>
                <a:ext uri="{FF2B5EF4-FFF2-40B4-BE49-F238E27FC236}">
                  <a16:creationId xmlns:a16="http://schemas.microsoft.com/office/drawing/2014/main" id="{A66CA58F-1E97-215F-6D36-8B55A988511A}"/>
                </a:ext>
              </a:extLst>
            </p:cNvPr>
            <p:cNvSpPr/>
            <p:nvPr/>
          </p:nvSpPr>
          <p:spPr>
            <a:xfrm rot="1492103">
              <a:off x="3495074" y="4951083"/>
              <a:ext cx="63295" cy="63295"/>
            </a:xfrm>
            <a:custGeom>
              <a:avLst/>
              <a:gdLst/>
              <a:ahLst/>
              <a:cxnLst/>
              <a:rect l="l" t="t" r="r" b="b"/>
              <a:pathLst>
                <a:path w="2532" h="2532" fill="none" extrusionOk="0">
                  <a:moveTo>
                    <a:pt x="2265" y="786"/>
                  </a:moveTo>
                  <a:cubicBezTo>
                    <a:pt x="2531" y="1342"/>
                    <a:pt x="2303" y="2000"/>
                    <a:pt x="1747" y="2266"/>
                  </a:cubicBezTo>
                  <a:cubicBezTo>
                    <a:pt x="1190" y="2532"/>
                    <a:pt x="532" y="2291"/>
                    <a:pt x="266" y="1747"/>
                  </a:cubicBezTo>
                  <a:cubicBezTo>
                    <a:pt x="0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5" y="78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41;p23">
              <a:extLst>
                <a:ext uri="{FF2B5EF4-FFF2-40B4-BE49-F238E27FC236}">
                  <a16:creationId xmlns:a16="http://schemas.microsoft.com/office/drawing/2014/main" id="{F8AD03C4-85D5-1A28-BDE4-BA2C7893373E}"/>
                </a:ext>
              </a:extLst>
            </p:cNvPr>
            <p:cNvSpPr/>
            <p:nvPr/>
          </p:nvSpPr>
          <p:spPr>
            <a:xfrm rot="1492103">
              <a:off x="3521700" y="4977434"/>
              <a:ext cx="10449" cy="10449"/>
            </a:xfrm>
            <a:custGeom>
              <a:avLst/>
              <a:gdLst/>
              <a:ahLst/>
              <a:cxnLst/>
              <a:rect l="l" t="t" r="r" b="b"/>
              <a:pathLst>
                <a:path w="418" h="418" fill="none" extrusionOk="0">
                  <a:moveTo>
                    <a:pt x="367" y="139"/>
                  </a:moveTo>
                  <a:cubicBezTo>
                    <a:pt x="418" y="228"/>
                    <a:pt x="380" y="329"/>
                    <a:pt x="291" y="380"/>
                  </a:cubicBezTo>
                  <a:cubicBezTo>
                    <a:pt x="190" y="418"/>
                    <a:pt x="89" y="380"/>
                    <a:pt x="38" y="291"/>
                  </a:cubicBezTo>
                  <a:cubicBezTo>
                    <a:pt x="0" y="203"/>
                    <a:pt x="38" y="89"/>
                    <a:pt x="127" y="51"/>
                  </a:cubicBezTo>
                  <a:cubicBezTo>
                    <a:pt x="215" y="0"/>
                    <a:pt x="329" y="38"/>
                    <a:pt x="367" y="13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42;p23">
              <a:extLst>
                <a:ext uri="{FF2B5EF4-FFF2-40B4-BE49-F238E27FC236}">
                  <a16:creationId xmlns:a16="http://schemas.microsoft.com/office/drawing/2014/main" id="{83CF64A4-A61A-C696-6EA8-3D94D0B34F4E}"/>
                </a:ext>
              </a:extLst>
            </p:cNvPr>
            <p:cNvSpPr/>
            <p:nvPr/>
          </p:nvSpPr>
          <p:spPr>
            <a:xfrm rot="1492103">
              <a:off x="3233231" y="4922499"/>
              <a:ext cx="226531" cy="114215"/>
            </a:xfrm>
            <a:custGeom>
              <a:avLst/>
              <a:gdLst/>
              <a:ahLst/>
              <a:cxnLst/>
              <a:rect l="l" t="t" r="r" b="b"/>
              <a:pathLst>
                <a:path w="9062" h="4569" fill="none" extrusionOk="0">
                  <a:moveTo>
                    <a:pt x="1" y="4568"/>
                  </a:moveTo>
                  <a:lnTo>
                    <a:pt x="906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43;p23">
              <a:extLst>
                <a:ext uri="{FF2B5EF4-FFF2-40B4-BE49-F238E27FC236}">
                  <a16:creationId xmlns:a16="http://schemas.microsoft.com/office/drawing/2014/main" id="{0D587D2D-F1AE-D85C-1221-6680A770F7E0}"/>
                </a:ext>
              </a:extLst>
            </p:cNvPr>
            <p:cNvSpPr/>
            <p:nvPr/>
          </p:nvSpPr>
          <p:spPr>
            <a:xfrm rot="1492103">
              <a:off x="3101594" y="4637243"/>
              <a:ext cx="468486" cy="230306"/>
            </a:xfrm>
            <a:custGeom>
              <a:avLst/>
              <a:gdLst/>
              <a:ahLst/>
              <a:cxnLst/>
              <a:rect l="l" t="t" r="r" b="b"/>
              <a:pathLst>
                <a:path w="18741" h="9213" fill="none" extrusionOk="0">
                  <a:moveTo>
                    <a:pt x="0" y="9212"/>
                  </a:moveTo>
                  <a:lnTo>
                    <a:pt x="1874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44;p23">
              <a:extLst>
                <a:ext uri="{FF2B5EF4-FFF2-40B4-BE49-F238E27FC236}">
                  <a16:creationId xmlns:a16="http://schemas.microsoft.com/office/drawing/2014/main" id="{18771FEA-E4EB-0EA5-246C-61D6B9D68721}"/>
                </a:ext>
              </a:extLst>
            </p:cNvPr>
            <p:cNvSpPr/>
            <p:nvPr/>
          </p:nvSpPr>
          <p:spPr>
            <a:xfrm rot="1492103">
              <a:off x="3405727" y="4761832"/>
              <a:ext cx="97142" cy="202783"/>
            </a:xfrm>
            <a:custGeom>
              <a:avLst/>
              <a:gdLst/>
              <a:ahLst/>
              <a:cxnLst/>
              <a:rect l="l" t="t" r="r" b="b"/>
              <a:pathLst>
                <a:path w="3886" h="8112" fill="none" extrusionOk="0">
                  <a:moveTo>
                    <a:pt x="1" y="1"/>
                  </a:moveTo>
                  <a:cubicBezTo>
                    <a:pt x="1" y="1"/>
                    <a:pt x="3443" y="7504"/>
                    <a:pt x="3885" y="8112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45;p23">
              <a:extLst>
                <a:ext uri="{FF2B5EF4-FFF2-40B4-BE49-F238E27FC236}">
                  <a16:creationId xmlns:a16="http://schemas.microsoft.com/office/drawing/2014/main" id="{5C5D0A1A-1848-C2CE-92CE-A30B3C047E64}"/>
                </a:ext>
              </a:extLst>
            </p:cNvPr>
            <p:cNvSpPr/>
            <p:nvPr/>
          </p:nvSpPr>
          <p:spPr>
            <a:xfrm rot="1492103">
              <a:off x="3083492" y="4713707"/>
              <a:ext cx="528906" cy="259078"/>
            </a:xfrm>
            <a:custGeom>
              <a:avLst/>
              <a:gdLst/>
              <a:ahLst/>
              <a:cxnLst/>
              <a:rect l="l" t="t" r="r" b="b"/>
              <a:pathLst>
                <a:path w="21158" h="10364" fill="none" extrusionOk="0">
                  <a:moveTo>
                    <a:pt x="1" y="10364"/>
                  </a:moveTo>
                  <a:lnTo>
                    <a:pt x="21158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46;p23">
              <a:extLst>
                <a:ext uri="{FF2B5EF4-FFF2-40B4-BE49-F238E27FC236}">
                  <a16:creationId xmlns:a16="http://schemas.microsoft.com/office/drawing/2014/main" id="{E3F32ED5-EC65-C3B1-5340-28CE7A21CC0D}"/>
                </a:ext>
              </a:extLst>
            </p:cNvPr>
            <p:cNvSpPr/>
            <p:nvPr/>
          </p:nvSpPr>
          <p:spPr>
            <a:xfrm rot="1492103">
              <a:off x="3120551" y="4853846"/>
              <a:ext cx="54745" cy="25948"/>
            </a:xfrm>
            <a:custGeom>
              <a:avLst/>
              <a:gdLst/>
              <a:ahLst/>
              <a:cxnLst/>
              <a:rect l="l" t="t" r="r" b="b"/>
              <a:pathLst>
                <a:path w="2190" h="1038" fill="none" extrusionOk="0">
                  <a:moveTo>
                    <a:pt x="0" y="1038"/>
                  </a:moveTo>
                  <a:lnTo>
                    <a:pt x="2189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47;p23">
              <a:extLst>
                <a:ext uri="{FF2B5EF4-FFF2-40B4-BE49-F238E27FC236}">
                  <a16:creationId xmlns:a16="http://schemas.microsoft.com/office/drawing/2014/main" id="{74D442FF-15B5-300E-3194-3BAAAD069C72}"/>
                </a:ext>
              </a:extLst>
            </p:cNvPr>
            <p:cNvSpPr/>
            <p:nvPr/>
          </p:nvSpPr>
          <p:spPr>
            <a:xfrm rot="1492103">
              <a:off x="3120759" y="4862950"/>
              <a:ext cx="54420" cy="26273"/>
            </a:xfrm>
            <a:custGeom>
              <a:avLst/>
              <a:gdLst/>
              <a:ahLst/>
              <a:cxnLst/>
              <a:rect l="l" t="t" r="r" b="b"/>
              <a:pathLst>
                <a:path w="2177" h="1051" fill="none" extrusionOk="0">
                  <a:moveTo>
                    <a:pt x="1" y="1051"/>
                  </a:moveTo>
                  <a:lnTo>
                    <a:pt x="2177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48;p23">
              <a:extLst>
                <a:ext uri="{FF2B5EF4-FFF2-40B4-BE49-F238E27FC236}">
                  <a16:creationId xmlns:a16="http://schemas.microsoft.com/office/drawing/2014/main" id="{60EAB51E-1871-6A47-D124-D19569A76FC6}"/>
                </a:ext>
              </a:extLst>
            </p:cNvPr>
            <p:cNvSpPr/>
            <p:nvPr/>
          </p:nvSpPr>
          <p:spPr>
            <a:xfrm rot="1492103">
              <a:off x="3120766" y="4872782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0" y="1051"/>
                  </a:moveTo>
                  <a:lnTo>
                    <a:pt x="2189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49;p23">
              <a:extLst>
                <a:ext uri="{FF2B5EF4-FFF2-40B4-BE49-F238E27FC236}">
                  <a16:creationId xmlns:a16="http://schemas.microsoft.com/office/drawing/2014/main" id="{F8D32B6F-8FCB-CAFA-1CF9-958C0A593768}"/>
                </a:ext>
              </a:extLst>
            </p:cNvPr>
            <p:cNvSpPr/>
            <p:nvPr/>
          </p:nvSpPr>
          <p:spPr>
            <a:xfrm rot="1492103">
              <a:off x="3121028" y="4881968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1" y="1051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50;p23">
              <a:extLst>
                <a:ext uri="{FF2B5EF4-FFF2-40B4-BE49-F238E27FC236}">
                  <a16:creationId xmlns:a16="http://schemas.microsoft.com/office/drawing/2014/main" id="{571276E3-E062-3680-7DEE-FF07D8543220}"/>
                </a:ext>
              </a:extLst>
            </p:cNvPr>
            <p:cNvSpPr/>
            <p:nvPr/>
          </p:nvSpPr>
          <p:spPr>
            <a:xfrm rot="1492103">
              <a:off x="3120985" y="4892735"/>
              <a:ext cx="54745" cy="25973"/>
            </a:xfrm>
            <a:custGeom>
              <a:avLst/>
              <a:gdLst/>
              <a:ahLst/>
              <a:cxnLst/>
              <a:rect l="l" t="t" r="r" b="b"/>
              <a:pathLst>
                <a:path w="2190" h="1039" fill="none" extrusionOk="0">
                  <a:moveTo>
                    <a:pt x="1" y="1039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51;p23">
              <a:extLst>
                <a:ext uri="{FF2B5EF4-FFF2-40B4-BE49-F238E27FC236}">
                  <a16:creationId xmlns:a16="http://schemas.microsoft.com/office/drawing/2014/main" id="{132A7D3D-A82B-FFC6-FCF6-1BEAB7EEA6A0}"/>
                </a:ext>
              </a:extLst>
            </p:cNvPr>
            <p:cNvSpPr/>
            <p:nvPr/>
          </p:nvSpPr>
          <p:spPr>
            <a:xfrm rot="1492103">
              <a:off x="3420507" y="4799371"/>
              <a:ext cx="261303" cy="140788"/>
            </a:xfrm>
            <a:custGeom>
              <a:avLst/>
              <a:gdLst/>
              <a:ahLst/>
              <a:cxnLst/>
              <a:rect l="l" t="t" r="r" b="b"/>
              <a:pathLst>
                <a:path w="10453" h="5632" fill="none" extrusionOk="0">
                  <a:moveTo>
                    <a:pt x="0" y="1"/>
                  </a:moveTo>
                  <a:cubicBezTo>
                    <a:pt x="0" y="1"/>
                    <a:pt x="2658" y="5100"/>
                    <a:pt x="3063" y="5632"/>
                  </a:cubicBezTo>
                  <a:cubicBezTo>
                    <a:pt x="3063" y="5632"/>
                    <a:pt x="6353" y="3911"/>
                    <a:pt x="7011" y="3974"/>
                  </a:cubicBezTo>
                  <a:cubicBezTo>
                    <a:pt x="7656" y="4050"/>
                    <a:pt x="8263" y="4278"/>
                    <a:pt x="8263" y="4278"/>
                  </a:cubicBezTo>
                  <a:lnTo>
                    <a:pt x="10452" y="324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52;p23">
              <a:extLst>
                <a:ext uri="{FF2B5EF4-FFF2-40B4-BE49-F238E27FC236}">
                  <a16:creationId xmlns:a16="http://schemas.microsoft.com/office/drawing/2014/main" id="{B895555B-DFCF-F740-45F0-A353611C88AE}"/>
                </a:ext>
              </a:extLst>
            </p:cNvPr>
            <p:cNvSpPr/>
            <p:nvPr/>
          </p:nvSpPr>
          <p:spPr>
            <a:xfrm rot="1492103">
              <a:off x="3630288" y="4899488"/>
              <a:ext cx="25323" cy="25973"/>
            </a:xfrm>
            <a:custGeom>
              <a:avLst/>
              <a:gdLst/>
              <a:ahLst/>
              <a:cxnLst/>
              <a:rect l="l" t="t" r="r" b="b"/>
              <a:pathLst>
                <a:path w="1013" h="1039" fill="none" extrusionOk="0">
                  <a:moveTo>
                    <a:pt x="899" y="330"/>
                  </a:moveTo>
                  <a:cubicBezTo>
                    <a:pt x="1013" y="558"/>
                    <a:pt x="924" y="823"/>
                    <a:pt x="709" y="937"/>
                  </a:cubicBezTo>
                  <a:cubicBezTo>
                    <a:pt x="481" y="1038"/>
                    <a:pt x="216" y="937"/>
                    <a:pt x="102" y="709"/>
                  </a:cubicBezTo>
                  <a:cubicBezTo>
                    <a:pt x="1" y="482"/>
                    <a:pt x="89" y="203"/>
                    <a:pt x="304" y="102"/>
                  </a:cubicBezTo>
                  <a:cubicBezTo>
                    <a:pt x="519" y="1"/>
                    <a:pt x="798" y="102"/>
                    <a:pt x="899" y="330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53;p23">
              <a:extLst>
                <a:ext uri="{FF2B5EF4-FFF2-40B4-BE49-F238E27FC236}">
                  <a16:creationId xmlns:a16="http://schemas.microsoft.com/office/drawing/2014/main" id="{4898332B-15E4-FF15-5AC4-634914CFDCB0}"/>
                </a:ext>
              </a:extLst>
            </p:cNvPr>
            <p:cNvSpPr/>
            <p:nvPr/>
          </p:nvSpPr>
          <p:spPr>
            <a:xfrm rot="1492103">
              <a:off x="3118578" y="4745508"/>
              <a:ext cx="116440" cy="100617"/>
            </a:xfrm>
            <a:custGeom>
              <a:avLst/>
              <a:gdLst/>
              <a:ahLst/>
              <a:cxnLst/>
              <a:rect l="l" t="t" r="r" b="b"/>
              <a:pathLst>
                <a:path w="4658" h="4025" fill="none" extrusionOk="0">
                  <a:moveTo>
                    <a:pt x="1469" y="4012"/>
                  </a:moveTo>
                  <a:lnTo>
                    <a:pt x="4341" y="2633"/>
                  </a:lnTo>
                  <a:cubicBezTo>
                    <a:pt x="4341" y="2633"/>
                    <a:pt x="4657" y="2544"/>
                    <a:pt x="4278" y="1785"/>
                  </a:cubicBezTo>
                  <a:cubicBezTo>
                    <a:pt x="3898" y="1026"/>
                    <a:pt x="3506" y="343"/>
                    <a:pt x="3506" y="343"/>
                  </a:cubicBezTo>
                  <a:cubicBezTo>
                    <a:pt x="3506" y="343"/>
                    <a:pt x="3443" y="1"/>
                    <a:pt x="2873" y="279"/>
                  </a:cubicBezTo>
                  <a:cubicBezTo>
                    <a:pt x="2304" y="545"/>
                    <a:pt x="418" y="1456"/>
                    <a:pt x="418" y="1456"/>
                  </a:cubicBezTo>
                  <a:cubicBezTo>
                    <a:pt x="418" y="1456"/>
                    <a:pt x="1" y="1671"/>
                    <a:pt x="266" y="2152"/>
                  </a:cubicBezTo>
                  <a:cubicBezTo>
                    <a:pt x="532" y="2620"/>
                    <a:pt x="1000" y="3683"/>
                    <a:pt x="1000" y="3683"/>
                  </a:cubicBezTo>
                  <a:cubicBezTo>
                    <a:pt x="1000" y="3683"/>
                    <a:pt x="1203" y="4025"/>
                    <a:pt x="1469" y="4012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54;p23">
              <a:extLst>
                <a:ext uri="{FF2B5EF4-FFF2-40B4-BE49-F238E27FC236}">
                  <a16:creationId xmlns:a16="http://schemas.microsoft.com/office/drawing/2014/main" id="{A2BC9553-DCE2-734F-B106-74706CE1B119}"/>
                </a:ext>
              </a:extLst>
            </p:cNvPr>
            <p:cNvSpPr/>
            <p:nvPr/>
          </p:nvSpPr>
          <p:spPr>
            <a:xfrm rot="1492103">
              <a:off x="3231118" y="4743928"/>
              <a:ext cx="112941" cy="101891"/>
            </a:xfrm>
            <a:custGeom>
              <a:avLst/>
              <a:gdLst/>
              <a:ahLst/>
              <a:cxnLst/>
              <a:rect l="l" t="t" r="r" b="b"/>
              <a:pathLst>
                <a:path w="4518" h="4076" fill="none" extrusionOk="0">
                  <a:moveTo>
                    <a:pt x="1025" y="3569"/>
                  </a:moveTo>
                  <a:lnTo>
                    <a:pt x="177" y="1975"/>
                  </a:lnTo>
                  <a:cubicBezTo>
                    <a:pt x="177" y="1975"/>
                    <a:pt x="0" y="1620"/>
                    <a:pt x="696" y="1291"/>
                  </a:cubicBezTo>
                  <a:cubicBezTo>
                    <a:pt x="1405" y="950"/>
                    <a:pt x="3151" y="114"/>
                    <a:pt x="3151" y="114"/>
                  </a:cubicBezTo>
                  <a:cubicBezTo>
                    <a:pt x="3151" y="114"/>
                    <a:pt x="3594" y="1"/>
                    <a:pt x="3822" y="570"/>
                  </a:cubicBezTo>
                  <a:cubicBezTo>
                    <a:pt x="4062" y="1139"/>
                    <a:pt x="4404" y="1987"/>
                    <a:pt x="4404" y="1987"/>
                  </a:cubicBezTo>
                  <a:cubicBezTo>
                    <a:pt x="4404" y="1987"/>
                    <a:pt x="4518" y="2544"/>
                    <a:pt x="4176" y="2683"/>
                  </a:cubicBezTo>
                  <a:cubicBezTo>
                    <a:pt x="3328" y="3038"/>
                    <a:pt x="1481" y="3974"/>
                    <a:pt x="1481" y="3974"/>
                  </a:cubicBezTo>
                  <a:cubicBezTo>
                    <a:pt x="1481" y="3974"/>
                    <a:pt x="1266" y="4075"/>
                    <a:pt x="1025" y="356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55;p23">
              <a:extLst>
                <a:ext uri="{FF2B5EF4-FFF2-40B4-BE49-F238E27FC236}">
                  <a16:creationId xmlns:a16="http://schemas.microsoft.com/office/drawing/2014/main" id="{2F78A6A6-1381-6861-E8C1-83AA4858F50C}"/>
                </a:ext>
              </a:extLst>
            </p:cNvPr>
            <p:cNvSpPr/>
            <p:nvPr/>
          </p:nvSpPr>
          <p:spPr>
            <a:xfrm rot="1492103">
              <a:off x="3340741" y="4741202"/>
              <a:ext cx="116115" cy="104416"/>
            </a:xfrm>
            <a:custGeom>
              <a:avLst/>
              <a:gdLst/>
              <a:ahLst/>
              <a:cxnLst/>
              <a:rect l="l" t="t" r="r" b="b"/>
              <a:pathLst>
                <a:path w="4645" h="4177" fill="none" extrusionOk="0">
                  <a:moveTo>
                    <a:pt x="165" y="1924"/>
                  </a:moveTo>
                  <a:lnTo>
                    <a:pt x="1013" y="3696"/>
                  </a:lnTo>
                  <a:cubicBezTo>
                    <a:pt x="1013" y="3696"/>
                    <a:pt x="1202" y="4176"/>
                    <a:pt x="1785" y="3911"/>
                  </a:cubicBezTo>
                  <a:cubicBezTo>
                    <a:pt x="2354" y="3658"/>
                    <a:pt x="4290" y="2721"/>
                    <a:pt x="4290" y="2721"/>
                  </a:cubicBezTo>
                  <a:cubicBezTo>
                    <a:pt x="4290" y="2721"/>
                    <a:pt x="4644" y="2607"/>
                    <a:pt x="4163" y="1696"/>
                  </a:cubicBezTo>
                  <a:cubicBezTo>
                    <a:pt x="3695" y="798"/>
                    <a:pt x="3569" y="443"/>
                    <a:pt x="3569" y="443"/>
                  </a:cubicBezTo>
                  <a:cubicBezTo>
                    <a:pt x="3569" y="443"/>
                    <a:pt x="3379" y="1"/>
                    <a:pt x="2544" y="494"/>
                  </a:cubicBezTo>
                  <a:cubicBezTo>
                    <a:pt x="2379" y="583"/>
                    <a:pt x="696" y="1367"/>
                    <a:pt x="696" y="1367"/>
                  </a:cubicBezTo>
                  <a:cubicBezTo>
                    <a:pt x="696" y="1367"/>
                    <a:pt x="0" y="1570"/>
                    <a:pt x="165" y="1924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56;p23">
              <a:extLst>
                <a:ext uri="{FF2B5EF4-FFF2-40B4-BE49-F238E27FC236}">
                  <a16:creationId xmlns:a16="http://schemas.microsoft.com/office/drawing/2014/main" id="{91455E28-604B-7296-24FC-A66B941B481B}"/>
                </a:ext>
              </a:extLst>
            </p:cNvPr>
            <p:cNvSpPr/>
            <p:nvPr/>
          </p:nvSpPr>
          <p:spPr>
            <a:xfrm rot="1492103">
              <a:off x="3468287" y="4744327"/>
              <a:ext cx="166411" cy="111041"/>
            </a:xfrm>
            <a:custGeom>
              <a:avLst/>
              <a:gdLst/>
              <a:ahLst/>
              <a:cxnLst/>
              <a:rect l="l" t="t" r="r" b="b"/>
              <a:pathLst>
                <a:path w="6657" h="4442" fill="none" extrusionOk="0">
                  <a:moveTo>
                    <a:pt x="102" y="2316"/>
                  </a:moveTo>
                  <a:lnTo>
                    <a:pt x="899" y="3973"/>
                  </a:lnTo>
                  <a:cubicBezTo>
                    <a:pt x="899" y="3973"/>
                    <a:pt x="1025" y="4442"/>
                    <a:pt x="1974" y="3986"/>
                  </a:cubicBezTo>
                  <a:cubicBezTo>
                    <a:pt x="2923" y="3530"/>
                    <a:pt x="5859" y="2126"/>
                    <a:pt x="5859" y="2126"/>
                  </a:cubicBezTo>
                  <a:cubicBezTo>
                    <a:pt x="5859" y="2126"/>
                    <a:pt x="6656" y="1885"/>
                    <a:pt x="5821" y="1278"/>
                  </a:cubicBezTo>
                  <a:cubicBezTo>
                    <a:pt x="4973" y="658"/>
                    <a:pt x="4227" y="203"/>
                    <a:pt x="4227" y="203"/>
                  </a:cubicBezTo>
                  <a:cubicBezTo>
                    <a:pt x="4227" y="203"/>
                    <a:pt x="4037" y="0"/>
                    <a:pt x="3328" y="342"/>
                  </a:cubicBezTo>
                  <a:cubicBezTo>
                    <a:pt x="2607" y="683"/>
                    <a:pt x="367" y="1772"/>
                    <a:pt x="367" y="1772"/>
                  </a:cubicBezTo>
                  <a:cubicBezTo>
                    <a:pt x="367" y="1772"/>
                    <a:pt x="0" y="1911"/>
                    <a:pt x="102" y="231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57;p23">
              <a:extLst>
                <a:ext uri="{FF2B5EF4-FFF2-40B4-BE49-F238E27FC236}">
                  <a16:creationId xmlns:a16="http://schemas.microsoft.com/office/drawing/2014/main" id="{31F409BB-4EF1-8C97-9390-3B0109AAEBD3}"/>
                </a:ext>
              </a:extLst>
            </p:cNvPr>
            <p:cNvSpPr/>
            <p:nvPr/>
          </p:nvSpPr>
          <p:spPr>
            <a:xfrm rot="1492103">
              <a:off x="3518613" y="4748448"/>
              <a:ext cx="31647" cy="87668"/>
            </a:xfrm>
            <a:custGeom>
              <a:avLst/>
              <a:gdLst/>
              <a:ahLst/>
              <a:cxnLst/>
              <a:rect l="l" t="t" r="r" b="b"/>
              <a:pathLst>
                <a:path w="1266" h="3507" fill="none" extrusionOk="0">
                  <a:moveTo>
                    <a:pt x="0" y="520"/>
                  </a:moveTo>
                  <a:lnTo>
                    <a:pt x="25" y="3506"/>
                  </a:lnTo>
                  <a:lnTo>
                    <a:pt x="1265" y="2911"/>
                  </a:lnTo>
                  <a:lnTo>
                    <a:pt x="1088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58;p23">
              <a:extLst>
                <a:ext uri="{FF2B5EF4-FFF2-40B4-BE49-F238E27FC236}">
                  <a16:creationId xmlns:a16="http://schemas.microsoft.com/office/drawing/2014/main" id="{050419FE-45B7-F257-6222-BFE7E57AC2B1}"/>
                </a:ext>
              </a:extLst>
            </p:cNvPr>
            <p:cNvSpPr/>
            <p:nvPr/>
          </p:nvSpPr>
          <p:spPr>
            <a:xfrm rot="1492103">
              <a:off x="3276937" y="4753688"/>
              <a:ext cx="16774" cy="81643"/>
            </a:xfrm>
            <a:custGeom>
              <a:avLst/>
              <a:gdLst/>
              <a:ahLst/>
              <a:cxnLst/>
              <a:rect l="l" t="t" r="r" b="b"/>
              <a:pathLst>
                <a:path w="671" h="3266" fill="none" extrusionOk="0">
                  <a:moveTo>
                    <a:pt x="0" y="3266"/>
                  </a:moveTo>
                  <a:lnTo>
                    <a:pt x="228" y="203"/>
                  </a:lnTo>
                  <a:lnTo>
                    <a:pt x="671" y="1"/>
                  </a:lnTo>
                  <a:lnTo>
                    <a:pt x="544" y="310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59;p23">
              <a:extLst>
                <a:ext uri="{FF2B5EF4-FFF2-40B4-BE49-F238E27FC236}">
                  <a16:creationId xmlns:a16="http://schemas.microsoft.com/office/drawing/2014/main" id="{2DF470DE-7D0F-AF0A-41CC-63047F162155}"/>
                </a:ext>
              </a:extLst>
            </p:cNvPr>
            <p:cNvSpPr/>
            <p:nvPr/>
          </p:nvSpPr>
          <p:spPr>
            <a:xfrm rot="1492103">
              <a:off x="3307873" y="4759585"/>
              <a:ext cx="19323" cy="75319"/>
            </a:xfrm>
            <a:custGeom>
              <a:avLst/>
              <a:gdLst/>
              <a:ahLst/>
              <a:cxnLst/>
              <a:rect l="l" t="t" r="r" b="b"/>
              <a:pathLst>
                <a:path w="773" h="3013" fill="none" extrusionOk="0">
                  <a:moveTo>
                    <a:pt x="203" y="3012"/>
                  </a:moveTo>
                  <a:lnTo>
                    <a:pt x="0" y="76"/>
                  </a:lnTo>
                  <a:lnTo>
                    <a:pt x="291" y="0"/>
                  </a:lnTo>
                  <a:lnTo>
                    <a:pt x="772" y="2746"/>
                  </a:ln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532;p23">
            <a:extLst>
              <a:ext uri="{FF2B5EF4-FFF2-40B4-BE49-F238E27FC236}">
                <a16:creationId xmlns:a16="http://schemas.microsoft.com/office/drawing/2014/main" id="{F5F0EB3F-29C9-DC55-CBE8-88D80C5B8A79}"/>
              </a:ext>
            </a:extLst>
          </p:cNvPr>
          <p:cNvGrpSpPr/>
          <p:nvPr/>
        </p:nvGrpSpPr>
        <p:grpSpPr>
          <a:xfrm>
            <a:off x="8197021" y="1971257"/>
            <a:ext cx="339205" cy="282250"/>
            <a:chOff x="2967600" y="4528286"/>
            <a:chExt cx="765827" cy="670678"/>
          </a:xfrm>
        </p:grpSpPr>
        <p:sp>
          <p:nvSpPr>
            <p:cNvPr id="91" name="Google Shape;533;p23">
              <a:extLst>
                <a:ext uri="{FF2B5EF4-FFF2-40B4-BE49-F238E27FC236}">
                  <a16:creationId xmlns:a16="http://schemas.microsoft.com/office/drawing/2014/main" id="{E2A90D9F-256E-444C-E75B-9BA5E2F1F54C}"/>
                </a:ext>
              </a:extLst>
            </p:cNvPr>
            <p:cNvSpPr/>
            <p:nvPr/>
          </p:nvSpPr>
          <p:spPr>
            <a:xfrm rot="1492103">
              <a:off x="3031179" y="4642031"/>
              <a:ext cx="638671" cy="443188"/>
            </a:xfrm>
            <a:custGeom>
              <a:avLst/>
              <a:gdLst/>
              <a:ahLst/>
              <a:cxnLst/>
              <a:rect l="l" t="t" r="r" b="b"/>
              <a:pathLst>
                <a:path w="25549" h="17729" fill="none" extrusionOk="0">
                  <a:moveTo>
                    <a:pt x="3848" y="17728"/>
                  </a:moveTo>
                  <a:lnTo>
                    <a:pt x="1620" y="13059"/>
                  </a:lnTo>
                  <a:cubicBezTo>
                    <a:pt x="1620" y="13059"/>
                    <a:pt x="1" y="9693"/>
                    <a:pt x="1747" y="8503"/>
                  </a:cubicBezTo>
                  <a:cubicBezTo>
                    <a:pt x="3481" y="7314"/>
                    <a:pt x="7112" y="5062"/>
                    <a:pt x="9339" y="3910"/>
                  </a:cubicBezTo>
                  <a:cubicBezTo>
                    <a:pt x="11554" y="2759"/>
                    <a:pt x="16312" y="658"/>
                    <a:pt x="17792" y="329"/>
                  </a:cubicBezTo>
                  <a:cubicBezTo>
                    <a:pt x="19273" y="0"/>
                    <a:pt x="20728" y="607"/>
                    <a:pt x="22778" y="2695"/>
                  </a:cubicBezTo>
                  <a:cubicBezTo>
                    <a:pt x="24840" y="4783"/>
                    <a:pt x="25321" y="5606"/>
                    <a:pt x="25549" y="6783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34;p23">
              <a:extLst>
                <a:ext uri="{FF2B5EF4-FFF2-40B4-BE49-F238E27FC236}">
                  <a16:creationId xmlns:a16="http://schemas.microsoft.com/office/drawing/2014/main" id="{164D09F6-5B22-B2BC-1A59-9B0E27912F58}"/>
                </a:ext>
              </a:extLst>
            </p:cNvPr>
            <p:cNvSpPr/>
            <p:nvPr/>
          </p:nvSpPr>
          <p:spPr>
            <a:xfrm rot="1492103">
              <a:off x="3586323" y="4934014"/>
              <a:ext cx="92367" cy="59170"/>
            </a:xfrm>
            <a:custGeom>
              <a:avLst/>
              <a:gdLst/>
              <a:ahLst/>
              <a:cxnLst/>
              <a:rect l="l" t="t" r="r" b="b"/>
              <a:pathLst>
                <a:path w="3695" h="2367" fill="none" extrusionOk="0">
                  <a:moveTo>
                    <a:pt x="3568" y="355"/>
                  </a:moveTo>
                  <a:cubicBezTo>
                    <a:pt x="3695" y="608"/>
                    <a:pt x="3581" y="911"/>
                    <a:pt x="3341" y="1025"/>
                  </a:cubicBezTo>
                  <a:lnTo>
                    <a:pt x="797" y="2240"/>
                  </a:lnTo>
                  <a:cubicBezTo>
                    <a:pt x="544" y="2367"/>
                    <a:pt x="240" y="2253"/>
                    <a:pt x="127" y="2012"/>
                  </a:cubicBezTo>
                  <a:lnTo>
                    <a:pt x="127" y="2012"/>
                  </a:lnTo>
                  <a:cubicBezTo>
                    <a:pt x="0" y="1759"/>
                    <a:pt x="114" y="1456"/>
                    <a:pt x="354" y="1342"/>
                  </a:cubicBezTo>
                  <a:lnTo>
                    <a:pt x="2898" y="127"/>
                  </a:lnTo>
                  <a:cubicBezTo>
                    <a:pt x="3151" y="0"/>
                    <a:pt x="3455" y="114"/>
                    <a:pt x="356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35;p23">
              <a:extLst>
                <a:ext uri="{FF2B5EF4-FFF2-40B4-BE49-F238E27FC236}">
                  <a16:creationId xmlns:a16="http://schemas.microsoft.com/office/drawing/2014/main" id="{FBFB5001-2B6C-C6EE-977D-D53D95575BFF}"/>
                </a:ext>
              </a:extLst>
            </p:cNvPr>
            <p:cNvSpPr/>
            <p:nvPr/>
          </p:nvSpPr>
          <p:spPr>
            <a:xfrm rot="1492103">
              <a:off x="3033742" y="4956619"/>
              <a:ext cx="79118" cy="52846"/>
            </a:xfrm>
            <a:custGeom>
              <a:avLst/>
              <a:gdLst/>
              <a:ahLst/>
              <a:cxnLst/>
              <a:rect l="l" t="t" r="r" b="b"/>
              <a:pathLst>
                <a:path w="3165" h="2114" fill="none" extrusionOk="0">
                  <a:moveTo>
                    <a:pt x="3038" y="355"/>
                  </a:moveTo>
                  <a:cubicBezTo>
                    <a:pt x="3164" y="608"/>
                    <a:pt x="3051" y="911"/>
                    <a:pt x="2810" y="1025"/>
                  </a:cubicBezTo>
                  <a:lnTo>
                    <a:pt x="785" y="2000"/>
                  </a:lnTo>
                  <a:cubicBezTo>
                    <a:pt x="532" y="2114"/>
                    <a:pt x="241" y="2012"/>
                    <a:pt x="115" y="1759"/>
                  </a:cubicBezTo>
                  <a:lnTo>
                    <a:pt x="115" y="1759"/>
                  </a:lnTo>
                  <a:cubicBezTo>
                    <a:pt x="1" y="1506"/>
                    <a:pt x="102" y="1215"/>
                    <a:pt x="355" y="1089"/>
                  </a:cubicBezTo>
                  <a:lnTo>
                    <a:pt x="2380" y="127"/>
                  </a:lnTo>
                  <a:cubicBezTo>
                    <a:pt x="2620" y="0"/>
                    <a:pt x="2924" y="114"/>
                    <a:pt x="303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36;p23">
              <a:extLst>
                <a:ext uri="{FF2B5EF4-FFF2-40B4-BE49-F238E27FC236}">
                  <a16:creationId xmlns:a16="http://schemas.microsoft.com/office/drawing/2014/main" id="{0CB0AEEB-A6E5-D2DE-0EA3-665C80A85E25}"/>
                </a:ext>
              </a:extLst>
            </p:cNvPr>
            <p:cNvSpPr/>
            <p:nvPr/>
          </p:nvSpPr>
          <p:spPr>
            <a:xfrm rot="1492103">
              <a:off x="3106220" y="4931459"/>
              <a:ext cx="121815" cy="121790"/>
            </a:xfrm>
            <a:custGeom>
              <a:avLst/>
              <a:gdLst/>
              <a:ahLst/>
              <a:cxnLst/>
              <a:rect l="l" t="t" r="r" b="b"/>
              <a:pathLst>
                <a:path w="4873" h="4872" fill="none" extrusionOk="0">
                  <a:moveTo>
                    <a:pt x="4366" y="1518"/>
                  </a:moveTo>
                  <a:cubicBezTo>
                    <a:pt x="4873" y="2581"/>
                    <a:pt x="4430" y="3859"/>
                    <a:pt x="3367" y="4366"/>
                  </a:cubicBezTo>
                  <a:cubicBezTo>
                    <a:pt x="2304" y="4872"/>
                    <a:pt x="1026" y="4429"/>
                    <a:pt x="520" y="3366"/>
                  </a:cubicBezTo>
                  <a:cubicBezTo>
                    <a:pt x="1" y="2290"/>
                    <a:pt x="456" y="1025"/>
                    <a:pt x="1519" y="506"/>
                  </a:cubicBezTo>
                  <a:cubicBezTo>
                    <a:pt x="2582" y="0"/>
                    <a:pt x="3860" y="456"/>
                    <a:pt x="4366" y="1518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37;p23">
              <a:extLst>
                <a:ext uri="{FF2B5EF4-FFF2-40B4-BE49-F238E27FC236}">
                  <a16:creationId xmlns:a16="http://schemas.microsoft.com/office/drawing/2014/main" id="{1D2C4929-3091-152E-0BC6-1ACB86F8EDE4}"/>
                </a:ext>
              </a:extLst>
            </p:cNvPr>
            <p:cNvSpPr/>
            <p:nvPr/>
          </p:nvSpPr>
          <p:spPr>
            <a:xfrm rot="1492103">
              <a:off x="3135638" y="4960928"/>
              <a:ext cx="63295" cy="62970"/>
            </a:xfrm>
            <a:custGeom>
              <a:avLst/>
              <a:gdLst/>
              <a:ahLst/>
              <a:cxnLst/>
              <a:rect l="l" t="t" r="r" b="b"/>
              <a:pathLst>
                <a:path w="2532" h="2519" fill="none" extrusionOk="0">
                  <a:moveTo>
                    <a:pt x="2266" y="785"/>
                  </a:moveTo>
                  <a:cubicBezTo>
                    <a:pt x="2531" y="1329"/>
                    <a:pt x="2291" y="2000"/>
                    <a:pt x="1747" y="2266"/>
                  </a:cubicBezTo>
                  <a:cubicBezTo>
                    <a:pt x="1190" y="2519"/>
                    <a:pt x="532" y="2291"/>
                    <a:pt x="266" y="1734"/>
                  </a:cubicBezTo>
                  <a:cubicBezTo>
                    <a:pt x="1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6" y="78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38;p23">
              <a:extLst>
                <a:ext uri="{FF2B5EF4-FFF2-40B4-BE49-F238E27FC236}">
                  <a16:creationId xmlns:a16="http://schemas.microsoft.com/office/drawing/2014/main" id="{A884A781-DC82-4669-4700-C3F83B951895}"/>
                </a:ext>
              </a:extLst>
            </p:cNvPr>
            <p:cNvSpPr/>
            <p:nvPr/>
          </p:nvSpPr>
          <p:spPr>
            <a:xfrm rot="1492103">
              <a:off x="3161884" y="4987202"/>
              <a:ext cx="10799" cy="10449"/>
            </a:xfrm>
            <a:custGeom>
              <a:avLst/>
              <a:gdLst/>
              <a:ahLst/>
              <a:cxnLst/>
              <a:rect l="l" t="t" r="r" b="b"/>
              <a:pathLst>
                <a:path w="432" h="418" fill="none" extrusionOk="0">
                  <a:moveTo>
                    <a:pt x="381" y="127"/>
                  </a:moveTo>
                  <a:cubicBezTo>
                    <a:pt x="431" y="228"/>
                    <a:pt x="381" y="329"/>
                    <a:pt x="292" y="380"/>
                  </a:cubicBezTo>
                  <a:cubicBezTo>
                    <a:pt x="203" y="418"/>
                    <a:pt x="90" y="380"/>
                    <a:pt x="52" y="291"/>
                  </a:cubicBezTo>
                  <a:cubicBezTo>
                    <a:pt x="1" y="203"/>
                    <a:pt x="39" y="89"/>
                    <a:pt x="140" y="51"/>
                  </a:cubicBezTo>
                  <a:cubicBezTo>
                    <a:pt x="229" y="0"/>
                    <a:pt x="343" y="38"/>
                    <a:pt x="381" y="127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39;p23">
              <a:extLst>
                <a:ext uri="{FF2B5EF4-FFF2-40B4-BE49-F238E27FC236}">
                  <a16:creationId xmlns:a16="http://schemas.microsoft.com/office/drawing/2014/main" id="{76DA0D6E-EB61-54BF-FA77-8A4B80A5DEFA}"/>
                </a:ext>
              </a:extLst>
            </p:cNvPr>
            <p:cNvSpPr/>
            <p:nvPr/>
          </p:nvSpPr>
          <p:spPr>
            <a:xfrm rot="1492103">
              <a:off x="3466021" y="4921760"/>
              <a:ext cx="121790" cy="12179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4353" y="1519"/>
                  </a:moveTo>
                  <a:cubicBezTo>
                    <a:pt x="4872" y="2582"/>
                    <a:pt x="4416" y="3860"/>
                    <a:pt x="3353" y="4366"/>
                  </a:cubicBezTo>
                  <a:cubicBezTo>
                    <a:pt x="2291" y="4872"/>
                    <a:pt x="1013" y="4429"/>
                    <a:pt x="506" y="3366"/>
                  </a:cubicBezTo>
                  <a:cubicBezTo>
                    <a:pt x="0" y="2303"/>
                    <a:pt x="443" y="1025"/>
                    <a:pt x="1506" y="519"/>
                  </a:cubicBezTo>
                  <a:cubicBezTo>
                    <a:pt x="2569" y="0"/>
                    <a:pt x="3847" y="456"/>
                    <a:pt x="4353" y="151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40;p23">
              <a:extLst>
                <a:ext uri="{FF2B5EF4-FFF2-40B4-BE49-F238E27FC236}">
                  <a16:creationId xmlns:a16="http://schemas.microsoft.com/office/drawing/2014/main" id="{123D6338-3B88-9586-3DC8-16EE3A96BE01}"/>
                </a:ext>
              </a:extLst>
            </p:cNvPr>
            <p:cNvSpPr/>
            <p:nvPr/>
          </p:nvSpPr>
          <p:spPr>
            <a:xfrm rot="1492103">
              <a:off x="3495074" y="4951083"/>
              <a:ext cx="63295" cy="63295"/>
            </a:xfrm>
            <a:custGeom>
              <a:avLst/>
              <a:gdLst/>
              <a:ahLst/>
              <a:cxnLst/>
              <a:rect l="l" t="t" r="r" b="b"/>
              <a:pathLst>
                <a:path w="2532" h="2532" fill="none" extrusionOk="0">
                  <a:moveTo>
                    <a:pt x="2265" y="786"/>
                  </a:moveTo>
                  <a:cubicBezTo>
                    <a:pt x="2531" y="1342"/>
                    <a:pt x="2303" y="2000"/>
                    <a:pt x="1747" y="2266"/>
                  </a:cubicBezTo>
                  <a:cubicBezTo>
                    <a:pt x="1190" y="2532"/>
                    <a:pt x="532" y="2291"/>
                    <a:pt x="266" y="1747"/>
                  </a:cubicBezTo>
                  <a:cubicBezTo>
                    <a:pt x="0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5" y="78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41;p23">
              <a:extLst>
                <a:ext uri="{FF2B5EF4-FFF2-40B4-BE49-F238E27FC236}">
                  <a16:creationId xmlns:a16="http://schemas.microsoft.com/office/drawing/2014/main" id="{26DC468F-C978-0C12-9D91-175C3E142510}"/>
                </a:ext>
              </a:extLst>
            </p:cNvPr>
            <p:cNvSpPr/>
            <p:nvPr/>
          </p:nvSpPr>
          <p:spPr>
            <a:xfrm rot="1492103">
              <a:off x="3521700" y="4977434"/>
              <a:ext cx="10449" cy="10449"/>
            </a:xfrm>
            <a:custGeom>
              <a:avLst/>
              <a:gdLst/>
              <a:ahLst/>
              <a:cxnLst/>
              <a:rect l="l" t="t" r="r" b="b"/>
              <a:pathLst>
                <a:path w="418" h="418" fill="none" extrusionOk="0">
                  <a:moveTo>
                    <a:pt x="367" y="139"/>
                  </a:moveTo>
                  <a:cubicBezTo>
                    <a:pt x="418" y="228"/>
                    <a:pt x="380" y="329"/>
                    <a:pt x="291" y="380"/>
                  </a:cubicBezTo>
                  <a:cubicBezTo>
                    <a:pt x="190" y="418"/>
                    <a:pt x="89" y="380"/>
                    <a:pt x="38" y="291"/>
                  </a:cubicBezTo>
                  <a:cubicBezTo>
                    <a:pt x="0" y="203"/>
                    <a:pt x="38" y="89"/>
                    <a:pt x="127" y="51"/>
                  </a:cubicBezTo>
                  <a:cubicBezTo>
                    <a:pt x="215" y="0"/>
                    <a:pt x="329" y="38"/>
                    <a:pt x="367" y="13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42;p23">
              <a:extLst>
                <a:ext uri="{FF2B5EF4-FFF2-40B4-BE49-F238E27FC236}">
                  <a16:creationId xmlns:a16="http://schemas.microsoft.com/office/drawing/2014/main" id="{37A384DB-EF0A-7C81-5F81-BD77196EEB8E}"/>
                </a:ext>
              </a:extLst>
            </p:cNvPr>
            <p:cNvSpPr/>
            <p:nvPr/>
          </p:nvSpPr>
          <p:spPr>
            <a:xfrm rot="1492103">
              <a:off x="3233231" y="4922499"/>
              <a:ext cx="226531" cy="114215"/>
            </a:xfrm>
            <a:custGeom>
              <a:avLst/>
              <a:gdLst/>
              <a:ahLst/>
              <a:cxnLst/>
              <a:rect l="l" t="t" r="r" b="b"/>
              <a:pathLst>
                <a:path w="9062" h="4569" fill="none" extrusionOk="0">
                  <a:moveTo>
                    <a:pt x="1" y="4568"/>
                  </a:moveTo>
                  <a:lnTo>
                    <a:pt x="906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43;p23">
              <a:extLst>
                <a:ext uri="{FF2B5EF4-FFF2-40B4-BE49-F238E27FC236}">
                  <a16:creationId xmlns:a16="http://schemas.microsoft.com/office/drawing/2014/main" id="{B931FD4C-4F57-C1E7-29E8-3C038A72A57F}"/>
                </a:ext>
              </a:extLst>
            </p:cNvPr>
            <p:cNvSpPr/>
            <p:nvPr/>
          </p:nvSpPr>
          <p:spPr>
            <a:xfrm rot="1492103">
              <a:off x="3101594" y="4637243"/>
              <a:ext cx="468486" cy="230306"/>
            </a:xfrm>
            <a:custGeom>
              <a:avLst/>
              <a:gdLst/>
              <a:ahLst/>
              <a:cxnLst/>
              <a:rect l="l" t="t" r="r" b="b"/>
              <a:pathLst>
                <a:path w="18741" h="9213" fill="none" extrusionOk="0">
                  <a:moveTo>
                    <a:pt x="0" y="9212"/>
                  </a:moveTo>
                  <a:lnTo>
                    <a:pt x="1874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44;p23">
              <a:extLst>
                <a:ext uri="{FF2B5EF4-FFF2-40B4-BE49-F238E27FC236}">
                  <a16:creationId xmlns:a16="http://schemas.microsoft.com/office/drawing/2014/main" id="{791D73EF-8736-A054-FCD1-E29ACC336584}"/>
                </a:ext>
              </a:extLst>
            </p:cNvPr>
            <p:cNvSpPr/>
            <p:nvPr/>
          </p:nvSpPr>
          <p:spPr>
            <a:xfrm rot="1492103">
              <a:off x="3405727" y="4761832"/>
              <a:ext cx="97142" cy="202783"/>
            </a:xfrm>
            <a:custGeom>
              <a:avLst/>
              <a:gdLst/>
              <a:ahLst/>
              <a:cxnLst/>
              <a:rect l="l" t="t" r="r" b="b"/>
              <a:pathLst>
                <a:path w="3886" h="8112" fill="none" extrusionOk="0">
                  <a:moveTo>
                    <a:pt x="1" y="1"/>
                  </a:moveTo>
                  <a:cubicBezTo>
                    <a:pt x="1" y="1"/>
                    <a:pt x="3443" y="7504"/>
                    <a:pt x="3885" y="8112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45;p23">
              <a:extLst>
                <a:ext uri="{FF2B5EF4-FFF2-40B4-BE49-F238E27FC236}">
                  <a16:creationId xmlns:a16="http://schemas.microsoft.com/office/drawing/2014/main" id="{C66FDB48-7AB4-F220-CC9F-170C1ACD4418}"/>
                </a:ext>
              </a:extLst>
            </p:cNvPr>
            <p:cNvSpPr/>
            <p:nvPr/>
          </p:nvSpPr>
          <p:spPr>
            <a:xfrm rot="1492103">
              <a:off x="3083492" y="4713707"/>
              <a:ext cx="528906" cy="259078"/>
            </a:xfrm>
            <a:custGeom>
              <a:avLst/>
              <a:gdLst/>
              <a:ahLst/>
              <a:cxnLst/>
              <a:rect l="l" t="t" r="r" b="b"/>
              <a:pathLst>
                <a:path w="21158" h="10364" fill="none" extrusionOk="0">
                  <a:moveTo>
                    <a:pt x="1" y="10364"/>
                  </a:moveTo>
                  <a:lnTo>
                    <a:pt x="21158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46;p23">
              <a:extLst>
                <a:ext uri="{FF2B5EF4-FFF2-40B4-BE49-F238E27FC236}">
                  <a16:creationId xmlns:a16="http://schemas.microsoft.com/office/drawing/2014/main" id="{1B58692D-824F-E4DA-7958-6D398147DFBE}"/>
                </a:ext>
              </a:extLst>
            </p:cNvPr>
            <p:cNvSpPr/>
            <p:nvPr/>
          </p:nvSpPr>
          <p:spPr>
            <a:xfrm rot="1492103">
              <a:off x="3120551" y="4853846"/>
              <a:ext cx="54745" cy="25948"/>
            </a:xfrm>
            <a:custGeom>
              <a:avLst/>
              <a:gdLst/>
              <a:ahLst/>
              <a:cxnLst/>
              <a:rect l="l" t="t" r="r" b="b"/>
              <a:pathLst>
                <a:path w="2190" h="1038" fill="none" extrusionOk="0">
                  <a:moveTo>
                    <a:pt x="0" y="1038"/>
                  </a:moveTo>
                  <a:lnTo>
                    <a:pt x="2189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47;p23">
              <a:extLst>
                <a:ext uri="{FF2B5EF4-FFF2-40B4-BE49-F238E27FC236}">
                  <a16:creationId xmlns:a16="http://schemas.microsoft.com/office/drawing/2014/main" id="{A2F8679F-6B2C-77A9-78ED-9B28CA967D02}"/>
                </a:ext>
              </a:extLst>
            </p:cNvPr>
            <p:cNvSpPr/>
            <p:nvPr/>
          </p:nvSpPr>
          <p:spPr>
            <a:xfrm rot="1492103">
              <a:off x="3120759" y="4862950"/>
              <a:ext cx="54420" cy="26273"/>
            </a:xfrm>
            <a:custGeom>
              <a:avLst/>
              <a:gdLst/>
              <a:ahLst/>
              <a:cxnLst/>
              <a:rect l="l" t="t" r="r" b="b"/>
              <a:pathLst>
                <a:path w="2177" h="1051" fill="none" extrusionOk="0">
                  <a:moveTo>
                    <a:pt x="1" y="1051"/>
                  </a:moveTo>
                  <a:lnTo>
                    <a:pt x="2177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48;p23">
              <a:extLst>
                <a:ext uri="{FF2B5EF4-FFF2-40B4-BE49-F238E27FC236}">
                  <a16:creationId xmlns:a16="http://schemas.microsoft.com/office/drawing/2014/main" id="{E57CB376-FDBD-8D87-E9B6-222732E29B28}"/>
                </a:ext>
              </a:extLst>
            </p:cNvPr>
            <p:cNvSpPr/>
            <p:nvPr/>
          </p:nvSpPr>
          <p:spPr>
            <a:xfrm rot="1492103">
              <a:off x="3120766" y="4872782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0" y="1051"/>
                  </a:moveTo>
                  <a:lnTo>
                    <a:pt x="2189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49;p23">
              <a:extLst>
                <a:ext uri="{FF2B5EF4-FFF2-40B4-BE49-F238E27FC236}">
                  <a16:creationId xmlns:a16="http://schemas.microsoft.com/office/drawing/2014/main" id="{0D982D3E-0D62-3050-E03B-0EDF6FA2BB80}"/>
                </a:ext>
              </a:extLst>
            </p:cNvPr>
            <p:cNvSpPr/>
            <p:nvPr/>
          </p:nvSpPr>
          <p:spPr>
            <a:xfrm rot="1492103">
              <a:off x="3121028" y="4881968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1" y="1051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50;p23">
              <a:extLst>
                <a:ext uri="{FF2B5EF4-FFF2-40B4-BE49-F238E27FC236}">
                  <a16:creationId xmlns:a16="http://schemas.microsoft.com/office/drawing/2014/main" id="{A0CEDC9D-F623-AA38-B27E-8AA48F1AA299}"/>
                </a:ext>
              </a:extLst>
            </p:cNvPr>
            <p:cNvSpPr/>
            <p:nvPr/>
          </p:nvSpPr>
          <p:spPr>
            <a:xfrm rot="1492103">
              <a:off x="3120985" y="4892735"/>
              <a:ext cx="54745" cy="25973"/>
            </a:xfrm>
            <a:custGeom>
              <a:avLst/>
              <a:gdLst/>
              <a:ahLst/>
              <a:cxnLst/>
              <a:rect l="l" t="t" r="r" b="b"/>
              <a:pathLst>
                <a:path w="2190" h="1039" fill="none" extrusionOk="0">
                  <a:moveTo>
                    <a:pt x="1" y="1039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51;p23">
              <a:extLst>
                <a:ext uri="{FF2B5EF4-FFF2-40B4-BE49-F238E27FC236}">
                  <a16:creationId xmlns:a16="http://schemas.microsoft.com/office/drawing/2014/main" id="{2C89A926-4798-3145-DAA3-CC7CC381A688}"/>
                </a:ext>
              </a:extLst>
            </p:cNvPr>
            <p:cNvSpPr/>
            <p:nvPr/>
          </p:nvSpPr>
          <p:spPr>
            <a:xfrm rot="1492103">
              <a:off x="3420507" y="4799371"/>
              <a:ext cx="261303" cy="140788"/>
            </a:xfrm>
            <a:custGeom>
              <a:avLst/>
              <a:gdLst/>
              <a:ahLst/>
              <a:cxnLst/>
              <a:rect l="l" t="t" r="r" b="b"/>
              <a:pathLst>
                <a:path w="10453" h="5632" fill="none" extrusionOk="0">
                  <a:moveTo>
                    <a:pt x="0" y="1"/>
                  </a:moveTo>
                  <a:cubicBezTo>
                    <a:pt x="0" y="1"/>
                    <a:pt x="2658" y="5100"/>
                    <a:pt x="3063" y="5632"/>
                  </a:cubicBezTo>
                  <a:cubicBezTo>
                    <a:pt x="3063" y="5632"/>
                    <a:pt x="6353" y="3911"/>
                    <a:pt x="7011" y="3974"/>
                  </a:cubicBezTo>
                  <a:cubicBezTo>
                    <a:pt x="7656" y="4050"/>
                    <a:pt x="8263" y="4278"/>
                    <a:pt x="8263" y="4278"/>
                  </a:cubicBezTo>
                  <a:lnTo>
                    <a:pt x="10452" y="324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52;p23">
              <a:extLst>
                <a:ext uri="{FF2B5EF4-FFF2-40B4-BE49-F238E27FC236}">
                  <a16:creationId xmlns:a16="http://schemas.microsoft.com/office/drawing/2014/main" id="{B5BD3615-2542-0EE0-15AE-D9AF76F4CB03}"/>
                </a:ext>
              </a:extLst>
            </p:cNvPr>
            <p:cNvSpPr/>
            <p:nvPr/>
          </p:nvSpPr>
          <p:spPr>
            <a:xfrm rot="1492103">
              <a:off x="3630288" y="4899488"/>
              <a:ext cx="25323" cy="25973"/>
            </a:xfrm>
            <a:custGeom>
              <a:avLst/>
              <a:gdLst/>
              <a:ahLst/>
              <a:cxnLst/>
              <a:rect l="l" t="t" r="r" b="b"/>
              <a:pathLst>
                <a:path w="1013" h="1039" fill="none" extrusionOk="0">
                  <a:moveTo>
                    <a:pt x="899" y="330"/>
                  </a:moveTo>
                  <a:cubicBezTo>
                    <a:pt x="1013" y="558"/>
                    <a:pt x="924" y="823"/>
                    <a:pt x="709" y="937"/>
                  </a:cubicBezTo>
                  <a:cubicBezTo>
                    <a:pt x="481" y="1038"/>
                    <a:pt x="216" y="937"/>
                    <a:pt x="102" y="709"/>
                  </a:cubicBezTo>
                  <a:cubicBezTo>
                    <a:pt x="1" y="482"/>
                    <a:pt x="89" y="203"/>
                    <a:pt x="304" y="102"/>
                  </a:cubicBezTo>
                  <a:cubicBezTo>
                    <a:pt x="519" y="1"/>
                    <a:pt x="798" y="102"/>
                    <a:pt x="899" y="330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53;p23">
              <a:extLst>
                <a:ext uri="{FF2B5EF4-FFF2-40B4-BE49-F238E27FC236}">
                  <a16:creationId xmlns:a16="http://schemas.microsoft.com/office/drawing/2014/main" id="{016D4B0A-B8F4-7590-4624-C8F589E6644C}"/>
                </a:ext>
              </a:extLst>
            </p:cNvPr>
            <p:cNvSpPr/>
            <p:nvPr/>
          </p:nvSpPr>
          <p:spPr>
            <a:xfrm rot="1492103">
              <a:off x="3118578" y="4745508"/>
              <a:ext cx="116440" cy="100617"/>
            </a:xfrm>
            <a:custGeom>
              <a:avLst/>
              <a:gdLst/>
              <a:ahLst/>
              <a:cxnLst/>
              <a:rect l="l" t="t" r="r" b="b"/>
              <a:pathLst>
                <a:path w="4658" h="4025" fill="none" extrusionOk="0">
                  <a:moveTo>
                    <a:pt x="1469" y="4012"/>
                  </a:moveTo>
                  <a:lnTo>
                    <a:pt x="4341" y="2633"/>
                  </a:lnTo>
                  <a:cubicBezTo>
                    <a:pt x="4341" y="2633"/>
                    <a:pt x="4657" y="2544"/>
                    <a:pt x="4278" y="1785"/>
                  </a:cubicBezTo>
                  <a:cubicBezTo>
                    <a:pt x="3898" y="1026"/>
                    <a:pt x="3506" y="343"/>
                    <a:pt x="3506" y="343"/>
                  </a:cubicBezTo>
                  <a:cubicBezTo>
                    <a:pt x="3506" y="343"/>
                    <a:pt x="3443" y="1"/>
                    <a:pt x="2873" y="279"/>
                  </a:cubicBezTo>
                  <a:cubicBezTo>
                    <a:pt x="2304" y="545"/>
                    <a:pt x="418" y="1456"/>
                    <a:pt x="418" y="1456"/>
                  </a:cubicBezTo>
                  <a:cubicBezTo>
                    <a:pt x="418" y="1456"/>
                    <a:pt x="1" y="1671"/>
                    <a:pt x="266" y="2152"/>
                  </a:cubicBezTo>
                  <a:cubicBezTo>
                    <a:pt x="532" y="2620"/>
                    <a:pt x="1000" y="3683"/>
                    <a:pt x="1000" y="3683"/>
                  </a:cubicBezTo>
                  <a:cubicBezTo>
                    <a:pt x="1000" y="3683"/>
                    <a:pt x="1203" y="4025"/>
                    <a:pt x="1469" y="4012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54;p23">
              <a:extLst>
                <a:ext uri="{FF2B5EF4-FFF2-40B4-BE49-F238E27FC236}">
                  <a16:creationId xmlns:a16="http://schemas.microsoft.com/office/drawing/2014/main" id="{E55A8AFA-E1FF-10B5-FA9D-FF5488C409AC}"/>
                </a:ext>
              </a:extLst>
            </p:cNvPr>
            <p:cNvSpPr/>
            <p:nvPr/>
          </p:nvSpPr>
          <p:spPr>
            <a:xfrm rot="1492103">
              <a:off x="3231118" y="4743928"/>
              <a:ext cx="112941" cy="101891"/>
            </a:xfrm>
            <a:custGeom>
              <a:avLst/>
              <a:gdLst/>
              <a:ahLst/>
              <a:cxnLst/>
              <a:rect l="l" t="t" r="r" b="b"/>
              <a:pathLst>
                <a:path w="4518" h="4076" fill="none" extrusionOk="0">
                  <a:moveTo>
                    <a:pt x="1025" y="3569"/>
                  </a:moveTo>
                  <a:lnTo>
                    <a:pt x="177" y="1975"/>
                  </a:lnTo>
                  <a:cubicBezTo>
                    <a:pt x="177" y="1975"/>
                    <a:pt x="0" y="1620"/>
                    <a:pt x="696" y="1291"/>
                  </a:cubicBezTo>
                  <a:cubicBezTo>
                    <a:pt x="1405" y="950"/>
                    <a:pt x="3151" y="114"/>
                    <a:pt x="3151" y="114"/>
                  </a:cubicBezTo>
                  <a:cubicBezTo>
                    <a:pt x="3151" y="114"/>
                    <a:pt x="3594" y="1"/>
                    <a:pt x="3822" y="570"/>
                  </a:cubicBezTo>
                  <a:cubicBezTo>
                    <a:pt x="4062" y="1139"/>
                    <a:pt x="4404" y="1987"/>
                    <a:pt x="4404" y="1987"/>
                  </a:cubicBezTo>
                  <a:cubicBezTo>
                    <a:pt x="4404" y="1987"/>
                    <a:pt x="4518" y="2544"/>
                    <a:pt x="4176" y="2683"/>
                  </a:cubicBezTo>
                  <a:cubicBezTo>
                    <a:pt x="3328" y="3038"/>
                    <a:pt x="1481" y="3974"/>
                    <a:pt x="1481" y="3974"/>
                  </a:cubicBezTo>
                  <a:cubicBezTo>
                    <a:pt x="1481" y="3974"/>
                    <a:pt x="1266" y="4075"/>
                    <a:pt x="1025" y="356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55;p23">
              <a:extLst>
                <a:ext uri="{FF2B5EF4-FFF2-40B4-BE49-F238E27FC236}">
                  <a16:creationId xmlns:a16="http://schemas.microsoft.com/office/drawing/2014/main" id="{F0CB0D36-0785-4C77-70B7-FC2A3414EFDB}"/>
                </a:ext>
              </a:extLst>
            </p:cNvPr>
            <p:cNvSpPr/>
            <p:nvPr/>
          </p:nvSpPr>
          <p:spPr>
            <a:xfrm rot="1492103">
              <a:off x="3340741" y="4741202"/>
              <a:ext cx="116115" cy="104416"/>
            </a:xfrm>
            <a:custGeom>
              <a:avLst/>
              <a:gdLst/>
              <a:ahLst/>
              <a:cxnLst/>
              <a:rect l="l" t="t" r="r" b="b"/>
              <a:pathLst>
                <a:path w="4645" h="4177" fill="none" extrusionOk="0">
                  <a:moveTo>
                    <a:pt x="165" y="1924"/>
                  </a:moveTo>
                  <a:lnTo>
                    <a:pt x="1013" y="3696"/>
                  </a:lnTo>
                  <a:cubicBezTo>
                    <a:pt x="1013" y="3696"/>
                    <a:pt x="1202" y="4176"/>
                    <a:pt x="1785" y="3911"/>
                  </a:cubicBezTo>
                  <a:cubicBezTo>
                    <a:pt x="2354" y="3658"/>
                    <a:pt x="4290" y="2721"/>
                    <a:pt x="4290" y="2721"/>
                  </a:cubicBezTo>
                  <a:cubicBezTo>
                    <a:pt x="4290" y="2721"/>
                    <a:pt x="4644" y="2607"/>
                    <a:pt x="4163" y="1696"/>
                  </a:cubicBezTo>
                  <a:cubicBezTo>
                    <a:pt x="3695" y="798"/>
                    <a:pt x="3569" y="443"/>
                    <a:pt x="3569" y="443"/>
                  </a:cubicBezTo>
                  <a:cubicBezTo>
                    <a:pt x="3569" y="443"/>
                    <a:pt x="3379" y="1"/>
                    <a:pt x="2544" y="494"/>
                  </a:cubicBezTo>
                  <a:cubicBezTo>
                    <a:pt x="2379" y="583"/>
                    <a:pt x="696" y="1367"/>
                    <a:pt x="696" y="1367"/>
                  </a:cubicBezTo>
                  <a:cubicBezTo>
                    <a:pt x="696" y="1367"/>
                    <a:pt x="0" y="1570"/>
                    <a:pt x="165" y="1924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56;p23">
              <a:extLst>
                <a:ext uri="{FF2B5EF4-FFF2-40B4-BE49-F238E27FC236}">
                  <a16:creationId xmlns:a16="http://schemas.microsoft.com/office/drawing/2014/main" id="{4377C93B-6DFB-02D1-FBCE-6B4430F0988F}"/>
                </a:ext>
              </a:extLst>
            </p:cNvPr>
            <p:cNvSpPr/>
            <p:nvPr/>
          </p:nvSpPr>
          <p:spPr>
            <a:xfrm rot="1492103">
              <a:off x="3468287" y="4744327"/>
              <a:ext cx="166411" cy="111041"/>
            </a:xfrm>
            <a:custGeom>
              <a:avLst/>
              <a:gdLst/>
              <a:ahLst/>
              <a:cxnLst/>
              <a:rect l="l" t="t" r="r" b="b"/>
              <a:pathLst>
                <a:path w="6657" h="4442" fill="none" extrusionOk="0">
                  <a:moveTo>
                    <a:pt x="102" y="2316"/>
                  </a:moveTo>
                  <a:lnTo>
                    <a:pt x="899" y="3973"/>
                  </a:lnTo>
                  <a:cubicBezTo>
                    <a:pt x="899" y="3973"/>
                    <a:pt x="1025" y="4442"/>
                    <a:pt x="1974" y="3986"/>
                  </a:cubicBezTo>
                  <a:cubicBezTo>
                    <a:pt x="2923" y="3530"/>
                    <a:pt x="5859" y="2126"/>
                    <a:pt x="5859" y="2126"/>
                  </a:cubicBezTo>
                  <a:cubicBezTo>
                    <a:pt x="5859" y="2126"/>
                    <a:pt x="6656" y="1885"/>
                    <a:pt x="5821" y="1278"/>
                  </a:cubicBezTo>
                  <a:cubicBezTo>
                    <a:pt x="4973" y="658"/>
                    <a:pt x="4227" y="203"/>
                    <a:pt x="4227" y="203"/>
                  </a:cubicBezTo>
                  <a:cubicBezTo>
                    <a:pt x="4227" y="203"/>
                    <a:pt x="4037" y="0"/>
                    <a:pt x="3328" y="342"/>
                  </a:cubicBezTo>
                  <a:cubicBezTo>
                    <a:pt x="2607" y="683"/>
                    <a:pt x="367" y="1772"/>
                    <a:pt x="367" y="1772"/>
                  </a:cubicBezTo>
                  <a:cubicBezTo>
                    <a:pt x="367" y="1772"/>
                    <a:pt x="0" y="1911"/>
                    <a:pt x="102" y="231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57;p23">
              <a:extLst>
                <a:ext uri="{FF2B5EF4-FFF2-40B4-BE49-F238E27FC236}">
                  <a16:creationId xmlns:a16="http://schemas.microsoft.com/office/drawing/2014/main" id="{1A934A98-7431-B923-0D18-57A167C1D406}"/>
                </a:ext>
              </a:extLst>
            </p:cNvPr>
            <p:cNvSpPr/>
            <p:nvPr/>
          </p:nvSpPr>
          <p:spPr>
            <a:xfrm rot="1492103">
              <a:off x="3518613" y="4748448"/>
              <a:ext cx="31647" cy="87668"/>
            </a:xfrm>
            <a:custGeom>
              <a:avLst/>
              <a:gdLst/>
              <a:ahLst/>
              <a:cxnLst/>
              <a:rect l="l" t="t" r="r" b="b"/>
              <a:pathLst>
                <a:path w="1266" h="3507" fill="none" extrusionOk="0">
                  <a:moveTo>
                    <a:pt x="0" y="520"/>
                  </a:moveTo>
                  <a:lnTo>
                    <a:pt x="25" y="3506"/>
                  </a:lnTo>
                  <a:lnTo>
                    <a:pt x="1265" y="2911"/>
                  </a:lnTo>
                  <a:lnTo>
                    <a:pt x="1088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58;p23">
              <a:extLst>
                <a:ext uri="{FF2B5EF4-FFF2-40B4-BE49-F238E27FC236}">
                  <a16:creationId xmlns:a16="http://schemas.microsoft.com/office/drawing/2014/main" id="{FD3B5B98-1CD6-72A4-5899-1355956F7A2C}"/>
                </a:ext>
              </a:extLst>
            </p:cNvPr>
            <p:cNvSpPr/>
            <p:nvPr/>
          </p:nvSpPr>
          <p:spPr>
            <a:xfrm rot="1492103">
              <a:off x="3276937" y="4753688"/>
              <a:ext cx="16774" cy="81643"/>
            </a:xfrm>
            <a:custGeom>
              <a:avLst/>
              <a:gdLst/>
              <a:ahLst/>
              <a:cxnLst/>
              <a:rect l="l" t="t" r="r" b="b"/>
              <a:pathLst>
                <a:path w="671" h="3266" fill="none" extrusionOk="0">
                  <a:moveTo>
                    <a:pt x="0" y="3266"/>
                  </a:moveTo>
                  <a:lnTo>
                    <a:pt x="228" y="203"/>
                  </a:lnTo>
                  <a:lnTo>
                    <a:pt x="671" y="1"/>
                  </a:lnTo>
                  <a:lnTo>
                    <a:pt x="544" y="310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59;p23">
              <a:extLst>
                <a:ext uri="{FF2B5EF4-FFF2-40B4-BE49-F238E27FC236}">
                  <a16:creationId xmlns:a16="http://schemas.microsoft.com/office/drawing/2014/main" id="{CC00A39C-05F5-DFC7-1E70-E9604A2CD828}"/>
                </a:ext>
              </a:extLst>
            </p:cNvPr>
            <p:cNvSpPr/>
            <p:nvPr/>
          </p:nvSpPr>
          <p:spPr>
            <a:xfrm rot="1492103">
              <a:off x="3307873" y="4759585"/>
              <a:ext cx="19323" cy="75319"/>
            </a:xfrm>
            <a:custGeom>
              <a:avLst/>
              <a:gdLst/>
              <a:ahLst/>
              <a:cxnLst/>
              <a:rect l="l" t="t" r="r" b="b"/>
              <a:pathLst>
                <a:path w="773" h="3013" fill="none" extrusionOk="0">
                  <a:moveTo>
                    <a:pt x="203" y="3012"/>
                  </a:moveTo>
                  <a:lnTo>
                    <a:pt x="0" y="76"/>
                  </a:lnTo>
                  <a:lnTo>
                    <a:pt x="291" y="0"/>
                  </a:lnTo>
                  <a:lnTo>
                    <a:pt x="772" y="2746"/>
                  </a:ln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532;p23">
            <a:extLst>
              <a:ext uri="{FF2B5EF4-FFF2-40B4-BE49-F238E27FC236}">
                <a16:creationId xmlns:a16="http://schemas.microsoft.com/office/drawing/2014/main" id="{377B424A-FE9D-B1F1-9D91-668743175DCE}"/>
              </a:ext>
            </a:extLst>
          </p:cNvPr>
          <p:cNvGrpSpPr/>
          <p:nvPr/>
        </p:nvGrpSpPr>
        <p:grpSpPr>
          <a:xfrm>
            <a:off x="4496001" y="3680135"/>
            <a:ext cx="339205" cy="282250"/>
            <a:chOff x="2967600" y="4528286"/>
            <a:chExt cx="765827" cy="670678"/>
          </a:xfrm>
        </p:grpSpPr>
        <p:sp>
          <p:nvSpPr>
            <p:cNvPr id="119" name="Google Shape;533;p23">
              <a:extLst>
                <a:ext uri="{FF2B5EF4-FFF2-40B4-BE49-F238E27FC236}">
                  <a16:creationId xmlns:a16="http://schemas.microsoft.com/office/drawing/2014/main" id="{7545F74A-514C-C9D9-261E-80C77F54543B}"/>
                </a:ext>
              </a:extLst>
            </p:cNvPr>
            <p:cNvSpPr/>
            <p:nvPr/>
          </p:nvSpPr>
          <p:spPr>
            <a:xfrm rot="1492103">
              <a:off x="3031179" y="4642031"/>
              <a:ext cx="638671" cy="443188"/>
            </a:xfrm>
            <a:custGeom>
              <a:avLst/>
              <a:gdLst/>
              <a:ahLst/>
              <a:cxnLst/>
              <a:rect l="l" t="t" r="r" b="b"/>
              <a:pathLst>
                <a:path w="25549" h="17729" fill="none" extrusionOk="0">
                  <a:moveTo>
                    <a:pt x="3848" y="17728"/>
                  </a:moveTo>
                  <a:lnTo>
                    <a:pt x="1620" y="13059"/>
                  </a:lnTo>
                  <a:cubicBezTo>
                    <a:pt x="1620" y="13059"/>
                    <a:pt x="1" y="9693"/>
                    <a:pt x="1747" y="8503"/>
                  </a:cubicBezTo>
                  <a:cubicBezTo>
                    <a:pt x="3481" y="7314"/>
                    <a:pt x="7112" y="5062"/>
                    <a:pt x="9339" y="3910"/>
                  </a:cubicBezTo>
                  <a:cubicBezTo>
                    <a:pt x="11554" y="2759"/>
                    <a:pt x="16312" y="658"/>
                    <a:pt x="17792" y="329"/>
                  </a:cubicBezTo>
                  <a:cubicBezTo>
                    <a:pt x="19273" y="0"/>
                    <a:pt x="20728" y="607"/>
                    <a:pt x="22778" y="2695"/>
                  </a:cubicBezTo>
                  <a:cubicBezTo>
                    <a:pt x="24840" y="4783"/>
                    <a:pt x="25321" y="5606"/>
                    <a:pt x="25549" y="6783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34;p23">
              <a:extLst>
                <a:ext uri="{FF2B5EF4-FFF2-40B4-BE49-F238E27FC236}">
                  <a16:creationId xmlns:a16="http://schemas.microsoft.com/office/drawing/2014/main" id="{BAC5FCF8-21A9-E78B-0F2E-F1E27B0DFE05}"/>
                </a:ext>
              </a:extLst>
            </p:cNvPr>
            <p:cNvSpPr/>
            <p:nvPr/>
          </p:nvSpPr>
          <p:spPr>
            <a:xfrm rot="1492103">
              <a:off x="3586323" y="4934014"/>
              <a:ext cx="92367" cy="59170"/>
            </a:xfrm>
            <a:custGeom>
              <a:avLst/>
              <a:gdLst/>
              <a:ahLst/>
              <a:cxnLst/>
              <a:rect l="l" t="t" r="r" b="b"/>
              <a:pathLst>
                <a:path w="3695" h="2367" fill="none" extrusionOk="0">
                  <a:moveTo>
                    <a:pt x="3568" y="355"/>
                  </a:moveTo>
                  <a:cubicBezTo>
                    <a:pt x="3695" y="608"/>
                    <a:pt x="3581" y="911"/>
                    <a:pt x="3341" y="1025"/>
                  </a:cubicBezTo>
                  <a:lnTo>
                    <a:pt x="797" y="2240"/>
                  </a:lnTo>
                  <a:cubicBezTo>
                    <a:pt x="544" y="2367"/>
                    <a:pt x="240" y="2253"/>
                    <a:pt x="127" y="2012"/>
                  </a:cubicBezTo>
                  <a:lnTo>
                    <a:pt x="127" y="2012"/>
                  </a:lnTo>
                  <a:cubicBezTo>
                    <a:pt x="0" y="1759"/>
                    <a:pt x="114" y="1456"/>
                    <a:pt x="354" y="1342"/>
                  </a:cubicBezTo>
                  <a:lnTo>
                    <a:pt x="2898" y="127"/>
                  </a:lnTo>
                  <a:cubicBezTo>
                    <a:pt x="3151" y="0"/>
                    <a:pt x="3455" y="114"/>
                    <a:pt x="356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35;p23">
              <a:extLst>
                <a:ext uri="{FF2B5EF4-FFF2-40B4-BE49-F238E27FC236}">
                  <a16:creationId xmlns:a16="http://schemas.microsoft.com/office/drawing/2014/main" id="{31E07A3B-347E-508F-EAD2-DA2DE0F56F27}"/>
                </a:ext>
              </a:extLst>
            </p:cNvPr>
            <p:cNvSpPr/>
            <p:nvPr/>
          </p:nvSpPr>
          <p:spPr>
            <a:xfrm rot="1492103">
              <a:off x="3033742" y="4956619"/>
              <a:ext cx="79118" cy="52846"/>
            </a:xfrm>
            <a:custGeom>
              <a:avLst/>
              <a:gdLst/>
              <a:ahLst/>
              <a:cxnLst/>
              <a:rect l="l" t="t" r="r" b="b"/>
              <a:pathLst>
                <a:path w="3165" h="2114" fill="none" extrusionOk="0">
                  <a:moveTo>
                    <a:pt x="3038" y="355"/>
                  </a:moveTo>
                  <a:cubicBezTo>
                    <a:pt x="3164" y="608"/>
                    <a:pt x="3051" y="911"/>
                    <a:pt x="2810" y="1025"/>
                  </a:cubicBezTo>
                  <a:lnTo>
                    <a:pt x="785" y="2000"/>
                  </a:lnTo>
                  <a:cubicBezTo>
                    <a:pt x="532" y="2114"/>
                    <a:pt x="241" y="2012"/>
                    <a:pt x="115" y="1759"/>
                  </a:cubicBezTo>
                  <a:lnTo>
                    <a:pt x="115" y="1759"/>
                  </a:lnTo>
                  <a:cubicBezTo>
                    <a:pt x="1" y="1506"/>
                    <a:pt x="102" y="1215"/>
                    <a:pt x="355" y="1089"/>
                  </a:cubicBezTo>
                  <a:lnTo>
                    <a:pt x="2380" y="127"/>
                  </a:lnTo>
                  <a:cubicBezTo>
                    <a:pt x="2620" y="0"/>
                    <a:pt x="2924" y="114"/>
                    <a:pt x="303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36;p23">
              <a:extLst>
                <a:ext uri="{FF2B5EF4-FFF2-40B4-BE49-F238E27FC236}">
                  <a16:creationId xmlns:a16="http://schemas.microsoft.com/office/drawing/2014/main" id="{67BB85D2-8938-D955-7AF6-DDDC2E3562BA}"/>
                </a:ext>
              </a:extLst>
            </p:cNvPr>
            <p:cNvSpPr/>
            <p:nvPr/>
          </p:nvSpPr>
          <p:spPr>
            <a:xfrm rot="1492103">
              <a:off x="3106220" y="4931459"/>
              <a:ext cx="121815" cy="121790"/>
            </a:xfrm>
            <a:custGeom>
              <a:avLst/>
              <a:gdLst/>
              <a:ahLst/>
              <a:cxnLst/>
              <a:rect l="l" t="t" r="r" b="b"/>
              <a:pathLst>
                <a:path w="4873" h="4872" fill="none" extrusionOk="0">
                  <a:moveTo>
                    <a:pt x="4366" y="1518"/>
                  </a:moveTo>
                  <a:cubicBezTo>
                    <a:pt x="4873" y="2581"/>
                    <a:pt x="4430" y="3859"/>
                    <a:pt x="3367" y="4366"/>
                  </a:cubicBezTo>
                  <a:cubicBezTo>
                    <a:pt x="2304" y="4872"/>
                    <a:pt x="1026" y="4429"/>
                    <a:pt x="520" y="3366"/>
                  </a:cubicBezTo>
                  <a:cubicBezTo>
                    <a:pt x="1" y="2290"/>
                    <a:pt x="456" y="1025"/>
                    <a:pt x="1519" y="506"/>
                  </a:cubicBezTo>
                  <a:cubicBezTo>
                    <a:pt x="2582" y="0"/>
                    <a:pt x="3860" y="456"/>
                    <a:pt x="4366" y="1518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37;p23">
              <a:extLst>
                <a:ext uri="{FF2B5EF4-FFF2-40B4-BE49-F238E27FC236}">
                  <a16:creationId xmlns:a16="http://schemas.microsoft.com/office/drawing/2014/main" id="{84DDB6A5-FC71-1CAA-0ED3-BC8F7988244C}"/>
                </a:ext>
              </a:extLst>
            </p:cNvPr>
            <p:cNvSpPr/>
            <p:nvPr/>
          </p:nvSpPr>
          <p:spPr>
            <a:xfrm rot="1492103">
              <a:off x="3135638" y="4960928"/>
              <a:ext cx="63295" cy="62970"/>
            </a:xfrm>
            <a:custGeom>
              <a:avLst/>
              <a:gdLst/>
              <a:ahLst/>
              <a:cxnLst/>
              <a:rect l="l" t="t" r="r" b="b"/>
              <a:pathLst>
                <a:path w="2532" h="2519" fill="none" extrusionOk="0">
                  <a:moveTo>
                    <a:pt x="2266" y="785"/>
                  </a:moveTo>
                  <a:cubicBezTo>
                    <a:pt x="2531" y="1329"/>
                    <a:pt x="2291" y="2000"/>
                    <a:pt x="1747" y="2266"/>
                  </a:cubicBezTo>
                  <a:cubicBezTo>
                    <a:pt x="1190" y="2519"/>
                    <a:pt x="532" y="2291"/>
                    <a:pt x="266" y="1734"/>
                  </a:cubicBezTo>
                  <a:cubicBezTo>
                    <a:pt x="1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6" y="78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38;p23">
              <a:extLst>
                <a:ext uri="{FF2B5EF4-FFF2-40B4-BE49-F238E27FC236}">
                  <a16:creationId xmlns:a16="http://schemas.microsoft.com/office/drawing/2014/main" id="{B5D360C0-F2A2-8044-38C4-BC5DD83E49D9}"/>
                </a:ext>
              </a:extLst>
            </p:cNvPr>
            <p:cNvSpPr/>
            <p:nvPr/>
          </p:nvSpPr>
          <p:spPr>
            <a:xfrm rot="1492103">
              <a:off x="3161884" y="4987202"/>
              <a:ext cx="10799" cy="10449"/>
            </a:xfrm>
            <a:custGeom>
              <a:avLst/>
              <a:gdLst/>
              <a:ahLst/>
              <a:cxnLst/>
              <a:rect l="l" t="t" r="r" b="b"/>
              <a:pathLst>
                <a:path w="432" h="418" fill="none" extrusionOk="0">
                  <a:moveTo>
                    <a:pt x="381" y="127"/>
                  </a:moveTo>
                  <a:cubicBezTo>
                    <a:pt x="431" y="228"/>
                    <a:pt x="381" y="329"/>
                    <a:pt x="292" y="380"/>
                  </a:cubicBezTo>
                  <a:cubicBezTo>
                    <a:pt x="203" y="418"/>
                    <a:pt x="90" y="380"/>
                    <a:pt x="52" y="291"/>
                  </a:cubicBezTo>
                  <a:cubicBezTo>
                    <a:pt x="1" y="203"/>
                    <a:pt x="39" y="89"/>
                    <a:pt x="140" y="51"/>
                  </a:cubicBezTo>
                  <a:cubicBezTo>
                    <a:pt x="229" y="0"/>
                    <a:pt x="343" y="38"/>
                    <a:pt x="381" y="127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39;p23">
              <a:extLst>
                <a:ext uri="{FF2B5EF4-FFF2-40B4-BE49-F238E27FC236}">
                  <a16:creationId xmlns:a16="http://schemas.microsoft.com/office/drawing/2014/main" id="{E00718CE-0F7F-BDF3-4244-EA1316153FF1}"/>
                </a:ext>
              </a:extLst>
            </p:cNvPr>
            <p:cNvSpPr/>
            <p:nvPr/>
          </p:nvSpPr>
          <p:spPr>
            <a:xfrm rot="1492103">
              <a:off x="3466021" y="4921760"/>
              <a:ext cx="121790" cy="12179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4353" y="1519"/>
                  </a:moveTo>
                  <a:cubicBezTo>
                    <a:pt x="4872" y="2582"/>
                    <a:pt x="4416" y="3860"/>
                    <a:pt x="3353" y="4366"/>
                  </a:cubicBezTo>
                  <a:cubicBezTo>
                    <a:pt x="2291" y="4872"/>
                    <a:pt x="1013" y="4429"/>
                    <a:pt x="506" y="3366"/>
                  </a:cubicBezTo>
                  <a:cubicBezTo>
                    <a:pt x="0" y="2303"/>
                    <a:pt x="443" y="1025"/>
                    <a:pt x="1506" y="519"/>
                  </a:cubicBezTo>
                  <a:cubicBezTo>
                    <a:pt x="2569" y="0"/>
                    <a:pt x="3847" y="456"/>
                    <a:pt x="4353" y="151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40;p23">
              <a:extLst>
                <a:ext uri="{FF2B5EF4-FFF2-40B4-BE49-F238E27FC236}">
                  <a16:creationId xmlns:a16="http://schemas.microsoft.com/office/drawing/2014/main" id="{2F25BC32-39EC-8DAB-94FB-9C528DE119AB}"/>
                </a:ext>
              </a:extLst>
            </p:cNvPr>
            <p:cNvSpPr/>
            <p:nvPr/>
          </p:nvSpPr>
          <p:spPr>
            <a:xfrm rot="1492103">
              <a:off x="3495074" y="4951083"/>
              <a:ext cx="63295" cy="63295"/>
            </a:xfrm>
            <a:custGeom>
              <a:avLst/>
              <a:gdLst/>
              <a:ahLst/>
              <a:cxnLst/>
              <a:rect l="l" t="t" r="r" b="b"/>
              <a:pathLst>
                <a:path w="2532" h="2532" fill="none" extrusionOk="0">
                  <a:moveTo>
                    <a:pt x="2265" y="786"/>
                  </a:moveTo>
                  <a:cubicBezTo>
                    <a:pt x="2531" y="1342"/>
                    <a:pt x="2303" y="2000"/>
                    <a:pt x="1747" y="2266"/>
                  </a:cubicBezTo>
                  <a:cubicBezTo>
                    <a:pt x="1190" y="2532"/>
                    <a:pt x="532" y="2291"/>
                    <a:pt x="266" y="1747"/>
                  </a:cubicBezTo>
                  <a:cubicBezTo>
                    <a:pt x="0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5" y="78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41;p23">
              <a:extLst>
                <a:ext uri="{FF2B5EF4-FFF2-40B4-BE49-F238E27FC236}">
                  <a16:creationId xmlns:a16="http://schemas.microsoft.com/office/drawing/2014/main" id="{D8FF4874-46D7-C120-8746-ECC40DAF27E1}"/>
                </a:ext>
              </a:extLst>
            </p:cNvPr>
            <p:cNvSpPr/>
            <p:nvPr/>
          </p:nvSpPr>
          <p:spPr>
            <a:xfrm rot="1492103">
              <a:off x="3521700" y="4977434"/>
              <a:ext cx="10449" cy="10449"/>
            </a:xfrm>
            <a:custGeom>
              <a:avLst/>
              <a:gdLst/>
              <a:ahLst/>
              <a:cxnLst/>
              <a:rect l="l" t="t" r="r" b="b"/>
              <a:pathLst>
                <a:path w="418" h="418" fill="none" extrusionOk="0">
                  <a:moveTo>
                    <a:pt x="367" y="139"/>
                  </a:moveTo>
                  <a:cubicBezTo>
                    <a:pt x="418" y="228"/>
                    <a:pt x="380" y="329"/>
                    <a:pt x="291" y="380"/>
                  </a:cubicBezTo>
                  <a:cubicBezTo>
                    <a:pt x="190" y="418"/>
                    <a:pt x="89" y="380"/>
                    <a:pt x="38" y="291"/>
                  </a:cubicBezTo>
                  <a:cubicBezTo>
                    <a:pt x="0" y="203"/>
                    <a:pt x="38" y="89"/>
                    <a:pt x="127" y="51"/>
                  </a:cubicBezTo>
                  <a:cubicBezTo>
                    <a:pt x="215" y="0"/>
                    <a:pt x="329" y="38"/>
                    <a:pt x="367" y="13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42;p23">
              <a:extLst>
                <a:ext uri="{FF2B5EF4-FFF2-40B4-BE49-F238E27FC236}">
                  <a16:creationId xmlns:a16="http://schemas.microsoft.com/office/drawing/2014/main" id="{1D72BAFC-57EB-0F3D-9590-786D7EB58EAF}"/>
                </a:ext>
              </a:extLst>
            </p:cNvPr>
            <p:cNvSpPr/>
            <p:nvPr/>
          </p:nvSpPr>
          <p:spPr>
            <a:xfrm rot="1492103">
              <a:off x="3233231" y="4922499"/>
              <a:ext cx="226531" cy="114215"/>
            </a:xfrm>
            <a:custGeom>
              <a:avLst/>
              <a:gdLst/>
              <a:ahLst/>
              <a:cxnLst/>
              <a:rect l="l" t="t" r="r" b="b"/>
              <a:pathLst>
                <a:path w="9062" h="4569" fill="none" extrusionOk="0">
                  <a:moveTo>
                    <a:pt x="1" y="4568"/>
                  </a:moveTo>
                  <a:lnTo>
                    <a:pt x="906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43;p23">
              <a:extLst>
                <a:ext uri="{FF2B5EF4-FFF2-40B4-BE49-F238E27FC236}">
                  <a16:creationId xmlns:a16="http://schemas.microsoft.com/office/drawing/2014/main" id="{36C6E3D4-2C1B-8A9D-2CA5-1BE2D9F37DB0}"/>
                </a:ext>
              </a:extLst>
            </p:cNvPr>
            <p:cNvSpPr/>
            <p:nvPr/>
          </p:nvSpPr>
          <p:spPr>
            <a:xfrm rot="1492103">
              <a:off x="3101594" y="4637243"/>
              <a:ext cx="468486" cy="230306"/>
            </a:xfrm>
            <a:custGeom>
              <a:avLst/>
              <a:gdLst/>
              <a:ahLst/>
              <a:cxnLst/>
              <a:rect l="l" t="t" r="r" b="b"/>
              <a:pathLst>
                <a:path w="18741" h="9213" fill="none" extrusionOk="0">
                  <a:moveTo>
                    <a:pt x="0" y="9212"/>
                  </a:moveTo>
                  <a:lnTo>
                    <a:pt x="1874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44;p23">
              <a:extLst>
                <a:ext uri="{FF2B5EF4-FFF2-40B4-BE49-F238E27FC236}">
                  <a16:creationId xmlns:a16="http://schemas.microsoft.com/office/drawing/2014/main" id="{D4C60F72-930E-A4AD-3543-09A94FF7D59C}"/>
                </a:ext>
              </a:extLst>
            </p:cNvPr>
            <p:cNvSpPr/>
            <p:nvPr/>
          </p:nvSpPr>
          <p:spPr>
            <a:xfrm rot="1492103">
              <a:off x="3405727" y="4761832"/>
              <a:ext cx="97142" cy="202783"/>
            </a:xfrm>
            <a:custGeom>
              <a:avLst/>
              <a:gdLst/>
              <a:ahLst/>
              <a:cxnLst/>
              <a:rect l="l" t="t" r="r" b="b"/>
              <a:pathLst>
                <a:path w="3886" h="8112" fill="none" extrusionOk="0">
                  <a:moveTo>
                    <a:pt x="1" y="1"/>
                  </a:moveTo>
                  <a:cubicBezTo>
                    <a:pt x="1" y="1"/>
                    <a:pt x="3443" y="7504"/>
                    <a:pt x="3885" y="8112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545;p23">
              <a:extLst>
                <a:ext uri="{FF2B5EF4-FFF2-40B4-BE49-F238E27FC236}">
                  <a16:creationId xmlns:a16="http://schemas.microsoft.com/office/drawing/2014/main" id="{3346B8E1-AFEA-4E17-3349-DD6EC2989CE6}"/>
                </a:ext>
              </a:extLst>
            </p:cNvPr>
            <p:cNvSpPr/>
            <p:nvPr/>
          </p:nvSpPr>
          <p:spPr>
            <a:xfrm rot="1492103">
              <a:off x="3083492" y="4713707"/>
              <a:ext cx="528906" cy="259078"/>
            </a:xfrm>
            <a:custGeom>
              <a:avLst/>
              <a:gdLst/>
              <a:ahLst/>
              <a:cxnLst/>
              <a:rect l="l" t="t" r="r" b="b"/>
              <a:pathLst>
                <a:path w="21158" h="10364" fill="none" extrusionOk="0">
                  <a:moveTo>
                    <a:pt x="1" y="10364"/>
                  </a:moveTo>
                  <a:lnTo>
                    <a:pt x="21158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546;p23">
              <a:extLst>
                <a:ext uri="{FF2B5EF4-FFF2-40B4-BE49-F238E27FC236}">
                  <a16:creationId xmlns:a16="http://schemas.microsoft.com/office/drawing/2014/main" id="{4E32D2AE-8892-5F4A-7EE3-E0041963B21D}"/>
                </a:ext>
              </a:extLst>
            </p:cNvPr>
            <p:cNvSpPr/>
            <p:nvPr/>
          </p:nvSpPr>
          <p:spPr>
            <a:xfrm rot="1492103">
              <a:off x="3120551" y="4853846"/>
              <a:ext cx="54745" cy="25948"/>
            </a:xfrm>
            <a:custGeom>
              <a:avLst/>
              <a:gdLst/>
              <a:ahLst/>
              <a:cxnLst/>
              <a:rect l="l" t="t" r="r" b="b"/>
              <a:pathLst>
                <a:path w="2190" h="1038" fill="none" extrusionOk="0">
                  <a:moveTo>
                    <a:pt x="0" y="1038"/>
                  </a:moveTo>
                  <a:lnTo>
                    <a:pt x="2189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547;p23">
              <a:extLst>
                <a:ext uri="{FF2B5EF4-FFF2-40B4-BE49-F238E27FC236}">
                  <a16:creationId xmlns:a16="http://schemas.microsoft.com/office/drawing/2014/main" id="{4C8DF464-1333-C5F3-A20B-2A49B53D1555}"/>
                </a:ext>
              </a:extLst>
            </p:cNvPr>
            <p:cNvSpPr/>
            <p:nvPr/>
          </p:nvSpPr>
          <p:spPr>
            <a:xfrm rot="1492103">
              <a:off x="3120759" y="4862950"/>
              <a:ext cx="54420" cy="26273"/>
            </a:xfrm>
            <a:custGeom>
              <a:avLst/>
              <a:gdLst/>
              <a:ahLst/>
              <a:cxnLst/>
              <a:rect l="l" t="t" r="r" b="b"/>
              <a:pathLst>
                <a:path w="2177" h="1051" fill="none" extrusionOk="0">
                  <a:moveTo>
                    <a:pt x="1" y="1051"/>
                  </a:moveTo>
                  <a:lnTo>
                    <a:pt x="2177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548;p23">
              <a:extLst>
                <a:ext uri="{FF2B5EF4-FFF2-40B4-BE49-F238E27FC236}">
                  <a16:creationId xmlns:a16="http://schemas.microsoft.com/office/drawing/2014/main" id="{DA7BDA38-3972-A409-815D-3E2B6AB3EE09}"/>
                </a:ext>
              </a:extLst>
            </p:cNvPr>
            <p:cNvSpPr/>
            <p:nvPr/>
          </p:nvSpPr>
          <p:spPr>
            <a:xfrm rot="1492103">
              <a:off x="3120766" y="4872782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0" y="1051"/>
                  </a:moveTo>
                  <a:lnTo>
                    <a:pt x="2189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549;p23">
              <a:extLst>
                <a:ext uri="{FF2B5EF4-FFF2-40B4-BE49-F238E27FC236}">
                  <a16:creationId xmlns:a16="http://schemas.microsoft.com/office/drawing/2014/main" id="{FF3A3B4E-61F7-5018-D4C5-7A7EF38EBDF1}"/>
                </a:ext>
              </a:extLst>
            </p:cNvPr>
            <p:cNvSpPr/>
            <p:nvPr/>
          </p:nvSpPr>
          <p:spPr>
            <a:xfrm rot="1492103">
              <a:off x="3121028" y="4881968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1" y="1051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550;p23">
              <a:extLst>
                <a:ext uri="{FF2B5EF4-FFF2-40B4-BE49-F238E27FC236}">
                  <a16:creationId xmlns:a16="http://schemas.microsoft.com/office/drawing/2014/main" id="{54A04CD2-03FB-C3D7-625B-EB9FC33DFA2C}"/>
                </a:ext>
              </a:extLst>
            </p:cNvPr>
            <p:cNvSpPr/>
            <p:nvPr/>
          </p:nvSpPr>
          <p:spPr>
            <a:xfrm rot="1492103">
              <a:off x="3120985" y="4892735"/>
              <a:ext cx="54745" cy="25973"/>
            </a:xfrm>
            <a:custGeom>
              <a:avLst/>
              <a:gdLst/>
              <a:ahLst/>
              <a:cxnLst/>
              <a:rect l="l" t="t" r="r" b="b"/>
              <a:pathLst>
                <a:path w="2190" h="1039" fill="none" extrusionOk="0">
                  <a:moveTo>
                    <a:pt x="1" y="1039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551;p23">
              <a:extLst>
                <a:ext uri="{FF2B5EF4-FFF2-40B4-BE49-F238E27FC236}">
                  <a16:creationId xmlns:a16="http://schemas.microsoft.com/office/drawing/2014/main" id="{DFE62D91-6D26-F3EA-FA7B-C7F2948389E5}"/>
                </a:ext>
              </a:extLst>
            </p:cNvPr>
            <p:cNvSpPr/>
            <p:nvPr/>
          </p:nvSpPr>
          <p:spPr>
            <a:xfrm rot="1492103">
              <a:off x="3420507" y="4799371"/>
              <a:ext cx="261303" cy="140788"/>
            </a:xfrm>
            <a:custGeom>
              <a:avLst/>
              <a:gdLst/>
              <a:ahLst/>
              <a:cxnLst/>
              <a:rect l="l" t="t" r="r" b="b"/>
              <a:pathLst>
                <a:path w="10453" h="5632" fill="none" extrusionOk="0">
                  <a:moveTo>
                    <a:pt x="0" y="1"/>
                  </a:moveTo>
                  <a:cubicBezTo>
                    <a:pt x="0" y="1"/>
                    <a:pt x="2658" y="5100"/>
                    <a:pt x="3063" y="5632"/>
                  </a:cubicBezTo>
                  <a:cubicBezTo>
                    <a:pt x="3063" y="5632"/>
                    <a:pt x="6353" y="3911"/>
                    <a:pt x="7011" y="3974"/>
                  </a:cubicBezTo>
                  <a:cubicBezTo>
                    <a:pt x="7656" y="4050"/>
                    <a:pt x="8263" y="4278"/>
                    <a:pt x="8263" y="4278"/>
                  </a:cubicBezTo>
                  <a:lnTo>
                    <a:pt x="10452" y="324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552;p23">
              <a:extLst>
                <a:ext uri="{FF2B5EF4-FFF2-40B4-BE49-F238E27FC236}">
                  <a16:creationId xmlns:a16="http://schemas.microsoft.com/office/drawing/2014/main" id="{5BFE8D4C-F040-CFD4-0A0F-AA88727B8EF5}"/>
                </a:ext>
              </a:extLst>
            </p:cNvPr>
            <p:cNvSpPr/>
            <p:nvPr/>
          </p:nvSpPr>
          <p:spPr>
            <a:xfrm rot="1492103">
              <a:off x="3630288" y="4899488"/>
              <a:ext cx="25323" cy="25973"/>
            </a:xfrm>
            <a:custGeom>
              <a:avLst/>
              <a:gdLst/>
              <a:ahLst/>
              <a:cxnLst/>
              <a:rect l="l" t="t" r="r" b="b"/>
              <a:pathLst>
                <a:path w="1013" h="1039" fill="none" extrusionOk="0">
                  <a:moveTo>
                    <a:pt x="899" y="330"/>
                  </a:moveTo>
                  <a:cubicBezTo>
                    <a:pt x="1013" y="558"/>
                    <a:pt x="924" y="823"/>
                    <a:pt x="709" y="937"/>
                  </a:cubicBezTo>
                  <a:cubicBezTo>
                    <a:pt x="481" y="1038"/>
                    <a:pt x="216" y="937"/>
                    <a:pt x="102" y="709"/>
                  </a:cubicBezTo>
                  <a:cubicBezTo>
                    <a:pt x="1" y="482"/>
                    <a:pt x="89" y="203"/>
                    <a:pt x="304" y="102"/>
                  </a:cubicBezTo>
                  <a:cubicBezTo>
                    <a:pt x="519" y="1"/>
                    <a:pt x="798" y="102"/>
                    <a:pt x="899" y="330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553;p23">
              <a:extLst>
                <a:ext uri="{FF2B5EF4-FFF2-40B4-BE49-F238E27FC236}">
                  <a16:creationId xmlns:a16="http://schemas.microsoft.com/office/drawing/2014/main" id="{3AB8AF8F-CA68-7E1A-7949-2E1384974FD3}"/>
                </a:ext>
              </a:extLst>
            </p:cNvPr>
            <p:cNvSpPr/>
            <p:nvPr/>
          </p:nvSpPr>
          <p:spPr>
            <a:xfrm rot="1492103">
              <a:off x="3118578" y="4745508"/>
              <a:ext cx="116440" cy="100617"/>
            </a:xfrm>
            <a:custGeom>
              <a:avLst/>
              <a:gdLst/>
              <a:ahLst/>
              <a:cxnLst/>
              <a:rect l="l" t="t" r="r" b="b"/>
              <a:pathLst>
                <a:path w="4658" h="4025" fill="none" extrusionOk="0">
                  <a:moveTo>
                    <a:pt x="1469" y="4012"/>
                  </a:moveTo>
                  <a:lnTo>
                    <a:pt x="4341" y="2633"/>
                  </a:lnTo>
                  <a:cubicBezTo>
                    <a:pt x="4341" y="2633"/>
                    <a:pt x="4657" y="2544"/>
                    <a:pt x="4278" y="1785"/>
                  </a:cubicBezTo>
                  <a:cubicBezTo>
                    <a:pt x="3898" y="1026"/>
                    <a:pt x="3506" y="343"/>
                    <a:pt x="3506" y="343"/>
                  </a:cubicBezTo>
                  <a:cubicBezTo>
                    <a:pt x="3506" y="343"/>
                    <a:pt x="3443" y="1"/>
                    <a:pt x="2873" y="279"/>
                  </a:cubicBezTo>
                  <a:cubicBezTo>
                    <a:pt x="2304" y="545"/>
                    <a:pt x="418" y="1456"/>
                    <a:pt x="418" y="1456"/>
                  </a:cubicBezTo>
                  <a:cubicBezTo>
                    <a:pt x="418" y="1456"/>
                    <a:pt x="1" y="1671"/>
                    <a:pt x="266" y="2152"/>
                  </a:cubicBezTo>
                  <a:cubicBezTo>
                    <a:pt x="532" y="2620"/>
                    <a:pt x="1000" y="3683"/>
                    <a:pt x="1000" y="3683"/>
                  </a:cubicBezTo>
                  <a:cubicBezTo>
                    <a:pt x="1000" y="3683"/>
                    <a:pt x="1203" y="4025"/>
                    <a:pt x="1469" y="4012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554;p23">
              <a:extLst>
                <a:ext uri="{FF2B5EF4-FFF2-40B4-BE49-F238E27FC236}">
                  <a16:creationId xmlns:a16="http://schemas.microsoft.com/office/drawing/2014/main" id="{9876BB0C-924F-D860-23E6-50C032ABEDD0}"/>
                </a:ext>
              </a:extLst>
            </p:cNvPr>
            <p:cNvSpPr/>
            <p:nvPr/>
          </p:nvSpPr>
          <p:spPr>
            <a:xfrm rot="1492103">
              <a:off x="3231118" y="4743928"/>
              <a:ext cx="112941" cy="101891"/>
            </a:xfrm>
            <a:custGeom>
              <a:avLst/>
              <a:gdLst/>
              <a:ahLst/>
              <a:cxnLst/>
              <a:rect l="l" t="t" r="r" b="b"/>
              <a:pathLst>
                <a:path w="4518" h="4076" fill="none" extrusionOk="0">
                  <a:moveTo>
                    <a:pt x="1025" y="3569"/>
                  </a:moveTo>
                  <a:lnTo>
                    <a:pt x="177" y="1975"/>
                  </a:lnTo>
                  <a:cubicBezTo>
                    <a:pt x="177" y="1975"/>
                    <a:pt x="0" y="1620"/>
                    <a:pt x="696" y="1291"/>
                  </a:cubicBezTo>
                  <a:cubicBezTo>
                    <a:pt x="1405" y="950"/>
                    <a:pt x="3151" y="114"/>
                    <a:pt x="3151" y="114"/>
                  </a:cubicBezTo>
                  <a:cubicBezTo>
                    <a:pt x="3151" y="114"/>
                    <a:pt x="3594" y="1"/>
                    <a:pt x="3822" y="570"/>
                  </a:cubicBezTo>
                  <a:cubicBezTo>
                    <a:pt x="4062" y="1139"/>
                    <a:pt x="4404" y="1987"/>
                    <a:pt x="4404" y="1987"/>
                  </a:cubicBezTo>
                  <a:cubicBezTo>
                    <a:pt x="4404" y="1987"/>
                    <a:pt x="4518" y="2544"/>
                    <a:pt x="4176" y="2683"/>
                  </a:cubicBezTo>
                  <a:cubicBezTo>
                    <a:pt x="3328" y="3038"/>
                    <a:pt x="1481" y="3974"/>
                    <a:pt x="1481" y="3974"/>
                  </a:cubicBezTo>
                  <a:cubicBezTo>
                    <a:pt x="1481" y="3974"/>
                    <a:pt x="1266" y="4075"/>
                    <a:pt x="1025" y="356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555;p23">
              <a:extLst>
                <a:ext uri="{FF2B5EF4-FFF2-40B4-BE49-F238E27FC236}">
                  <a16:creationId xmlns:a16="http://schemas.microsoft.com/office/drawing/2014/main" id="{3E0DB2DE-9593-080A-8C91-8CB18D6135FD}"/>
                </a:ext>
              </a:extLst>
            </p:cNvPr>
            <p:cNvSpPr/>
            <p:nvPr/>
          </p:nvSpPr>
          <p:spPr>
            <a:xfrm rot="1492103">
              <a:off x="3340741" y="4741202"/>
              <a:ext cx="116115" cy="104416"/>
            </a:xfrm>
            <a:custGeom>
              <a:avLst/>
              <a:gdLst/>
              <a:ahLst/>
              <a:cxnLst/>
              <a:rect l="l" t="t" r="r" b="b"/>
              <a:pathLst>
                <a:path w="4645" h="4177" fill="none" extrusionOk="0">
                  <a:moveTo>
                    <a:pt x="165" y="1924"/>
                  </a:moveTo>
                  <a:lnTo>
                    <a:pt x="1013" y="3696"/>
                  </a:lnTo>
                  <a:cubicBezTo>
                    <a:pt x="1013" y="3696"/>
                    <a:pt x="1202" y="4176"/>
                    <a:pt x="1785" y="3911"/>
                  </a:cubicBezTo>
                  <a:cubicBezTo>
                    <a:pt x="2354" y="3658"/>
                    <a:pt x="4290" y="2721"/>
                    <a:pt x="4290" y="2721"/>
                  </a:cubicBezTo>
                  <a:cubicBezTo>
                    <a:pt x="4290" y="2721"/>
                    <a:pt x="4644" y="2607"/>
                    <a:pt x="4163" y="1696"/>
                  </a:cubicBezTo>
                  <a:cubicBezTo>
                    <a:pt x="3695" y="798"/>
                    <a:pt x="3569" y="443"/>
                    <a:pt x="3569" y="443"/>
                  </a:cubicBezTo>
                  <a:cubicBezTo>
                    <a:pt x="3569" y="443"/>
                    <a:pt x="3379" y="1"/>
                    <a:pt x="2544" y="494"/>
                  </a:cubicBezTo>
                  <a:cubicBezTo>
                    <a:pt x="2379" y="583"/>
                    <a:pt x="696" y="1367"/>
                    <a:pt x="696" y="1367"/>
                  </a:cubicBezTo>
                  <a:cubicBezTo>
                    <a:pt x="696" y="1367"/>
                    <a:pt x="0" y="1570"/>
                    <a:pt x="165" y="1924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556;p23">
              <a:extLst>
                <a:ext uri="{FF2B5EF4-FFF2-40B4-BE49-F238E27FC236}">
                  <a16:creationId xmlns:a16="http://schemas.microsoft.com/office/drawing/2014/main" id="{4BDBF422-AD39-6458-C1EB-E7F4BC135A3F}"/>
                </a:ext>
              </a:extLst>
            </p:cNvPr>
            <p:cNvSpPr/>
            <p:nvPr/>
          </p:nvSpPr>
          <p:spPr>
            <a:xfrm rot="1492103">
              <a:off x="3468287" y="4744327"/>
              <a:ext cx="166411" cy="111041"/>
            </a:xfrm>
            <a:custGeom>
              <a:avLst/>
              <a:gdLst/>
              <a:ahLst/>
              <a:cxnLst/>
              <a:rect l="l" t="t" r="r" b="b"/>
              <a:pathLst>
                <a:path w="6657" h="4442" fill="none" extrusionOk="0">
                  <a:moveTo>
                    <a:pt x="102" y="2316"/>
                  </a:moveTo>
                  <a:lnTo>
                    <a:pt x="899" y="3973"/>
                  </a:lnTo>
                  <a:cubicBezTo>
                    <a:pt x="899" y="3973"/>
                    <a:pt x="1025" y="4442"/>
                    <a:pt x="1974" y="3986"/>
                  </a:cubicBezTo>
                  <a:cubicBezTo>
                    <a:pt x="2923" y="3530"/>
                    <a:pt x="5859" y="2126"/>
                    <a:pt x="5859" y="2126"/>
                  </a:cubicBezTo>
                  <a:cubicBezTo>
                    <a:pt x="5859" y="2126"/>
                    <a:pt x="6656" y="1885"/>
                    <a:pt x="5821" y="1278"/>
                  </a:cubicBezTo>
                  <a:cubicBezTo>
                    <a:pt x="4973" y="658"/>
                    <a:pt x="4227" y="203"/>
                    <a:pt x="4227" y="203"/>
                  </a:cubicBezTo>
                  <a:cubicBezTo>
                    <a:pt x="4227" y="203"/>
                    <a:pt x="4037" y="0"/>
                    <a:pt x="3328" y="342"/>
                  </a:cubicBezTo>
                  <a:cubicBezTo>
                    <a:pt x="2607" y="683"/>
                    <a:pt x="367" y="1772"/>
                    <a:pt x="367" y="1772"/>
                  </a:cubicBezTo>
                  <a:cubicBezTo>
                    <a:pt x="367" y="1772"/>
                    <a:pt x="0" y="1911"/>
                    <a:pt x="102" y="231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557;p23">
              <a:extLst>
                <a:ext uri="{FF2B5EF4-FFF2-40B4-BE49-F238E27FC236}">
                  <a16:creationId xmlns:a16="http://schemas.microsoft.com/office/drawing/2014/main" id="{035733CC-4015-96D5-9897-24610366B3C4}"/>
                </a:ext>
              </a:extLst>
            </p:cNvPr>
            <p:cNvSpPr/>
            <p:nvPr/>
          </p:nvSpPr>
          <p:spPr>
            <a:xfrm rot="1492103">
              <a:off x="3518613" y="4748448"/>
              <a:ext cx="31647" cy="87668"/>
            </a:xfrm>
            <a:custGeom>
              <a:avLst/>
              <a:gdLst/>
              <a:ahLst/>
              <a:cxnLst/>
              <a:rect l="l" t="t" r="r" b="b"/>
              <a:pathLst>
                <a:path w="1266" h="3507" fill="none" extrusionOk="0">
                  <a:moveTo>
                    <a:pt x="0" y="520"/>
                  </a:moveTo>
                  <a:lnTo>
                    <a:pt x="25" y="3506"/>
                  </a:lnTo>
                  <a:lnTo>
                    <a:pt x="1265" y="2911"/>
                  </a:lnTo>
                  <a:lnTo>
                    <a:pt x="1088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558;p23">
              <a:extLst>
                <a:ext uri="{FF2B5EF4-FFF2-40B4-BE49-F238E27FC236}">
                  <a16:creationId xmlns:a16="http://schemas.microsoft.com/office/drawing/2014/main" id="{E69CAB41-D97A-EE41-D08F-E3192C8E1496}"/>
                </a:ext>
              </a:extLst>
            </p:cNvPr>
            <p:cNvSpPr/>
            <p:nvPr/>
          </p:nvSpPr>
          <p:spPr>
            <a:xfrm rot="1492103">
              <a:off x="3276937" y="4753688"/>
              <a:ext cx="16774" cy="81643"/>
            </a:xfrm>
            <a:custGeom>
              <a:avLst/>
              <a:gdLst/>
              <a:ahLst/>
              <a:cxnLst/>
              <a:rect l="l" t="t" r="r" b="b"/>
              <a:pathLst>
                <a:path w="671" h="3266" fill="none" extrusionOk="0">
                  <a:moveTo>
                    <a:pt x="0" y="3266"/>
                  </a:moveTo>
                  <a:lnTo>
                    <a:pt x="228" y="203"/>
                  </a:lnTo>
                  <a:lnTo>
                    <a:pt x="671" y="1"/>
                  </a:lnTo>
                  <a:lnTo>
                    <a:pt x="544" y="310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559;p23">
              <a:extLst>
                <a:ext uri="{FF2B5EF4-FFF2-40B4-BE49-F238E27FC236}">
                  <a16:creationId xmlns:a16="http://schemas.microsoft.com/office/drawing/2014/main" id="{C5FDFFED-E009-5BB1-E332-C406072B74B1}"/>
                </a:ext>
              </a:extLst>
            </p:cNvPr>
            <p:cNvSpPr/>
            <p:nvPr/>
          </p:nvSpPr>
          <p:spPr>
            <a:xfrm rot="1492103">
              <a:off x="3307873" y="4759585"/>
              <a:ext cx="19323" cy="75319"/>
            </a:xfrm>
            <a:custGeom>
              <a:avLst/>
              <a:gdLst/>
              <a:ahLst/>
              <a:cxnLst/>
              <a:rect l="l" t="t" r="r" b="b"/>
              <a:pathLst>
                <a:path w="773" h="3013" fill="none" extrusionOk="0">
                  <a:moveTo>
                    <a:pt x="203" y="3012"/>
                  </a:moveTo>
                  <a:lnTo>
                    <a:pt x="0" y="76"/>
                  </a:lnTo>
                  <a:lnTo>
                    <a:pt x="291" y="0"/>
                  </a:lnTo>
                  <a:lnTo>
                    <a:pt x="772" y="2746"/>
                  </a:ln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218369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0"/>
          <p:cNvSpPr txBox="1">
            <a:spLocks noGrp="1"/>
          </p:cNvSpPr>
          <p:nvPr>
            <p:ph type="title"/>
          </p:nvPr>
        </p:nvSpPr>
        <p:spPr>
          <a:xfrm>
            <a:off x="457200" y="3836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PT" dirty="0"/>
              <a:t>2</a:t>
            </a:r>
            <a:r>
              <a:rPr lang="pt-PT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.3. – Formalização do problema</a:t>
            </a:r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PT" sz="2000" dirty="0">
                <a:solidFill>
                  <a:schemeClr val="bg1">
                    <a:lumMod val="50000"/>
                  </a:schemeClr>
                </a:solidFill>
              </a:rPr>
              <a:t>– problema de otimização</a:t>
            </a:r>
            <a:endParaRPr sz="20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81" name="Google Shape;281;p20"/>
          <p:cNvSpPr txBox="1">
            <a:spLocks noGrp="1"/>
          </p:cNvSpPr>
          <p:nvPr>
            <p:ph type="title"/>
          </p:nvPr>
        </p:nvSpPr>
        <p:spPr>
          <a:xfrm>
            <a:off x="8024400" y="1647050"/>
            <a:ext cx="2043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</a:rPr>
              <a:t>!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290" name="Google Shape;290;p20"/>
          <p:cNvSpPr txBox="1">
            <a:spLocks noGrp="1"/>
          </p:cNvSpPr>
          <p:nvPr>
            <p:ph type="title"/>
          </p:nvPr>
        </p:nvSpPr>
        <p:spPr>
          <a:xfrm>
            <a:off x="8024388" y="2143250"/>
            <a:ext cx="2043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</a:rPr>
              <a:t>!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52" name="Google Shape;560;p23">
            <a:extLst>
              <a:ext uri="{FF2B5EF4-FFF2-40B4-BE49-F238E27FC236}">
                <a16:creationId xmlns:a16="http://schemas.microsoft.com/office/drawing/2014/main" id="{FE9E5E2F-C5B3-03BD-AF1D-150A6416E50F}"/>
              </a:ext>
            </a:extLst>
          </p:cNvPr>
          <p:cNvSpPr/>
          <p:nvPr/>
        </p:nvSpPr>
        <p:spPr>
          <a:xfrm>
            <a:off x="4174836" y="1803775"/>
            <a:ext cx="4668930" cy="1932160"/>
          </a:xfrm>
          <a:custGeom>
            <a:avLst/>
            <a:gdLst/>
            <a:ahLst/>
            <a:cxnLst/>
            <a:rect l="l" t="t" r="r" b="b"/>
            <a:pathLst>
              <a:path w="310596" h="87579" extrusionOk="0">
                <a:moveTo>
                  <a:pt x="0" y="87579"/>
                </a:moveTo>
                <a:lnTo>
                  <a:pt x="28565" y="81367"/>
                </a:lnTo>
                <a:lnTo>
                  <a:pt x="57841" y="74963"/>
                </a:lnTo>
                <a:lnTo>
                  <a:pt x="77648" y="13103"/>
                </a:lnTo>
                <a:lnTo>
                  <a:pt x="122748" y="64906"/>
                </a:lnTo>
                <a:lnTo>
                  <a:pt x="152001" y="16759"/>
                </a:lnTo>
                <a:lnTo>
                  <a:pt x="189178" y="0"/>
                </a:lnTo>
                <a:lnTo>
                  <a:pt x="218432" y="76486"/>
                </a:lnTo>
                <a:lnTo>
                  <a:pt x="249210" y="57288"/>
                </a:lnTo>
                <a:lnTo>
                  <a:pt x="310596" y="1571"/>
                </a:lnTo>
              </a:path>
            </a:pathLst>
          </a:custGeom>
          <a:noFill/>
          <a:ln w="9525" cap="flat" cmpd="sng">
            <a:solidFill>
              <a:srgbClr val="DADADA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3" name="Google Shape;561;p23">
            <a:extLst>
              <a:ext uri="{FF2B5EF4-FFF2-40B4-BE49-F238E27FC236}">
                <a16:creationId xmlns:a16="http://schemas.microsoft.com/office/drawing/2014/main" id="{8D542F03-8CAC-CE65-E097-EA25BD0DD999}"/>
              </a:ext>
            </a:extLst>
          </p:cNvPr>
          <p:cNvSpPr/>
          <p:nvPr/>
        </p:nvSpPr>
        <p:spPr>
          <a:xfrm>
            <a:off x="4119036" y="3680135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EC9B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64;p23">
            <a:extLst>
              <a:ext uri="{FF2B5EF4-FFF2-40B4-BE49-F238E27FC236}">
                <a16:creationId xmlns:a16="http://schemas.microsoft.com/office/drawing/2014/main" id="{CE041EA6-108E-101B-9736-655B21291A94}"/>
              </a:ext>
            </a:extLst>
          </p:cNvPr>
          <p:cNvSpPr/>
          <p:nvPr/>
        </p:nvSpPr>
        <p:spPr>
          <a:xfrm>
            <a:off x="4979845" y="3397855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62;p23">
            <a:extLst>
              <a:ext uri="{FF2B5EF4-FFF2-40B4-BE49-F238E27FC236}">
                <a16:creationId xmlns:a16="http://schemas.microsoft.com/office/drawing/2014/main" id="{7D37C22F-5F4D-1B55-6D7F-7A394E6004A7}"/>
              </a:ext>
            </a:extLst>
          </p:cNvPr>
          <p:cNvSpPr/>
          <p:nvPr/>
        </p:nvSpPr>
        <p:spPr>
          <a:xfrm>
            <a:off x="5290154" y="2087450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3;p23">
            <a:extLst>
              <a:ext uri="{FF2B5EF4-FFF2-40B4-BE49-F238E27FC236}">
                <a16:creationId xmlns:a16="http://schemas.microsoft.com/office/drawing/2014/main" id="{A2F946BC-4A2D-DEF1-E69B-BAFFCCCCAF54}"/>
              </a:ext>
            </a:extLst>
          </p:cNvPr>
          <p:cNvSpPr/>
          <p:nvPr/>
        </p:nvSpPr>
        <p:spPr>
          <a:xfrm>
            <a:off x="5963331" y="3167586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29346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65;p23">
            <a:extLst>
              <a:ext uri="{FF2B5EF4-FFF2-40B4-BE49-F238E27FC236}">
                <a16:creationId xmlns:a16="http://schemas.microsoft.com/office/drawing/2014/main" id="{3ED7D9CF-9A0F-39A4-E467-4DEBC08C2308}"/>
              </a:ext>
            </a:extLst>
          </p:cNvPr>
          <p:cNvSpPr/>
          <p:nvPr/>
        </p:nvSpPr>
        <p:spPr>
          <a:xfrm>
            <a:off x="6410526" y="2093277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EC9B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66;p23">
            <a:extLst>
              <a:ext uri="{FF2B5EF4-FFF2-40B4-BE49-F238E27FC236}">
                <a16:creationId xmlns:a16="http://schemas.microsoft.com/office/drawing/2014/main" id="{96D34BD8-C97A-CBAD-E1B6-061D85CFD08E}"/>
              </a:ext>
            </a:extLst>
          </p:cNvPr>
          <p:cNvSpPr/>
          <p:nvPr/>
        </p:nvSpPr>
        <p:spPr>
          <a:xfrm>
            <a:off x="6949535" y="1778368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29346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67;p23">
            <a:extLst>
              <a:ext uri="{FF2B5EF4-FFF2-40B4-BE49-F238E27FC236}">
                <a16:creationId xmlns:a16="http://schemas.microsoft.com/office/drawing/2014/main" id="{F89A8E1E-1CAD-49EB-5189-FB9C6332835E}"/>
              </a:ext>
            </a:extLst>
          </p:cNvPr>
          <p:cNvSpPr/>
          <p:nvPr/>
        </p:nvSpPr>
        <p:spPr>
          <a:xfrm>
            <a:off x="7408128" y="3425008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568;p23">
            <a:extLst>
              <a:ext uri="{FF2B5EF4-FFF2-40B4-BE49-F238E27FC236}">
                <a16:creationId xmlns:a16="http://schemas.microsoft.com/office/drawing/2014/main" id="{DB836CF4-0A71-72AB-2493-DFFF88644BED}"/>
              </a:ext>
            </a:extLst>
          </p:cNvPr>
          <p:cNvSpPr/>
          <p:nvPr/>
        </p:nvSpPr>
        <p:spPr>
          <a:xfrm>
            <a:off x="7850017" y="3044976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EC9B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569;p23">
            <a:extLst>
              <a:ext uri="{FF2B5EF4-FFF2-40B4-BE49-F238E27FC236}">
                <a16:creationId xmlns:a16="http://schemas.microsoft.com/office/drawing/2014/main" id="{63278635-0B23-3500-90FF-A515A2C8B766}"/>
              </a:ext>
            </a:extLst>
          </p:cNvPr>
          <p:cNvSpPr/>
          <p:nvPr/>
        </p:nvSpPr>
        <p:spPr>
          <a:xfrm>
            <a:off x="8764823" y="1831132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532;p23">
            <a:extLst>
              <a:ext uri="{FF2B5EF4-FFF2-40B4-BE49-F238E27FC236}">
                <a16:creationId xmlns:a16="http://schemas.microsoft.com/office/drawing/2014/main" id="{F9F269C4-9C07-AAFB-2DC8-AE54B6956451}"/>
              </a:ext>
            </a:extLst>
          </p:cNvPr>
          <p:cNvGrpSpPr/>
          <p:nvPr/>
        </p:nvGrpSpPr>
        <p:grpSpPr>
          <a:xfrm>
            <a:off x="6296723" y="2688156"/>
            <a:ext cx="339205" cy="282250"/>
            <a:chOff x="2967600" y="4528286"/>
            <a:chExt cx="765827" cy="670678"/>
          </a:xfrm>
        </p:grpSpPr>
        <p:sp>
          <p:nvSpPr>
            <p:cNvPr id="63" name="Google Shape;533;p23">
              <a:extLst>
                <a:ext uri="{FF2B5EF4-FFF2-40B4-BE49-F238E27FC236}">
                  <a16:creationId xmlns:a16="http://schemas.microsoft.com/office/drawing/2014/main" id="{79F5348B-EAF7-F081-8326-4982864871C6}"/>
                </a:ext>
              </a:extLst>
            </p:cNvPr>
            <p:cNvSpPr/>
            <p:nvPr/>
          </p:nvSpPr>
          <p:spPr>
            <a:xfrm rot="1492103">
              <a:off x="3031179" y="4642031"/>
              <a:ext cx="638671" cy="443188"/>
            </a:xfrm>
            <a:custGeom>
              <a:avLst/>
              <a:gdLst/>
              <a:ahLst/>
              <a:cxnLst/>
              <a:rect l="l" t="t" r="r" b="b"/>
              <a:pathLst>
                <a:path w="25549" h="17729" fill="none" extrusionOk="0">
                  <a:moveTo>
                    <a:pt x="3848" y="17728"/>
                  </a:moveTo>
                  <a:lnTo>
                    <a:pt x="1620" y="13059"/>
                  </a:lnTo>
                  <a:cubicBezTo>
                    <a:pt x="1620" y="13059"/>
                    <a:pt x="1" y="9693"/>
                    <a:pt x="1747" y="8503"/>
                  </a:cubicBezTo>
                  <a:cubicBezTo>
                    <a:pt x="3481" y="7314"/>
                    <a:pt x="7112" y="5062"/>
                    <a:pt x="9339" y="3910"/>
                  </a:cubicBezTo>
                  <a:cubicBezTo>
                    <a:pt x="11554" y="2759"/>
                    <a:pt x="16312" y="658"/>
                    <a:pt x="17792" y="329"/>
                  </a:cubicBezTo>
                  <a:cubicBezTo>
                    <a:pt x="19273" y="0"/>
                    <a:pt x="20728" y="607"/>
                    <a:pt x="22778" y="2695"/>
                  </a:cubicBezTo>
                  <a:cubicBezTo>
                    <a:pt x="24840" y="4783"/>
                    <a:pt x="25321" y="5606"/>
                    <a:pt x="25549" y="6783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34;p23">
              <a:extLst>
                <a:ext uri="{FF2B5EF4-FFF2-40B4-BE49-F238E27FC236}">
                  <a16:creationId xmlns:a16="http://schemas.microsoft.com/office/drawing/2014/main" id="{30BF0696-85B2-D8A7-8532-725A346D594C}"/>
                </a:ext>
              </a:extLst>
            </p:cNvPr>
            <p:cNvSpPr/>
            <p:nvPr/>
          </p:nvSpPr>
          <p:spPr>
            <a:xfrm rot="1492103">
              <a:off x="3586323" y="4934014"/>
              <a:ext cx="92367" cy="59170"/>
            </a:xfrm>
            <a:custGeom>
              <a:avLst/>
              <a:gdLst/>
              <a:ahLst/>
              <a:cxnLst/>
              <a:rect l="l" t="t" r="r" b="b"/>
              <a:pathLst>
                <a:path w="3695" h="2367" fill="none" extrusionOk="0">
                  <a:moveTo>
                    <a:pt x="3568" y="355"/>
                  </a:moveTo>
                  <a:cubicBezTo>
                    <a:pt x="3695" y="608"/>
                    <a:pt x="3581" y="911"/>
                    <a:pt x="3341" y="1025"/>
                  </a:cubicBezTo>
                  <a:lnTo>
                    <a:pt x="797" y="2240"/>
                  </a:lnTo>
                  <a:cubicBezTo>
                    <a:pt x="544" y="2367"/>
                    <a:pt x="240" y="2253"/>
                    <a:pt x="127" y="2012"/>
                  </a:cubicBezTo>
                  <a:lnTo>
                    <a:pt x="127" y="2012"/>
                  </a:lnTo>
                  <a:cubicBezTo>
                    <a:pt x="0" y="1759"/>
                    <a:pt x="114" y="1456"/>
                    <a:pt x="354" y="1342"/>
                  </a:cubicBezTo>
                  <a:lnTo>
                    <a:pt x="2898" y="127"/>
                  </a:lnTo>
                  <a:cubicBezTo>
                    <a:pt x="3151" y="0"/>
                    <a:pt x="3455" y="114"/>
                    <a:pt x="356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35;p23">
              <a:extLst>
                <a:ext uri="{FF2B5EF4-FFF2-40B4-BE49-F238E27FC236}">
                  <a16:creationId xmlns:a16="http://schemas.microsoft.com/office/drawing/2014/main" id="{66151DF9-AA7B-D201-EA64-DE1320A5B497}"/>
                </a:ext>
              </a:extLst>
            </p:cNvPr>
            <p:cNvSpPr/>
            <p:nvPr/>
          </p:nvSpPr>
          <p:spPr>
            <a:xfrm rot="1492103">
              <a:off x="3033742" y="4956619"/>
              <a:ext cx="79118" cy="52846"/>
            </a:xfrm>
            <a:custGeom>
              <a:avLst/>
              <a:gdLst/>
              <a:ahLst/>
              <a:cxnLst/>
              <a:rect l="l" t="t" r="r" b="b"/>
              <a:pathLst>
                <a:path w="3165" h="2114" fill="none" extrusionOk="0">
                  <a:moveTo>
                    <a:pt x="3038" y="355"/>
                  </a:moveTo>
                  <a:cubicBezTo>
                    <a:pt x="3164" y="608"/>
                    <a:pt x="3051" y="911"/>
                    <a:pt x="2810" y="1025"/>
                  </a:cubicBezTo>
                  <a:lnTo>
                    <a:pt x="785" y="2000"/>
                  </a:lnTo>
                  <a:cubicBezTo>
                    <a:pt x="532" y="2114"/>
                    <a:pt x="241" y="2012"/>
                    <a:pt x="115" y="1759"/>
                  </a:cubicBezTo>
                  <a:lnTo>
                    <a:pt x="115" y="1759"/>
                  </a:lnTo>
                  <a:cubicBezTo>
                    <a:pt x="1" y="1506"/>
                    <a:pt x="102" y="1215"/>
                    <a:pt x="355" y="1089"/>
                  </a:cubicBezTo>
                  <a:lnTo>
                    <a:pt x="2380" y="127"/>
                  </a:lnTo>
                  <a:cubicBezTo>
                    <a:pt x="2620" y="0"/>
                    <a:pt x="2924" y="114"/>
                    <a:pt x="303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36;p23">
              <a:extLst>
                <a:ext uri="{FF2B5EF4-FFF2-40B4-BE49-F238E27FC236}">
                  <a16:creationId xmlns:a16="http://schemas.microsoft.com/office/drawing/2014/main" id="{33F5091E-3151-DD72-4EB9-DA34392B3BB6}"/>
                </a:ext>
              </a:extLst>
            </p:cNvPr>
            <p:cNvSpPr/>
            <p:nvPr/>
          </p:nvSpPr>
          <p:spPr>
            <a:xfrm rot="1492103">
              <a:off x="3106220" y="4931459"/>
              <a:ext cx="121815" cy="121790"/>
            </a:xfrm>
            <a:custGeom>
              <a:avLst/>
              <a:gdLst/>
              <a:ahLst/>
              <a:cxnLst/>
              <a:rect l="l" t="t" r="r" b="b"/>
              <a:pathLst>
                <a:path w="4873" h="4872" fill="none" extrusionOk="0">
                  <a:moveTo>
                    <a:pt x="4366" y="1518"/>
                  </a:moveTo>
                  <a:cubicBezTo>
                    <a:pt x="4873" y="2581"/>
                    <a:pt x="4430" y="3859"/>
                    <a:pt x="3367" y="4366"/>
                  </a:cubicBezTo>
                  <a:cubicBezTo>
                    <a:pt x="2304" y="4872"/>
                    <a:pt x="1026" y="4429"/>
                    <a:pt x="520" y="3366"/>
                  </a:cubicBezTo>
                  <a:cubicBezTo>
                    <a:pt x="1" y="2290"/>
                    <a:pt x="456" y="1025"/>
                    <a:pt x="1519" y="506"/>
                  </a:cubicBezTo>
                  <a:cubicBezTo>
                    <a:pt x="2582" y="0"/>
                    <a:pt x="3860" y="456"/>
                    <a:pt x="4366" y="1518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37;p23">
              <a:extLst>
                <a:ext uri="{FF2B5EF4-FFF2-40B4-BE49-F238E27FC236}">
                  <a16:creationId xmlns:a16="http://schemas.microsoft.com/office/drawing/2014/main" id="{21084F79-9750-B927-E665-DDB0C42979C3}"/>
                </a:ext>
              </a:extLst>
            </p:cNvPr>
            <p:cNvSpPr/>
            <p:nvPr/>
          </p:nvSpPr>
          <p:spPr>
            <a:xfrm rot="1492103">
              <a:off x="3135638" y="4960928"/>
              <a:ext cx="63295" cy="62970"/>
            </a:xfrm>
            <a:custGeom>
              <a:avLst/>
              <a:gdLst/>
              <a:ahLst/>
              <a:cxnLst/>
              <a:rect l="l" t="t" r="r" b="b"/>
              <a:pathLst>
                <a:path w="2532" h="2519" fill="none" extrusionOk="0">
                  <a:moveTo>
                    <a:pt x="2266" y="785"/>
                  </a:moveTo>
                  <a:cubicBezTo>
                    <a:pt x="2531" y="1329"/>
                    <a:pt x="2291" y="2000"/>
                    <a:pt x="1747" y="2266"/>
                  </a:cubicBezTo>
                  <a:cubicBezTo>
                    <a:pt x="1190" y="2519"/>
                    <a:pt x="532" y="2291"/>
                    <a:pt x="266" y="1734"/>
                  </a:cubicBezTo>
                  <a:cubicBezTo>
                    <a:pt x="1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6" y="78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38;p23">
              <a:extLst>
                <a:ext uri="{FF2B5EF4-FFF2-40B4-BE49-F238E27FC236}">
                  <a16:creationId xmlns:a16="http://schemas.microsoft.com/office/drawing/2014/main" id="{2C3A30ED-90F8-6233-3600-E12BABAE91EA}"/>
                </a:ext>
              </a:extLst>
            </p:cNvPr>
            <p:cNvSpPr/>
            <p:nvPr/>
          </p:nvSpPr>
          <p:spPr>
            <a:xfrm rot="1492103">
              <a:off x="3161884" y="4987202"/>
              <a:ext cx="10799" cy="10449"/>
            </a:xfrm>
            <a:custGeom>
              <a:avLst/>
              <a:gdLst/>
              <a:ahLst/>
              <a:cxnLst/>
              <a:rect l="l" t="t" r="r" b="b"/>
              <a:pathLst>
                <a:path w="432" h="418" fill="none" extrusionOk="0">
                  <a:moveTo>
                    <a:pt x="381" y="127"/>
                  </a:moveTo>
                  <a:cubicBezTo>
                    <a:pt x="431" y="228"/>
                    <a:pt x="381" y="329"/>
                    <a:pt x="292" y="380"/>
                  </a:cubicBezTo>
                  <a:cubicBezTo>
                    <a:pt x="203" y="418"/>
                    <a:pt x="90" y="380"/>
                    <a:pt x="52" y="291"/>
                  </a:cubicBezTo>
                  <a:cubicBezTo>
                    <a:pt x="1" y="203"/>
                    <a:pt x="39" y="89"/>
                    <a:pt x="140" y="51"/>
                  </a:cubicBezTo>
                  <a:cubicBezTo>
                    <a:pt x="229" y="0"/>
                    <a:pt x="343" y="38"/>
                    <a:pt x="381" y="127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39;p23">
              <a:extLst>
                <a:ext uri="{FF2B5EF4-FFF2-40B4-BE49-F238E27FC236}">
                  <a16:creationId xmlns:a16="http://schemas.microsoft.com/office/drawing/2014/main" id="{DED5C77B-9CF8-6E30-4DAB-07E39FD777FF}"/>
                </a:ext>
              </a:extLst>
            </p:cNvPr>
            <p:cNvSpPr/>
            <p:nvPr/>
          </p:nvSpPr>
          <p:spPr>
            <a:xfrm rot="1492103">
              <a:off x="3466021" y="4921760"/>
              <a:ext cx="121790" cy="12179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4353" y="1519"/>
                  </a:moveTo>
                  <a:cubicBezTo>
                    <a:pt x="4872" y="2582"/>
                    <a:pt x="4416" y="3860"/>
                    <a:pt x="3353" y="4366"/>
                  </a:cubicBezTo>
                  <a:cubicBezTo>
                    <a:pt x="2291" y="4872"/>
                    <a:pt x="1013" y="4429"/>
                    <a:pt x="506" y="3366"/>
                  </a:cubicBezTo>
                  <a:cubicBezTo>
                    <a:pt x="0" y="2303"/>
                    <a:pt x="443" y="1025"/>
                    <a:pt x="1506" y="519"/>
                  </a:cubicBezTo>
                  <a:cubicBezTo>
                    <a:pt x="2569" y="0"/>
                    <a:pt x="3847" y="456"/>
                    <a:pt x="4353" y="151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40;p23">
              <a:extLst>
                <a:ext uri="{FF2B5EF4-FFF2-40B4-BE49-F238E27FC236}">
                  <a16:creationId xmlns:a16="http://schemas.microsoft.com/office/drawing/2014/main" id="{A66CA58F-1E97-215F-6D36-8B55A988511A}"/>
                </a:ext>
              </a:extLst>
            </p:cNvPr>
            <p:cNvSpPr/>
            <p:nvPr/>
          </p:nvSpPr>
          <p:spPr>
            <a:xfrm rot="1492103">
              <a:off x="3495074" y="4951083"/>
              <a:ext cx="63295" cy="63295"/>
            </a:xfrm>
            <a:custGeom>
              <a:avLst/>
              <a:gdLst/>
              <a:ahLst/>
              <a:cxnLst/>
              <a:rect l="l" t="t" r="r" b="b"/>
              <a:pathLst>
                <a:path w="2532" h="2532" fill="none" extrusionOk="0">
                  <a:moveTo>
                    <a:pt x="2265" y="786"/>
                  </a:moveTo>
                  <a:cubicBezTo>
                    <a:pt x="2531" y="1342"/>
                    <a:pt x="2303" y="2000"/>
                    <a:pt x="1747" y="2266"/>
                  </a:cubicBezTo>
                  <a:cubicBezTo>
                    <a:pt x="1190" y="2532"/>
                    <a:pt x="532" y="2291"/>
                    <a:pt x="266" y="1747"/>
                  </a:cubicBezTo>
                  <a:cubicBezTo>
                    <a:pt x="0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5" y="78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41;p23">
              <a:extLst>
                <a:ext uri="{FF2B5EF4-FFF2-40B4-BE49-F238E27FC236}">
                  <a16:creationId xmlns:a16="http://schemas.microsoft.com/office/drawing/2014/main" id="{F8AD03C4-85D5-1A28-BDE4-BA2C7893373E}"/>
                </a:ext>
              </a:extLst>
            </p:cNvPr>
            <p:cNvSpPr/>
            <p:nvPr/>
          </p:nvSpPr>
          <p:spPr>
            <a:xfrm rot="1492103">
              <a:off x="3521700" y="4977434"/>
              <a:ext cx="10449" cy="10449"/>
            </a:xfrm>
            <a:custGeom>
              <a:avLst/>
              <a:gdLst/>
              <a:ahLst/>
              <a:cxnLst/>
              <a:rect l="l" t="t" r="r" b="b"/>
              <a:pathLst>
                <a:path w="418" h="418" fill="none" extrusionOk="0">
                  <a:moveTo>
                    <a:pt x="367" y="139"/>
                  </a:moveTo>
                  <a:cubicBezTo>
                    <a:pt x="418" y="228"/>
                    <a:pt x="380" y="329"/>
                    <a:pt x="291" y="380"/>
                  </a:cubicBezTo>
                  <a:cubicBezTo>
                    <a:pt x="190" y="418"/>
                    <a:pt x="89" y="380"/>
                    <a:pt x="38" y="291"/>
                  </a:cubicBezTo>
                  <a:cubicBezTo>
                    <a:pt x="0" y="203"/>
                    <a:pt x="38" y="89"/>
                    <a:pt x="127" y="51"/>
                  </a:cubicBezTo>
                  <a:cubicBezTo>
                    <a:pt x="215" y="0"/>
                    <a:pt x="329" y="38"/>
                    <a:pt x="367" y="13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42;p23">
              <a:extLst>
                <a:ext uri="{FF2B5EF4-FFF2-40B4-BE49-F238E27FC236}">
                  <a16:creationId xmlns:a16="http://schemas.microsoft.com/office/drawing/2014/main" id="{83CF64A4-A61A-C696-6EA8-3D94D0B34F4E}"/>
                </a:ext>
              </a:extLst>
            </p:cNvPr>
            <p:cNvSpPr/>
            <p:nvPr/>
          </p:nvSpPr>
          <p:spPr>
            <a:xfrm rot="1492103">
              <a:off x="3233231" y="4922499"/>
              <a:ext cx="226531" cy="114215"/>
            </a:xfrm>
            <a:custGeom>
              <a:avLst/>
              <a:gdLst/>
              <a:ahLst/>
              <a:cxnLst/>
              <a:rect l="l" t="t" r="r" b="b"/>
              <a:pathLst>
                <a:path w="9062" h="4569" fill="none" extrusionOk="0">
                  <a:moveTo>
                    <a:pt x="1" y="4568"/>
                  </a:moveTo>
                  <a:lnTo>
                    <a:pt x="906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43;p23">
              <a:extLst>
                <a:ext uri="{FF2B5EF4-FFF2-40B4-BE49-F238E27FC236}">
                  <a16:creationId xmlns:a16="http://schemas.microsoft.com/office/drawing/2014/main" id="{0D587D2D-F1AE-D85C-1221-6680A770F7E0}"/>
                </a:ext>
              </a:extLst>
            </p:cNvPr>
            <p:cNvSpPr/>
            <p:nvPr/>
          </p:nvSpPr>
          <p:spPr>
            <a:xfrm rot="1492103">
              <a:off x="3101594" y="4637243"/>
              <a:ext cx="468486" cy="230306"/>
            </a:xfrm>
            <a:custGeom>
              <a:avLst/>
              <a:gdLst/>
              <a:ahLst/>
              <a:cxnLst/>
              <a:rect l="l" t="t" r="r" b="b"/>
              <a:pathLst>
                <a:path w="18741" h="9213" fill="none" extrusionOk="0">
                  <a:moveTo>
                    <a:pt x="0" y="9212"/>
                  </a:moveTo>
                  <a:lnTo>
                    <a:pt x="1874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44;p23">
              <a:extLst>
                <a:ext uri="{FF2B5EF4-FFF2-40B4-BE49-F238E27FC236}">
                  <a16:creationId xmlns:a16="http://schemas.microsoft.com/office/drawing/2014/main" id="{18771FEA-E4EB-0EA5-246C-61D6B9D68721}"/>
                </a:ext>
              </a:extLst>
            </p:cNvPr>
            <p:cNvSpPr/>
            <p:nvPr/>
          </p:nvSpPr>
          <p:spPr>
            <a:xfrm rot="1492103">
              <a:off x="3405727" y="4761832"/>
              <a:ext cx="97142" cy="202783"/>
            </a:xfrm>
            <a:custGeom>
              <a:avLst/>
              <a:gdLst/>
              <a:ahLst/>
              <a:cxnLst/>
              <a:rect l="l" t="t" r="r" b="b"/>
              <a:pathLst>
                <a:path w="3886" h="8112" fill="none" extrusionOk="0">
                  <a:moveTo>
                    <a:pt x="1" y="1"/>
                  </a:moveTo>
                  <a:cubicBezTo>
                    <a:pt x="1" y="1"/>
                    <a:pt x="3443" y="7504"/>
                    <a:pt x="3885" y="8112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45;p23">
              <a:extLst>
                <a:ext uri="{FF2B5EF4-FFF2-40B4-BE49-F238E27FC236}">
                  <a16:creationId xmlns:a16="http://schemas.microsoft.com/office/drawing/2014/main" id="{5C5D0A1A-1848-C2CE-92CE-A30B3C047E64}"/>
                </a:ext>
              </a:extLst>
            </p:cNvPr>
            <p:cNvSpPr/>
            <p:nvPr/>
          </p:nvSpPr>
          <p:spPr>
            <a:xfrm rot="1492103">
              <a:off x="3083492" y="4713707"/>
              <a:ext cx="528906" cy="259078"/>
            </a:xfrm>
            <a:custGeom>
              <a:avLst/>
              <a:gdLst/>
              <a:ahLst/>
              <a:cxnLst/>
              <a:rect l="l" t="t" r="r" b="b"/>
              <a:pathLst>
                <a:path w="21158" h="10364" fill="none" extrusionOk="0">
                  <a:moveTo>
                    <a:pt x="1" y="10364"/>
                  </a:moveTo>
                  <a:lnTo>
                    <a:pt x="21158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46;p23">
              <a:extLst>
                <a:ext uri="{FF2B5EF4-FFF2-40B4-BE49-F238E27FC236}">
                  <a16:creationId xmlns:a16="http://schemas.microsoft.com/office/drawing/2014/main" id="{E3F32ED5-EC65-C3B1-5340-28CE7A21CC0D}"/>
                </a:ext>
              </a:extLst>
            </p:cNvPr>
            <p:cNvSpPr/>
            <p:nvPr/>
          </p:nvSpPr>
          <p:spPr>
            <a:xfrm rot="1492103">
              <a:off x="3120551" y="4853846"/>
              <a:ext cx="54745" cy="25948"/>
            </a:xfrm>
            <a:custGeom>
              <a:avLst/>
              <a:gdLst/>
              <a:ahLst/>
              <a:cxnLst/>
              <a:rect l="l" t="t" r="r" b="b"/>
              <a:pathLst>
                <a:path w="2190" h="1038" fill="none" extrusionOk="0">
                  <a:moveTo>
                    <a:pt x="0" y="1038"/>
                  </a:moveTo>
                  <a:lnTo>
                    <a:pt x="2189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47;p23">
              <a:extLst>
                <a:ext uri="{FF2B5EF4-FFF2-40B4-BE49-F238E27FC236}">
                  <a16:creationId xmlns:a16="http://schemas.microsoft.com/office/drawing/2014/main" id="{74D442FF-15B5-300E-3194-3BAAAD069C72}"/>
                </a:ext>
              </a:extLst>
            </p:cNvPr>
            <p:cNvSpPr/>
            <p:nvPr/>
          </p:nvSpPr>
          <p:spPr>
            <a:xfrm rot="1492103">
              <a:off x="3120759" y="4862950"/>
              <a:ext cx="54420" cy="26273"/>
            </a:xfrm>
            <a:custGeom>
              <a:avLst/>
              <a:gdLst/>
              <a:ahLst/>
              <a:cxnLst/>
              <a:rect l="l" t="t" r="r" b="b"/>
              <a:pathLst>
                <a:path w="2177" h="1051" fill="none" extrusionOk="0">
                  <a:moveTo>
                    <a:pt x="1" y="1051"/>
                  </a:moveTo>
                  <a:lnTo>
                    <a:pt x="2177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48;p23">
              <a:extLst>
                <a:ext uri="{FF2B5EF4-FFF2-40B4-BE49-F238E27FC236}">
                  <a16:creationId xmlns:a16="http://schemas.microsoft.com/office/drawing/2014/main" id="{60EAB51E-1871-6A47-D124-D19569A76FC6}"/>
                </a:ext>
              </a:extLst>
            </p:cNvPr>
            <p:cNvSpPr/>
            <p:nvPr/>
          </p:nvSpPr>
          <p:spPr>
            <a:xfrm rot="1492103">
              <a:off x="3120766" y="4872782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0" y="1051"/>
                  </a:moveTo>
                  <a:lnTo>
                    <a:pt x="2189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49;p23">
              <a:extLst>
                <a:ext uri="{FF2B5EF4-FFF2-40B4-BE49-F238E27FC236}">
                  <a16:creationId xmlns:a16="http://schemas.microsoft.com/office/drawing/2014/main" id="{F8D32B6F-8FCB-CAFA-1CF9-958C0A593768}"/>
                </a:ext>
              </a:extLst>
            </p:cNvPr>
            <p:cNvSpPr/>
            <p:nvPr/>
          </p:nvSpPr>
          <p:spPr>
            <a:xfrm rot="1492103">
              <a:off x="3121028" y="4881968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1" y="1051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50;p23">
              <a:extLst>
                <a:ext uri="{FF2B5EF4-FFF2-40B4-BE49-F238E27FC236}">
                  <a16:creationId xmlns:a16="http://schemas.microsoft.com/office/drawing/2014/main" id="{571276E3-E062-3680-7DEE-FF07D8543220}"/>
                </a:ext>
              </a:extLst>
            </p:cNvPr>
            <p:cNvSpPr/>
            <p:nvPr/>
          </p:nvSpPr>
          <p:spPr>
            <a:xfrm rot="1492103">
              <a:off x="3120985" y="4892735"/>
              <a:ext cx="54745" cy="25973"/>
            </a:xfrm>
            <a:custGeom>
              <a:avLst/>
              <a:gdLst/>
              <a:ahLst/>
              <a:cxnLst/>
              <a:rect l="l" t="t" r="r" b="b"/>
              <a:pathLst>
                <a:path w="2190" h="1039" fill="none" extrusionOk="0">
                  <a:moveTo>
                    <a:pt x="1" y="1039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51;p23">
              <a:extLst>
                <a:ext uri="{FF2B5EF4-FFF2-40B4-BE49-F238E27FC236}">
                  <a16:creationId xmlns:a16="http://schemas.microsoft.com/office/drawing/2014/main" id="{132A7D3D-A82B-FFC6-FCF6-1BEAB7EEA6A0}"/>
                </a:ext>
              </a:extLst>
            </p:cNvPr>
            <p:cNvSpPr/>
            <p:nvPr/>
          </p:nvSpPr>
          <p:spPr>
            <a:xfrm rot="1492103">
              <a:off x="3420507" y="4799371"/>
              <a:ext cx="261303" cy="140788"/>
            </a:xfrm>
            <a:custGeom>
              <a:avLst/>
              <a:gdLst/>
              <a:ahLst/>
              <a:cxnLst/>
              <a:rect l="l" t="t" r="r" b="b"/>
              <a:pathLst>
                <a:path w="10453" h="5632" fill="none" extrusionOk="0">
                  <a:moveTo>
                    <a:pt x="0" y="1"/>
                  </a:moveTo>
                  <a:cubicBezTo>
                    <a:pt x="0" y="1"/>
                    <a:pt x="2658" y="5100"/>
                    <a:pt x="3063" y="5632"/>
                  </a:cubicBezTo>
                  <a:cubicBezTo>
                    <a:pt x="3063" y="5632"/>
                    <a:pt x="6353" y="3911"/>
                    <a:pt x="7011" y="3974"/>
                  </a:cubicBezTo>
                  <a:cubicBezTo>
                    <a:pt x="7656" y="4050"/>
                    <a:pt x="8263" y="4278"/>
                    <a:pt x="8263" y="4278"/>
                  </a:cubicBezTo>
                  <a:lnTo>
                    <a:pt x="10452" y="324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52;p23">
              <a:extLst>
                <a:ext uri="{FF2B5EF4-FFF2-40B4-BE49-F238E27FC236}">
                  <a16:creationId xmlns:a16="http://schemas.microsoft.com/office/drawing/2014/main" id="{B895555B-DFCF-F740-45F0-A353611C88AE}"/>
                </a:ext>
              </a:extLst>
            </p:cNvPr>
            <p:cNvSpPr/>
            <p:nvPr/>
          </p:nvSpPr>
          <p:spPr>
            <a:xfrm rot="1492103">
              <a:off x="3630288" y="4899488"/>
              <a:ext cx="25323" cy="25973"/>
            </a:xfrm>
            <a:custGeom>
              <a:avLst/>
              <a:gdLst/>
              <a:ahLst/>
              <a:cxnLst/>
              <a:rect l="l" t="t" r="r" b="b"/>
              <a:pathLst>
                <a:path w="1013" h="1039" fill="none" extrusionOk="0">
                  <a:moveTo>
                    <a:pt x="899" y="330"/>
                  </a:moveTo>
                  <a:cubicBezTo>
                    <a:pt x="1013" y="558"/>
                    <a:pt x="924" y="823"/>
                    <a:pt x="709" y="937"/>
                  </a:cubicBezTo>
                  <a:cubicBezTo>
                    <a:pt x="481" y="1038"/>
                    <a:pt x="216" y="937"/>
                    <a:pt x="102" y="709"/>
                  </a:cubicBezTo>
                  <a:cubicBezTo>
                    <a:pt x="1" y="482"/>
                    <a:pt x="89" y="203"/>
                    <a:pt x="304" y="102"/>
                  </a:cubicBezTo>
                  <a:cubicBezTo>
                    <a:pt x="519" y="1"/>
                    <a:pt x="798" y="102"/>
                    <a:pt x="899" y="330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53;p23">
              <a:extLst>
                <a:ext uri="{FF2B5EF4-FFF2-40B4-BE49-F238E27FC236}">
                  <a16:creationId xmlns:a16="http://schemas.microsoft.com/office/drawing/2014/main" id="{4898332B-15E4-FF15-5AC4-634914CFDCB0}"/>
                </a:ext>
              </a:extLst>
            </p:cNvPr>
            <p:cNvSpPr/>
            <p:nvPr/>
          </p:nvSpPr>
          <p:spPr>
            <a:xfrm rot="1492103">
              <a:off x="3118578" y="4745508"/>
              <a:ext cx="116440" cy="100617"/>
            </a:xfrm>
            <a:custGeom>
              <a:avLst/>
              <a:gdLst/>
              <a:ahLst/>
              <a:cxnLst/>
              <a:rect l="l" t="t" r="r" b="b"/>
              <a:pathLst>
                <a:path w="4658" h="4025" fill="none" extrusionOk="0">
                  <a:moveTo>
                    <a:pt x="1469" y="4012"/>
                  </a:moveTo>
                  <a:lnTo>
                    <a:pt x="4341" y="2633"/>
                  </a:lnTo>
                  <a:cubicBezTo>
                    <a:pt x="4341" y="2633"/>
                    <a:pt x="4657" y="2544"/>
                    <a:pt x="4278" y="1785"/>
                  </a:cubicBezTo>
                  <a:cubicBezTo>
                    <a:pt x="3898" y="1026"/>
                    <a:pt x="3506" y="343"/>
                    <a:pt x="3506" y="343"/>
                  </a:cubicBezTo>
                  <a:cubicBezTo>
                    <a:pt x="3506" y="343"/>
                    <a:pt x="3443" y="1"/>
                    <a:pt x="2873" y="279"/>
                  </a:cubicBezTo>
                  <a:cubicBezTo>
                    <a:pt x="2304" y="545"/>
                    <a:pt x="418" y="1456"/>
                    <a:pt x="418" y="1456"/>
                  </a:cubicBezTo>
                  <a:cubicBezTo>
                    <a:pt x="418" y="1456"/>
                    <a:pt x="1" y="1671"/>
                    <a:pt x="266" y="2152"/>
                  </a:cubicBezTo>
                  <a:cubicBezTo>
                    <a:pt x="532" y="2620"/>
                    <a:pt x="1000" y="3683"/>
                    <a:pt x="1000" y="3683"/>
                  </a:cubicBezTo>
                  <a:cubicBezTo>
                    <a:pt x="1000" y="3683"/>
                    <a:pt x="1203" y="4025"/>
                    <a:pt x="1469" y="4012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54;p23">
              <a:extLst>
                <a:ext uri="{FF2B5EF4-FFF2-40B4-BE49-F238E27FC236}">
                  <a16:creationId xmlns:a16="http://schemas.microsoft.com/office/drawing/2014/main" id="{A2BC9553-DCE2-734F-B106-74706CE1B119}"/>
                </a:ext>
              </a:extLst>
            </p:cNvPr>
            <p:cNvSpPr/>
            <p:nvPr/>
          </p:nvSpPr>
          <p:spPr>
            <a:xfrm rot="1492103">
              <a:off x="3231118" y="4743928"/>
              <a:ext cx="112941" cy="101891"/>
            </a:xfrm>
            <a:custGeom>
              <a:avLst/>
              <a:gdLst/>
              <a:ahLst/>
              <a:cxnLst/>
              <a:rect l="l" t="t" r="r" b="b"/>
              <a:pathLst>
                <a:path w="4518" h="4076" fill="none" extrusionOk="0">
                  <a:moveTo>
                    <a:pt x="1025" y="3569"/>
                  </a:moveTo>
                  <a:lnTo>
                    <a:pt x="177" y="1975"/>
                  </a:lnTo>
                  <a:cubicBezTo>
                    <a:pt x="177" y="1975"/>
                    <a:pt x="0" y="1620"/>
                    <a:pt x="696" y="1291"/>
                  </a:cubicBezTo>
                  <a:cubicBezTo>
                    <a:pt x="1405" y="950"/>
                    <a:pt x="3151" y="114"/>
                    <a:pt x="3151" y="114"/>
                  </a:cubicBezTo>
                  <a:cubicBezTo>
                    <a:pt x="3151" y="114"/>
                    <a:pt x="3594" y="1"/>
                    <a:pt x="3822" y="570"/>
                  </a:cubicBezTo>
                  <a:cubicBezTo>
                    <a:pt x="4062" y="1139"/>
                    <a:pt x="4404" y="1987"/>
                    <a:pt x="4404" y="1987"/>
                  </a:cubicBezTo>
                  <a:cubicBezTo>
                    <a:pt x="4404" y="1987"/>
                    <a:pt x="4518" y="2544"/>
                    <a:pt x="4176" y="2683"/>
                  </a:cubicBezTo>
                  <a:cubicBezTo>
                    <a:pt x="3328" y="3038"/>
                    <a:pt x="1481" y="3974"/>
                    <a:pt x="1481" y="3974"/>
                  </a:cubicBezTo>
                  <a:cubicBezTo>
                    <a:pt x="1481" y="3974"/>
                    <a:pt x="1266" y="4075"/>
                    <a:pt x="1025" y="356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55;p23">
              <a:extLst>
                <a:ext uri="{FF2B5EF4-FFF2-40B4-BE49-F238E27FC236}">
                  <a16:creationId xmlns:a16="http://schemas.microsoft.com/office/drawing/2014/main" id="{2F78A6A6-1381-6861-E8C1-83AA4858F50C}"/>
                </a:ext>
              </a:extLst>
            </p:cNvPr>
            <p:cNvSpPr/>
            <p:nvPr/>
          </p:nvSpPr>
          <p:spPr>
            <a:xfrm rot="1492103">
              <a:off x="3340741" y="4741202"/>
              <a:ext cx="116115" cy="104416"/>
            </a:xfrm>
            <a:custGeom>
              <a:avLst/>
              <a:gdLst/>
              <a:ahLst/>
              <a:cxnLst/>
              <a:rect l="l" t="t" r="r" b="b"/>
              <a:pathLst>
                <a:path w="4645" h="4177" fill="none" extrusionOk="0">
                  <a:moveTo>
                    <a:pt x="165" y="1924"/>
                  </a:moveTo>
                  <a:lnTo>
                    <a:pt x="1013" y="3696"/>
                  </a:lnTo>
                  <a:cubicBezTo>
                    <a:pt x="1013" y="3696"/>
                    <a:pt x="1202" y="4176"/>
                    <a:pt x="1785" y="3911"/>
                  </a:cubicBezTo>
                  <a:cubicBezTo>
                    <a:pt x="2354" y="3658"/>
                    <a:pt x="4290" y="2721"/>
                    <a:pt x="4290" y="2721"/>
                  </a:cubicBezTo>
                  <a:cubicBezTo>
                    <a:pt x="4290" y="2721"/>
                    <a:pt x="4644" y="2607"/>
                    <a:pt x="4163" y="1696"/>
                  </a:cubicBezTo>
                  <a:cubicBezTo>
                    <a:pt x="3695" y="798"/>
                    <a:pt x="3569" y="443"/>
                    <a:pt x="3569" y="443"/>
                  </a:cubicBezTo>
                  <a:cubicBezTo>
                    <a:pt x="3569" y="443"/>
                    <a:pt x="3379" y="1"/>
                    <a:pt x="2544" y="494"/>
                  </a:cubicBezTo>
                  <a:cubicBezTo>
                    <a:pt x="2379" y="583"/>
                    <a:pt x="696" y="1367"/>
                    <a:pt x="696" y="1367"/>
                  </a:cubicBezTo>
                  <a:cubicBezTo>
                    <a:pt x="696" y="1367"/>
                    <a:pt x="0" y="1570"/>
                    <a:pt x="165" y="1924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56;p23">
              <a:extLst>
                <a:ext uri="{FF2B5EF4-FFF2-40B4-BE49-F238E27FC236}">
                  <a16:creationId xmlns:a16="http://schemas.microsoft.com/office/drawing/2014/main" id="{91455E28-604B-7296-24FC-A66B941B481B}"/>
                </a:ext>
              </a:extLst>
            </p:cNvPr>
            <p:cNvSpPr/>
            <p:nvPr/>
          </p:nvSpPr>
          <p:spPr>
            <a:xfrm rot="1492103">
              <a:off x="3468287" y="4744327"/>
              <a:ext cx="166411" cy="111041"/>
            </a:xfrm>
            <a:custGeom>
              <a:avLst/>
              <a:gdLst/>
              <a:ahLst/>
              <a:cxnLst/>
              <a:rect l="l" t="t" r="r" b="b"/>
              <a:pathLst>
                <a:path w="6657" h="4442" fill="none" extrusionOk="0">
                  <a:moveTo>
                    <a:pt x="102" y="2316"/>
                  </a:moveTo>
                  <a:lnTo>
                    <a:pt x="899" y="3973"/>
                  </a:lnTo>
                  <a:cubicBezTo>
                    <a:pt x="899" y="3973"/>
                    <a:pt x="1025" y="4442"/>
                    <a:pt x="1974" y="3986"/>
                  </a:cubicBezTo>
                  <a:cubicBezTo>
                    <a:pt x="2923" y="3530"/>
                    <a:pt x="5859" y="2126"/>
                    <a:pt x="5859" y="2126"/>
                  </a:cubicBezTo>
                  <a:cubicBezTo>
                    <a:pt x="5859" y="2126"/>
                    <a:pt x="6656" y="1885"/>
                    <a:pt x="5821" y="1278"/>
                  </a:cubicBezTo>
                  <a:cubicBezTo>
                    <a:pt x="4973" y="658"/>
                    <a:pt x="4227" y="203"/>
                    <a:pt x="4227" y="203"/>
                  </a:cubicBezTo>
                  <a:cubicBezTo>
                    <a:pt x="4227" y="203"/>
                    <a:pt x="4037" y="0"/>
                    <a:pt x="3328" y="342"/>
                  </a:cubicBezTo>
                  <a:cubicBezTo>
                    <a:pt x="2607" y="683"/>
                    <a:pt x="367" y="1772"/>
                    <a:pt x="367" y="1772"/>
                  </a:cubicBezTo>
                  <a:cubicBezTo>
                    <a:pt x="367" y="1772"/>
                    <a:pt x="0" y="1911"/>
                    <a:pt x="102" y="231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57;p23">
              <a:extLst>
                <a:ext uri="{FF2B5EF4-FFF2-40B4-BE49-F238E27FC236}">
                  <a16:creationId xmlns:a16="http://schemas.microsoft.com/office/drawing/2014/main" id="{31F409BB-4EF1-8C97-9390-3B0109AAEBD3}"/>
                </a:ext>
              </a:extLst>
            </p:cNvPr>
            <p:cNvSpPr/>
            <p:nvPr/>
          </p:nvSpPr>
          <p:spPr>
            <a:xfrm rot="1492103">
              <a:off x="3518613" y="4748448"/>
              <a:ext cx="31647" cy="87668"/>
            </a:xfrm>
            <a:custGeom>
              <a:avLst/>
              <a:gdLst/>
              <a:ahLst/>
              <a:cxnLst/>
              <a:rect l="l" t="t" r="r" b="b"/>
              <a:pathLst>
                <a:path w="1266" h="3507" fill="none" extrusionOk="0">
                  <a:moveTo>
                    <a:pt x="0" y="520"/>
                  </a:moveTo>
                  <a:lnTo>
                    <a:pt x="25" y="3506"/>
                  </a:lnTo>
                  <a:lnTo>
                    <a:pt x="1265" y="2911"/>
                  </a:lnTo>
                  <a:lnTo>
                    <a:pt x="1088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58;p23">
              <a:extLst>
                <a:ext uri="{FF2B5EF4-FFF2-40B4-BE49-F238E27FC236}">
                  <a16:creationId xmlns:a16="http://schemas.microsoft.com/office/drawing/2014/main" id="{050419FE-45B7-F257-6222-BFE7E57AC2B1}"/>
                </a:ext>
              </a:extLst>
            </p:cNvPr>
            <p:cNvSpPr/>
            <p:nvPr/>
          </p:nvSpPr>
          <p:spPr>
            <a:xfrm rot="1492103">
              <a:off x="3276937" y="4753688"/>
              <a:ext cx="16774" cy="81643"/>
            </a:xfrm>
            <a:custGeom>
              <a:avLst/>
              <a:gdLst/>
              <a:ahLst/>
              <a:cxnLst/>
              <a:rect l="l" t="t" r="r" b="b"/>
              <a:pathLst>
                <a:path w="671" h="3266" fill="none" extrusionOk="0">
                  <a:moveTo>
                    <a:pt x="0" y="3266"/>
                  </a:moveTo>
                  <a:lnTo>
                    <a:pt x="228" y="203"/>
                  </a:lnTo>
                  <a:lnTo>
                    <a:pt x="671" y="1"/>
                  </a:lnTo>
                  <a:lnTo>
                    <a:pt x="544" y="310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59;p23">
              <a:extLst>
                <a:ext uri="{FF2B5EF4-FFF2-40B4-BE49-F238E27FC236}">
                  <a16:creationId xmlns:a16="http://schemas.microsoft.com/office/drawing/2014/main" id="{2DF470DE-7D0F-AF0A-41CC-63047F162155}"/>
                </a:ext>
              </a:extLst>
            </p:cNvPr>
            <p:cNvSpPr/>
            <p:nvPr/>
          </p:nvSpPr>
          <p:spPr>
            <a:xfrm rot="1492103">
              <a:off x="3307873" y="4759585"/>
              <a:ext cx="19323" cy="75319"/>
            </a:xfrm>
            <a:custGeom>
              <a:avLst/>
              <a:gdLst/>
              <a:ahLst/>
              <a:cxnLst/>
              <a:rect l="l" t="t" r="r" b="b"/>
              <a:pathLst>
                <a:path w="773" h="3013" fill="none" extrusionOk="0">
                  <a:moveTo>
                    <a:pt x="203" y="3012"/>
                  </a:moveTo>
                  <a:lnTo>
                    <a:pt x="0" y="76"/>
                  </a:lnTo>
                  <a:lnTo>
                    <a:pt x="291" y="0"/>
                  </a:lnTo>
                  <a:lnTo>
                    <a:pt x="772" y="2746"/>
                  </a:ln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532;p23">
            <a:extLst>
              <a:ext uri="{FF2B5EF4-FFF2-40B4-BE49-F238E27FC236}">
                <a16:creationId xmlns:a16="http://schemas.microsoft.com/office/drawing/2014/main" id="{F5F0EB3F-29C9-DC55-CBE8-88D80C5B8A79}"/>
              </a:ext>
            </a:extLst>
          </p:cNvPr>
          <p:cNvGrpSpPr/>
          <p:nvPr/>
        </p:nvGrpSpPr>
        <p:grpSpPr>
          <a:xfrm>
            <a:off x="8197021" y="1971257"/>
            <a:ext cx="339205" cy="282250"/>
            <a:chOff x="2967600" y="4528286"/>
            <a:chExt cx="765827" cy="670678"/>
          </a:xfrm>
        </p:grpSpPr>
        <p:sp>
          <p:nvSpPr>
            <p:cNvPr id="91" name="Google Shape;533;p23">
              <a:extLst>
                <a:ext uri="{FF2B5EF4-FFF2-40B4-BE49-F238E27FC236}">
                  <a16:creationId xmlns:a16="http://schemas.microsoft.com/office/drawing/2014/main" id="{E2A90D9F-256E-444C-E75B-9BA5E2F1F54C}"/>
                </a:ext>
              </a:extLst>
            </p:cNvPr>
            <p:cNvSpPr/>
            <p:nvPr/>
          </p:nvSpPr>
          <p:spPr>
            <a:xfrm rot="1492103">
              <a:off x="3031179" y="4642031"/>
              <a:ext cx="638671" cy="443188"/>
            </a:xfrm>
            <a:custGeom>
              <a:avLst/>
              <a:gdLst/>
              <a:ahLst/>
              <a:cxnLst/>
              <a:rect l="l" t="t" r="r" b="b"/>
              <a:pathLst>
                <a:path w="25549" h="17729" fill="none" extrusionOk="0">
                  <a:moveTo>
                    <a:pt x="3848" y="17728"/>
                  </a:moveTo>
                  <a:lnTo>
                    <a:pt x="1620" y="13059"/>
                  </a:lnTo>
                  <a:cubicBezTo>
                    <a:pt x="1620" y="13059"/>
                    <a:pt x="1" y="9693"/>
                    <a:pt x="1747" y="8503"/>
                  </a:cubicBezTo>
                  <a:cubicBezTo>
                    <a:pt x="3481" y="7314"/>
                    <a:pt x="7112" y="5062"/>
                    <a:pt x="9339" y="3910"/>
                  </a:cubicBezTo>
                  <a:cubicBezTo>
                    <a:pt x="11554" y="2759"/>
                    <a:pt x="16312" y="658"/>
                    <a:pt x="17792" y="329"/>
                  </a:cubicBezTo>
                  <a:cubicBezTo>
                    <a:pt x="19273" y="0"/>
                    <a:pt x="20728" y="607"/>
                    <a:pt x="22778" y="2695"/>
                  </a:cubicBezTo>
                  <a:cubicBezTo>
                    <a:pt x="24840" y="4783"/>
                    <a:pt x="25321" y="5606"/>
                    <a:pt x="25549" y="6783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34;p23">
              <a:extLst>
                <a:ext uri="{FF2B5EF4-FFF2-40B4-BE49-F238E27FC236}">
                  <a16:creationId xmlns:a16="http://schemas.microsoft.com/office/drawing/2014/main" id="{164D09F6-5B22-B2BC-1A59-9B0E27912F58}"/>
                </a:ext>
              </a:extLst>
            </p:cNvPr>
            <p:cNvSpPr/>
            <p:nvPr/>
          </p:nvSpPr>
          <p:spPr>
            <a:xfrm rot="1492103">
              <a:off x="3586323" y="4934014"/>
              <a:ext cx="92367" cy="59170"/>
            </a:xfrm>
            <a:custGeom>
              <a:avLst/>
              <a:gdLst/>
              <a:ahLst/>
              <a:cxnLst/>
              <a:rect l="l" t="t" r="r" b="b"/>
              <a:pathLst>
                <a:path w="3695" h="2367" fill="none" extrusionOk="0">
                  <a:moveTo>
                    <a:pt x="3568" y="355"/>
                  </a:moveTo>
                  <a:cubicBezTo>
                    <a:pt x="3695" y="608"/>
                    <a:pt x="3581" y="911"/>
                    <a:pt x="3341" y="1025"/>
                  </a:cubicBezTo>
                  <a:lnTo>
                    <a:pt x="797" y="2240"/>
                  </a:lnTo>
                  <a:cubicBezTo>
                    <a:pt x="544" y="2367"/>
                    <a:pt x="240" y="2253"/>
                    <a:pt x="127" y="2012"/>
                  </a:cubicBezTo>
                  <a:lnTo>
                    <a:pt x="127" y="2012"/>
                  </a:lnTo>
                  <a:cubicBezTo>
                    <a:pt x="0" y="1759"/>
                    <a:pt x="114" y="1456"/>
                    <a:pt x="354" y="1342"/>
                  </a:cubicBezTo>
                  <a:lnTo>
                    <a:pt x="2898" y="127"/>
                  </a:lnTo>
                  <a:cubicBezTo>
                    <a:pt x="3151" y="0"/>
                    <a:pt x="3455" y="114"/>
                    <a:pt x="356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35;p23">
              <a:extLst>
                <a:ext uri="{FF2B5EF4-FFF2-40B4-BE49-F238E27FC236}">
                  <a16:creationId xmlns:a16="http://schemas.microsoft.com/office/drawing/2014/main" id="{FBFB5001-2B6C-C6EE-977D-D53D95575BFF}"/>
                </a:ext>
              </a:extLst>
            </p:cNvPr>
            <p:cNvSpPr/>
            <p:nvPr/>
          </p:nvSpPr>
          <p:spPr>
            <a:xfrm rot="1492103">
              <a:off x="3033742" y="4956619"/>
              <a:ext cx="79118" cy="52846"/>
            </a:xfrm>
            <a:custGeom>
              <a:avLst/>
              <a:gdLst/>
              <a:ahLst/>
              <a:cxnLst/>
              <a:rect l="l" t="t" r="r" b="b"/>
              <a:pathLst>
                <a:path w="3165" h="2114" fill="none" extrusionOk="0">
                  <a:moveTo>
                    <a:pt x="3038" y="355"/>
                  </a:moveTo>
                  <a:cubicBezTo>
                    <a:pt x="3164" y="608"/>
                    <a:pt x="3051" y="911"/>
                    <a:pt x="2810" y="1025"/>
                  </a:cubicBezTo>
                  <a:lnTo>
                    <a:pt x="785" y="2000"/>
                  </a:lnTo>
                  <a:cubicBezTo>
                    <a:pt x="532" y="2114"/>
                    <a:pt x="241" y="2012"/>
                    <a:pt x="115" y="1759"/>
                  </a:cubicBezTo>
                  <a:lnTo>
                    <a:pt x="115" y="1759"/>
                  </a:lnTo>
                  <a:cubicBezTo>
                    <a:pt x="1" y="1506"/>
                    <a:pt x="102" y="1215"/>
                    <a:pt x="355" y="1089"/>
                  </a:cubicBezTo>
                  <a:lnTo>
                    <a:pt x="2380" y="127"/>
                  </a:lnTo>
                  <a:cubicBezTo>
                    <a:pt x="2620" y="0"/>
                    <a:pt x="2924" y="114"/>
                    <a:pt x="303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36;p23">
              <a:extLst>
                <a:ext uri="{FF2B5EF4-FFF2-40B4-BE49-F238E27FC236}">
                  <a16:creationId xmlns:a16="http://schemas.microsoft.com/office/drawing/2014/main" id="{0CB0AEEB-A6E5-D2DE-0EA3-665C80A85E25}"/>
                </a:ext>
              </a:extLst>
            </p:cNvPr>
            <p:cNvSpPr/>
            <p:nvPr/>
          </p:nvSpPr>
          <p:spPr>
            <a:xfrm rot="1492103">
              <a:off x="3106220" y="4931459"/>
              <a:ext cx="121815" cy="121790"/>
            </a:xfrm>
            <a:custGeom>
              <a:avLst/>
              <a:gdLst/>
              <a:ahLst/>
              <a:cxnLst/>
              <a:rect l="l" t="t" r="r" b="b"/>
              <a:pathLst>
                <a:path w="4873" h="4872" fill="none" extrusionOk="0">
                  <a:moveTo>
                    <a:pt x="4366" y="1518"/>
                  </a:moveTo>
                  <a:cubicBezTo>
                    <a:pt x="4873" y="2581"/>
                    <a:pt x="4430" y="3859"/>
                    <a:pt x="3367" y="4366"/>
                  </a:cubicBezTo>
                  <a:cubicBezTo>
                    <a:pt x="2304" y="4872"/>
                    <a:pt x="1026" y="4429"/>
                    <a:pt x="520" y="3366"/>
                  </a:cubicBezTo>
                  <a:cubicBezTo>
                    <a:pt x="1" y="2290"/>
                    <a:pt x="456" y="1025"/>
                    <a:pt x="1519" y="506"/>
                  </a:cubicBezTo>
                  <a:cubicBezTo>
                    <a:pt x="2582" y="0"/>
                    <a:pt x="3860" y="456"/>
                    <a:pt x="4366" y="1518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37;p23">
              <a:extLst>
                <a:ext uri="{FF2B5EF4-FFF2-40B4-BE49-F238E27FC236}">
                  <a16:creationId xmlns:a16="http://schemas.microsoft.com/office/drawing/2014/main" id="{1D2C4929-3091-152E-0BC6-1ACB86F8EDE4}"/>
                </a:ext>
              </a:extLst>
            </p:cNvPr>
            <p:cNvSpPr/>
            <p:nvPr/>
          </p:nvSpPr>
          <p:spPr>
            <a:xfrm rot="1492103">
              <a:off x="3135638" y="4960928"/>
              <a:ext cx="63295" cy="62970"/>
            </a:xfrm>
            <a:custGeom>
              <a:avLst/>
              <a:gdLst/>
              <a:ahLst/>
              <a:cxnLst/>
              <a:rect l="l" t="t" r="r" b="b"/>
              <a:pathLst>
                <a:path w="2532" h="2519" fill="none" extrusionOk="0">
                  <a:moveTo>
                    <a:pt x="2266" y="785"/>
                  </a:moveTo>
                  <a:cubicBezTo>
                    <a:pt x="2531" y="1329"/>
                    <a:pt x="2291" y="2000"/>
                    <a:pt x="1747" y="2266"/>
                  </a:cubicBezTo>
                  <a:cubicBezTo>
                    <a:pt x="1190" y="2519"/>
                    <a:pt x="532" y="2291"/>
                    <a:pt x="266" y="1734"/>
                  </a:cubicBezTo>
                  <a:cubicBezTo>
                    <a:pt x="1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6" y="78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38;p23">
              <a:extLst>
                <a:ext uri="{FF2B5EF4-FFF2-40B4-BE49-F238E27FC236}">
                  <a16:creationId xmlns:a16="http://schemas.microsoft.com/office/drawing/2014/main" id="{A884A781-DC82-4669-4700-C3F83B951895}"/>
                </a:ext>
              </a:extLst>
            </p:cNvPr>
            <p:cNvSpPr/>
            <p:nvPr/>
          </p:nvSpPr>
          <p:spPr>
            <a:xfrm rot="1492103">
              <a:off x="3161884" y="4987202"/>
              <a:ext cx="10799" cy="10449"/>
            </a:xfrm>
            <a:custGeom>
              <a:avLst/>
              <a:gdLst/>
              <a:ahLst/>
              <a:cxnLst/>
              <a:rect l="l" t="t" r="r" b="b"/>
              <a:pathLst>
                <a:path w="432" h="418" fill="none" extrusionOk="0">
                  <a:moveTo>
                    <a:pt x="381" y="127"/>
                  </a:moveTo>
                  <a:cubicBezTo>
                    <a:pt x="431" y="228"/>
                    <a:pt x="381" y="329"/>
                    <a:pt x="292" y="380"/>
                  </a:cubicBezTo>
                  <a:cubicBezTo>
                    <a:pt x="203" y="418"/>
                    <a:pt x="90" y="380"/>
                    <a:pt x="52" y="291"/>
                  </a:cubicBezTo>
                  <a:cubicBezTo>
                    <a:pt x="1" y="203"/>
                    <a:pt x="39" y="89"/>
                    <a:pt x="140" y="51"/>
                  </a:cubicBezTo>
                  <a:cubicBezTo>
                    <a:pt x="229" y="0"/>
                    <a:pt x="343" y="38"/>
                    <a:pt x="381" y="127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39;p23">
              <a:extLst>
                <a:ext uri="{FF2B5EF4-FFF2-40B4-BE49-F238E27FC236}">
                  <a16:creationId xmlns:a16="http://schemas.microsoft.com/office/drawing/2014/main" id="{76DA0D6E-EB61-54BF-FA77-8A4B80A5DEFA}"/>
                </a:ext>
              </a:extLst>
            </p:cNvPr>
            <p:cNvSpPr/>
            <p:nvPr/>
          </p:nvSpPr>
          <p:spPr>
            <a:xfrm rot="1492103">
              <a:off x="3466021" y="4921760"/>
              <a:ext cx="121790" cy="12179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4353" y="1519"/>
                  </a:moveTo>
                  <a:cubicBezTo>
                    <a:pt x="4872" y="2582"/>
                    <a:pt x="4416" y="3860"/>
                    <a:pt x="3353" y="4366"/>
                  </a:cubicBezTo>
                  <a:cubicBezTo>
                    <a:pt x="2291" y="4872"/>
                    <a:pt x="1013" y="4429"/>
                    <a:pt x="506" y="3366"/>
                  </a:cubicBezTo>
                  <a:cubicBezTo>
                    <a:pt x="0" y="2303"/>
                    <a:pt x="443" y="1025"/>
                    <a:pt x="1506" y="519"/>
                  </a:cubicBezTo>
                  <a:cubicBezTo>
                    <a:pt x="2569" y="0"/>
                    <a:pt x="3847" y="456"/>
                    <a:pt x="4353" y="151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40;p23">
              <a:extLst>
                <a:ext uri="{FF2B5EF4-FFF2-40B4-BE49-F238E27FC236}">
                  <a16:creationId xmlns:a16="http://schemas.microsoft.com/office/drawing/2014/main" id="{123D6338-3B88-9586-3DC8-16EE3A96BE01}"/>
                </a:ext>
              </a:extLst>
            </p:cNvPr>
            <p:cNvSpPr/>
            <p:nvPr/>
          </p:nvSpPr>
          <p:spPr>
            <a:xfrm rot="1492103">
              <a:off x="3495074" y="4951083"/>
              <a:ext cx="63295" cy="63295"/>
            </a:xfrm>
            <a:custGeom>
              <a:avLst/>
              <a:gdLst/>
              <a:ahLst/>
              <a:cxnLst/>
              <a:rect l="l" t="t" r="r" b="b"/>
              <a:pathLst>
                <a:path w="2532" h="2532" fill="none" extrusionOk="0">
                  <a:moveTo>
                    <a:pt x="2265" y="786"/>
                  </a:moveTo>
                  <a:cubicBezTo>
                    <a:pt x="2531" y="1342"/>
                    <a:pt x="2303" y="2000"/>
                    <a:pt x="1747" y="2266"/>
                  </a:cubicBezTo>
                  <a:cubicBezTo>
                    <a:pt x="1190" y="2532"/>
                    <a:pt x="532" y="2291"/>
                    <a:pt x="266" y="1747"/>
                  </a:cubicBezTo>
                  <a:cubicBezTo>
                    <a:pt x="0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5" y="78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41;p23">
              <a:extLst>
                <a:ext uri="{FF2B5EF4-FFF2-40B4-BE49-F238E27FC236}">
                  <a16:creationId xmlns:a16="http://schemas.microsoft.com/office/drawing/2014/main" id="{26DC468F-C978-0C12-9D91-175C3E142510}"/>
                </a:ext>
              </a:extLst>
            </p:cNvPr>
            <p:cNvSpPr/>
            <p:nvPr/>
          </p:nvSpPr>
          <p:spPr>
            <a:xfrm rot="1492103">
              <a:off x="3521700" y="4977434"/>
              <a:ext cx="10449" cy="10449"/>
            </a:xfrm>
            <a:custGeom>
              <a:avLst/>
              <a:gdLst/>
              <a:ahLst/>
              <a:cxnLst/>
              <a:rect l="l" t="t" r="r" b="b"/>
              <a:pathLst>
                <a:path w="418" h="418" fill="none" extrusionOk="0">
                  <a:moveTo>
                    <a:pt x="367" y="139"/>
                  </a:moveTo>
                  <a:cubicBezTo>
                    <a:pt x="418" y="228"/>
                    <a:pt x="380" y="329"/>
                    <a:pt x="291" y="380"/>
                  </a:cubicBezTo>
                  <a:cubicBezTo>
                    <a:pt x="190" y="418"/>
                    <a:pt x="89" y="380"/>
                    <a:pt x="38" y="291"/>
                  </a:cubicBezTo>
                  <a:cubicBezTo>
                    <a:pt x="0" y="203"/>
                    <a:pt x="38" y="89"/>
                    <a:pt x="127" y="51"/>
                  </a:cubicBezTo>
                  <a:cubicBezTo>
                    <a:pt x="215" y="0"/>
                    <a:pt x="329" y="38"/>
                    <a:pt x="367" y="13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42;p23">
              <a:extLst>
                <a:ext uri="{FF2B5EF4-FFF2-40B4-BE49-F238E27FC236}">
                  <a16:creationId xmlns:a16="http://schemas.microsoft.com/office/drawing/2014/main" id="{37A384DB-EF0A-7C81-5F81-BD77196EEB8E}"/>
                </a:ext>
              </a:extLst>
            </p:cNvPr>
            <p:cNvSpPr/>
            <p:nvPr/>
          </p:nvSpPr>
          <p:spPr>
            <a:xfrm rot="1492103">
              <a:off x="3233231" y="4922499"/>
              <a:ext cx="226531" cy="114215"/>
            </a:xfrm>
            <a:custGeom>
              <a:avLst/>
              <a:gdLst/>
              <a:ahLst/>
              <a:cxnLst/>
              <a:rect l="l" t="t" r="r" b="b"/>
              <a:pathLst>
                <a:path w="9062" h="4569" fill="none" extrusionOk="0">
                  <a:moveTo>
                    <a:pt x="1" y="4568"/>
                  </a:moveTo>
                  <a:lnTo>
                    <a:pt x="906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43;p23">
              <a:extLst>
                <a:ext uri="{FF2B5EF4-FFF2-40B4-BE49-F238E27FC236}">
                  <a16:creationId xmlns:a16="http://schemas.microsoft.com/office/drawing/2014/main" id="{B931FD4C-4F57-C1E7-29E8-3C038A72A57F}"/>
                </a:ext>
              </a:extLst>
            </p:cNvPr>
            <p:cNvSpPr/>
            <p:nvPr/>
          </p:nvSpPr>
          <p:spPr>
            <a:xfrm rot="1492103">
              <a:off x="3101594" y="4637243"/>
              <a:ext cx="468486" cy="230306"/>
            </a:xfrm>
            <a:custGeom>
              <a:avLst/>
              <a:gdLst/>
              <a:ahLst/>
              <a:cxnLst/>
              <a:rect l="l" t="t" r="r" b="b"/>
              <a:pathLst>
                <a:path w="18741" h="9213" fill="none" extrusionOk="0">
                  <a:moveTo>
                    <a:pt x="0" y="9212"/>
                  </a:moveTo>
                  <a:lnTo>
                    <a:pt x="1874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44;p23">
              <a:extLst>
                <a:ext uri="{FF2B5EF4-FFF2-40B4-BE49-F238E27FC236}">
                  <a16:creationId xmlns:a16="http://schemas.microsoft.com/office/drawing/2014/main" id="{791D73EF-8736-A054-FCD1-E29ACC336584}"/>
                </a:ext>
              </a:extLst>
            </p:cNvPr>
            <p:cNvSpPr/>
            <p:nvPr/>
          </p:nvSpPr>
          <p:spPr>
            <a:xfrm rot="1492103">
              <a:off x="3405727" y="4761832"/>
              <a:ext cx="97142" cy="202783"/>
            </a:xfrm>
            <a:custGeom>
              <a:avLst/>
              <a:gdLst/>
              <a:ahLst/>
              <a:cxnLst/>
              <a:rect l="l" t="t" r="r" b="b"/>
              <a:pathLst>
                <a:path w="3886" h="8112" fill="none" extrusionOk="0">
                  <a:moveTo>
                    <a:pt x="1" y="1"/>
                  </a:moveTo>
                  <a:cubicBezTo>
                    <a:pt x="1" y="1"/>
                    <a:pt x="3443" y="7504"/>
                    <a:pt x="3885" y="8112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45;p23">
              <a:extLst>
                <a:ext uri="{FF2B5EF4-FFF2-40B4-BE49-F238E27FC236}">
                  <a16:creationId xmlns:a16="http://schemas.microsoft.com/office/drawing/2014/main" id="{C66FDB48-7AB4-F220-CC9F-170C1ACD4418}"/>
                </a:ext>
              </a:extLst>
            </p:cNvPr>
            <p:cNvSpPr/>
            <p:nvPr/>
          </p:nvSpPr>
          <p:spPr>
            <a:xfrm rot="1492103">
              <a:off x="3083492" y="4713707"/>
              <a:ext cx="528906" cy="259078"/>
            </a:xfrm>
            <a:custGeom>
              <a:avLst/>
              <a:gdLst/>
              <a:ahLst/>
              <a:cxnLst/>
              <a:rect l="l" t="t" r="r" b="b"/>
              <a:pathLst>
                <a:path w="21158" h="10364" fill="none" extrusionOk="0">
                  <a:moveTo>
                    <a:pt x="1" y="10364"/>
                  </a:moveTo>
                  <a:lnTo>
                    <a:pt x="21158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46;p23">
              <a:extLst>
                <a:ext uri="{FF2B5EF4-FFF2-40B4-BE49-F238E27FC236}">
                  <a16:creationId xmlns:a16="http://schemas.microsoft.com/office/drawing/2014/main" id="{1B58692D-824F-E4DA-7958-6D398147DFBE}"/>
                </a:ext>
              </a:extLst>
            </p:cNvPr>
            <p:cNvSpPr/>
            <p:nvPr/>
          </p:nvSpPr>
          <p:spPr>
            <a:xfrm rot="1492103">
              <a:off x="3120551" y="4853846"/>
              <a:ext cx="54745" cy="25948"/>
            </a:xfrm>
            <a:custGeom>
              <a:avLst/>
              <a:gdLst/>
              <a:ahLst/>
              <a:cxnLst/>
              <a:rect l="l" t="t" r="r" b="b"/>
              <a:pathLst>
                <a:path w="2190" h="1038" fill="none" extrusionOk="0">
                  <a:moveTo>
                    <a:pt x="0" y="1038"/>
                  </a:moveTo>
                  <a:lnTo>
                    <a:pt x="2189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47;p23">
              <a:extLst>
                <a:ext uri="{FF2B5EF4-FFF2-40B4-BE49-F238E27FC236}">
                  <a16:creationId xmlns:a16="http://schemas.microsoft.com/office/drawing/2014/main" id="{A2F8679F-6B2C-77A9-78ED-9B28CA967D02}"/>
                </a:ext>
              </a:extLst>
            </p:cNvPr>
            <p:cNvSpPr/>
            <p:nvPr/>
          </p:nvSpPr>
          <p:spPr>
            <a:xfrm rot="1492103">
              <a:off x="3120759" y="4862950"/>
              <a:ext cx="54420" cy="26273"/>
            </a:xfrm>
            <a:custGeom>
              <a:avLst/>
              <a:gdLst/>
              <a:ahLst/>
              <a:cxnLst/>
              <a:rect l="l" t="t" r="r" b="b"/>
              <a:pathLst>
                <a:path w="2177" h="1051" fill="none" extrusionOk="0">
                  <a:moveTo>
                    <a:pt x="1" y="1051"/>
                  </a:moveTo>
                  <a:lnTo>
                    <a:pt x="2177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48;p23">
              <a:extLst>
                <a:ext uri="{FF2B5EF4-FFF2-40B4-BE49-F238E27FC236}">
                  <a16:creationId xmlns:a16="http://schemas.microsoft.com/office/drawing/2014/main" id="{E57CB376-FDBD-8D87-E9B6-222732E29B28}"/>
                </a:ext>
              </a:extLst>
            </p:cNvPr>
            <p:cNvSpPr/>
            <p:nvPr/>
          </p:nvSpPr>
          <p:spPr>
            <a:xfrm rot="1492103">
              <a:off x="3120766" y="4872782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0" y="1051"/>
                  </a:moveTo>
                  <a:lnTo>
                    <a:pt x="2189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49;p23">
              <a:extLst>
                <a:ext uri="{FF2B5EF4-FFF2-40B4-BE49-F238E27FC236}">
                  <a16:creationId xmlns:a16="http://schemas.microsoft.com/office/drawing/2014/main" id="{0D982D3E-0D62-3050-E03B-0EDF6FA2BB80}"/>
                </a:ext>
              </a:extLst>
            </p:cNvPr>
            <p:cNvSpPr/>
            <p:nvPr/>
          </p:nvSpPr>
          <p:spPr>
            <a:xfrm rot="1492103">
              <a:off x="3121028" y="4881968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1" y="1051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50;p23">
              <a:extLst>
                <a:ext uri="{FF2B5EF4-FFF2-40B4-BE49-F238E27FC236}">
                  <a16:creationId xmlns:a16="http://schemas.microsoft.com/office/drawing/2014/main" id="{A0CEDC9D-F623-AA38-B27E-8AA48F1AA299}"/>
                </a:ext>
              </a:extLst>
            </p:cNvPr>
            <p:cNvSpPr/>
            <p:nvPr/>
          </p:nvSpPr>
          <p:spPr>
            <a:xfrm rot="1492103">
              <a:off x="3120985" y="4892735"/>
              <a:ext cx="54745" cy="25973"/>
            </a:xfrm>
            <a:custGeom>
              <a:avLst/>
              <a:gdLst/>
              <a:ahLst/>
              <a:cxnLst/>
              <a:rect l="l" t="t" r="r" b="b"/>
              <a:pathLst>
                <a:path w="2190" h="1039" fill="none" extrusionOk="0">
                  <a:moveTo>
                    <a:pt x="1" y="1039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51;p23">
              <a:extLst>
                <a:ext uri="{FF2B5EF4-FFF2-40B4-BE49-F238E27FC236}">
                  <a16:creationId xmlns:a16="http://schemas.microsoft.com/office/drawing/2014/main" id="{2C89A926-4798-3145-DAA3-CC7CC381A688}"/>
                </a:ext>
              </a:extLst>
            </p:cNvPr>
            <p:cNvSpPr/>
            <p:nvPr/>
          </p:nvSpPr>
          <p:spPr>
            <a:xfrm rot="1492103">
              <a:off x="3420507" y="4799371"/>
              <a:ext cx="261303" cy="140788"/>
            </a:xfrm>
            <a:custGeom>
              <a:avLst/>
              <a:gdLst/>
              <a:ahLst/>
              <a:cxnLst/>
              <a:rect l="l" t="t" r="r" b="b"/>
              <a:pathLst>
                <a:path w="10453" h="5632" fill="none" extrusionOk="0">
                  <a:moveTo>
                    <a:pt x="0" y="1"/>
                  </a:moveTo>
                  <a:cubicBezTo>
                    <a:pt x="0" y="1"/>
                    <a:pt x="2658" y="5100"/>
                    <a:pt x="3063" y="5632"/>
                  </a:cubicBezTo>
                  <a:cubicBezTo>
                    <a:pt x="3063" y="5632"/>
                    <a:pt x="6353" y="3911"/>
                    <a:pt x="7011" y="3974"/>
                  </a:cubicBezTo>
                  <a:cubicBezTo>
                    <a:pt x="7656" y="4050"/>
                    <a:pt x="8263" y="4278"/>
                    <a:pt x="8263" y="4278"/>
                  </a:cubicBezTo>
                  <a:lnTo>
                    <a:pt x="10452" y="324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52;p23">
              <a:extLst>
                <a:ext uri="{FF2B5EF4-FFF2-40B4-BE49-F238E27FC236}">
                  <a16:creationId xmlns:a16="http://schemas.microsoft.com/office/drawing/2014/main" id="{B5BD3615-2542-0EE0-15AE-D9AF76F4CB03}"/>
                </a:ext>
              </a:extLst>
            </p:cNvPr>
            <p:cNvSpPr/>
            <p:nvPr/>
          </p:nvSpPr>
          <p:spPr>
            <a:xfrm rot="1492103">
              <a:off x="3630288" y="4899488"/>
              <a:ext cx="25323" cy="25973"/>
            </a:xfrm>
            <a:custGeom>
              <a:avLst/>
              <a:gdLst/>
              <a:ahLst/>
              <a:cxnLst/>
              <a:rect l="l" t="t" r="r" b="b"/>
              <a:pathLst>
                <a:path w="1013" h="1039" fill="none" extrusionOk="0">
                  <a:moveTo>
                    <a:pt x="899" y="330"/>
                  </a:moveTo>
                  <a:cubicBezTo>
                    <a:pt x="1013" y="558"/>
                    <a:pt x="924" y="823"/>
                    <a:pt x="709" y="937"/>
                  </a:cubicBezTo>
                  <a:cubicBezTo>
                    <a:pt x="481" y="1038"/>
                    <a:pt x="216" y="937"/>
                    <a:pt x="102" y="709"/>
                  </a:cubicBezTo>
                  <a:cubicBezTo>
                    <a:pt x="1" y="482"/>
                    <a:pt x="89" y="203"/>
                    <a:pt x="304" y="102"/>
                  </a:cubicBezTo>
                  <a:cubicBezTo>
                    <a:pt x="519" y="1"/>
                    <a:pt x="798" y="102"/>
                    <a:pt x="899" y="330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53;p23">
              <a:extLst>
                <a:ext uri="{FF2B5EF4-FFF2-40B4-BE49-F238E27FC236}">
                  <a16:creationId xmlns:a16="http://schemas.microsoft.com/office/drawing/2014/main" id="{016D4B0A-B8F4-7590-4624-C8F589E6644C}"/>
                </a:ext>
              </a:extLst>
            </p:cNvPr>
            <p:cNvSpPr/>
            <p:nvPr/>
          </p:nvSpPr>
          <p:spPr>
            <a:xfrm rot="1492103">
              <a:off x="3118578" y="4745508"/>
              <a:ext cx="116440" cy="100617"/>
            </a:xfrm>
            <a:custGeom>
              <a:avLst/>
              <a:gdLst/>
              <a:ahLst/>
              <a:cxnLst/>
              <a:rect l="l" t="t" r="r" b="b"/>
              <a:pathLst>
                <a:path w="4658" h="4025" fill="none" extrusionOk="0">
                  <a:moveTo>
                    <a:pt x="1469" y="4012"/>
                  </a:moveTo>
                  <a:lnTo>
                    <a:pt x="4341" y="2633"/>
                  </a:lnTo>
                  <a:cubicBezTo>
                    <a:pt x="4341" y="2633"/>
                    <a:pt x="4657" y="2544"/>
                    <a:pt x="4278" y="1785"/>
                  </a:cubicBezTo>
                  <a:cubicBezTo>
                    <a:pt x="3898" y="1026"/>
                    <a:pt x="3506" y="343"/>
                    <a:pt x="3506" y="343"/>
                  </a:cubicBezTo>
                  <a:cubicBezTo>
                    <a:pt x="3506" y="343"/>
                    <a:pt x="3443" y="1"/>
                    <a:pt x="2873" y="279"/>
                  </a:cubicBezTo>
                  <a:cubicBezTo>
                    <a:pt x="2304" y="545"/>
                    <a:pt x="418" y="1456"/>
                    <a:pt x="418" y="1456"/>
                  </a:cubicBezTo>
                  <a:cubicBezTo>
                    <a:pt x="418" y="1456"/>
                    <a:pt x="1" y="1671"/>
                    <a:pt x="266" y="2152"/>
                  </a:cubicBezTo>
                  <a:cubicBezTo>
                    <a:pt x="532" y="2620"/>
                    <a:pt x="1000" y="3683"/>
                    <a:pt x="1000" y="3683"/>
                  </a:cubicBezTo>
                  <a:cubicBezTo>
                    <a:pt x="1000" y="3683"/>
                    <a:pt x="1203" y="4025"/>
                    <a:pt x="1469" y="4012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54;p23">
              <a:extLst>
                <a:ext uri="{FF2B5EF4-FFF2-40B4-BE49-F238E27FC236}">
                  <a16:creationId xmlns:a16="http://schemas.microsoft.com/office/drawing/2014/main" id="{E55A8AFA-E1FF-10B5-FA9D-FF5488C409AC}"/>
                </a:ext>
              </a:extLst>
            </p:cNvPr>
            <p:cNvSpPr/>
            <p:nvPr/>
          </p:nvSpPr>
          <p:spPr>
            <a:xfrm rot="1492103">
              <a:off x="3231118" y="4743928"/>
              <a:ext cx="112941" cy="101891"/>
            </a:xfrm>
            <a:custGeom>
              <a:avLst/>
              <a:gdLst/>
              <a:ahLst/>
              <a:cxnLst/>
              <a:rect l="l" t="t" r="r" b="b"/>
              <a:pathLst>
                <a:path w="4518" h="4076" fill="none" extrusionOk="0">
                  <a:moveTo>
                    <a:pt x="1025" y="3569"/>
                  </a:moveTo>
                  <a:lnTo>
                    <a:pt x="177" y="1975"/>
                  </a:lnTo>
                  <a:cubicBezTo>
                    <a:pt x="177" y="1975"/>
                    <a:pt x="0" y="1620"/>
                    <a:pt x="696" y="1291"/>
                  </a:cubicBezTo>
                  <a:cubicBezTo>
                    <a:pt x="1405" y="950"/>
                    <a:pt x="3151" y="114"/>
                    <a:pt x="3151" y="114"/>
                  </a:cubicBezTo>
                  <a:cubicBezTo>
                    <a:pt x="3151" y="114"/>
                    <a:pt x="3594" y="1"/>
                    <a:pt x="3822" y="570"/>
                  </a:cubicBezTo>
                  <a:cubicBezTo>
                    <a:pt x="4062" y="1139"/>
                    <a:pt x="4404" y="1987"/>
                    <a:pt x="4404" y="1987"/>
                  </a:cubicBezTo>
                  <a:cubicBezTo>
                    <a:pt x="4404" y="1987"/>
                    <a:pt x="4518" y="2544"/>
                    <a:pt x="4176" y="2683"/>
                  </a:cubicBezTo>
                  <a:cubicBezTo>
                    <a:pt x="3328" y="3038"/>
                    <a:pt x="1481" y="3974"/>
                    <a:pt x="1481" y="3974"/>
                  </a:cubicBezTo>
                  <a:cubicBezTo>
                    <a:pt x="1481" y="3974"/>
                    <a:pt x="1266" y="4075"/>
                    <a:pt x="1025" y="356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55;p23">
              <a:extLst>
                <a:ext uri="{FF2B5EF4-FFF2-40B4-BE49-F238E27FC236}">
                  <a16:creationId xmlns:a16="http://schemas.microsoft.com/office/drawing/2014/main" id="{F0CB0D36-0785-4C77-70B7-FC2A3414EFDB}"/>
                </a:ext>
              </a:extLst>
            </p:cNvPr>
            <p:cNvSpPr/>
            <p:nvPr/>
          </p:nvSpPr>
          <p:spPr>
            <a:xfrm rot="1492103">
              <a:off x="3340741" y="4741202"/>
              <a:ext cx="116115" cy="104416"/>
            </a:xfrm>
            <a:custGeom>
              <a:avLst/>
              <a:gdLst/>
              <a:ahLst/>
              <a:cxnLst/>
              <a:rect l="l" t="t" r="r" b="b"/>
              <a:pathLst>
                <a:path w="4645" h="4177" fill="none" extrusionOk="0">
                  <a:moveTo>
                    <a:pt x="165" y="1924"/>
                  </a:moveTo>
                  <a:lnTo>
                    <a:pt x="1013" y="3696"/>
                  </a:lnTo>
                  <a:cubicBezTo>
                    <a:pt x="1013" y="3696"/>
                    <a:pt x="1202" y="4176"/>
                    <a:pt x="1785" y="3911"/>
                  </a:cubicBezTo>
                  <a:cubicBezTo>
                    <a:pt x="2354" y="3658"/>
                    <a:pt x="4290" y="2721"/>
                    <a:pt x="4290" y="2721"/>
                  </a:cubicBezTo>
                  <a:cubicBezTo>
                    <a:pt x="4290" y="2721"/>
                    <a:pt x="4644" y="2607"/>
                    <a:pt x="4163" y="1696"/>
                  </a:cubicBezTo>
                  <a:cubicBezTo>
                    <a:pt x="3695" y="798"/>
                    <a:pt x="3569" y="443"/>
                    <a:pt x="3569" y="443"/>
                  </a:cubicBezTo>
                  <a:cubicBezTo>
                    <a:pt x="3569" y="443"/>
                    <a:pt x="3379" y="1"/>
                    <a:pt x="2544" y="494"/>
                  </a:cubicBezTo>
                  <a:cubicBezTo>
                    <a:pt x="2379" y="583"/>
                    <a:pt x="696" y="1367"/>
                    <a:pt x="696" y="1367"/>
                  </a:cubicBezTo>
                  <a:cubicBezTo>
                    <a:pt x="696" y="1367"/>
                    <a:pt x="0" y="1570"/>
                    <a:pt x="165" y="1924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56;p23">
              <a:extLst>
                <a:ext uri="{FF2B5EF4-FFF2-40B4-BE49-F238E27FC236}">
                  <a16:creationId xmlns:a16="http://schemas.microsoft.com/office/drawing/2014/main" id="{4377C93B-6DFB-02D1-FBCE-6B4430F0988F}"/>
                </a:ext>
              </a:extLst>
            </p:cNvPr>
            <p:cNvSpPr/>
            <p:nvPr/>
          </p:nvSpPr>
          <p:spPr>
            <a:xfrm rot="1492103">
              <a:off x="3468287" y="4744327"/>
              <a:ext cx="166411" cy="111041"/>
            </a:xfrm>
            <a:custGeom>
              <a:avLst/>
              <a:gdLst/>
              <a:ahLst/>
              <a:cxnLst/>
              <a:rect l="l" t="t" r="r" b="b"/>
              <a:pathLst>
                <a:path w="6657" h="4442" fill="none" extrusionOk="0">
                  <a:moveTo>
                    <a:pt x="102" y="2316"/>
                  </a:moveTo>
                  <a:lnTo>
                    <a:pt x="899" y="3973"/>
                  </a:lnTo>
                  <a:cubicBezTo>
                    <a:pt x="899" y="3973"/>
                    <a:pt x="1025" y="4442"/>
                    <a:pt x="1974" y="3986"/>
                  </a:cubicBezTo>
                  <a:cubicBezTo>
                    <a:pt x="2923" y="3530"/>
                    <a:pt x="5859" y="2126"/>
                    <a:pt x="5859" y="2126"/>
                  </a:cubicBezTo>
                  <a:cubicBezTo>
                    <a:pt x="5859" y="2126"/>
                    <a:pt x="6656" y="1885"/>
                    <a:pt x="5821" y="1278"/>
                  </a:cubicBezTo>
                  <a:cubicBezTo>
                    <a:pt x="4973" y="658"/>
                    <a:pt x="4227" y="203"/>
                    <a:pt x="4227" y="203"/>
                  </a:cubicBezTo>
                  <a:cubicBezTo>
                    <a:pt x="4227" y="203"/>
                    <a:pt x="4037" y="0"/>
                    <a:pt x="3328" y="342"/>
                  </a:cubicBezTo>
                  <a:cubicBezTo>
                    <a:pt x="2607" y="683"/>
                    <a:pt x="367" y="1772"/>
                    <a:pt x="367" y="1772"/>
                  </a:cubicBezTo>
                  <a:cubicBezTo>
                    <a:pt x="367" y="1772"/>
                    <a:pt x="0" y="1911"/>
                    <a:pt x="102" y="231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57;p23">
              <a:extLst>
                <a:ext uri="{FF2B5EF4-FFF2-40B4-BE49-F238E27FC236}">
                  <a16:creationId xmlns:a16="http://schemas.microsoft.com/office/drawing/2014/main" id="{1A934A98-7431-B923-0D18-57A167C1D406}"/>
                </a:ext>
              </a:extLst>
            </p:cNvPr>
            <p:cNvSpPr/>
            <p:nvPr/>
          </p:nvSpPr>
          <p:spPr>
            <a:xfrm rot="1492103">
              <a:off x="3518613" y="4748448"/>
              <a:ext cx="31647" cy="87668"/>
            </a:xfrm>
            <a:custGeom>
              <a:avLst/>
              <a:gdLst/>
              <a:ahLst/>
              <a:cxnLst/>
              <a:rect l="l" t="t" r="r" b="b"/>
              <a:pathLst>
                <a:path w="1266" h="3507" fill="none" extrusionOk="0">
                  <a:moveTo>
                    <a:pt x="0" y="520"/>
                  </a:moveTo>
                  <a:lnTo>
                    <a:pt x="25" y="3506"/>
                  </a:lnTo>
                  <a:lnTo>
                    <a:pt x="1265" y="2911"/>
                  </a:lnTo>
                  <a:lnTo>
                    <a:pt x="1088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58;p23">
              <a:extLst>
                <a:ext uri="{FF2B5EF4-FFF2-40B4-BE49-F238E27FC236}">
                  <a16:creationId xmlns:a16="http://schemas.microsoft.com/office/drawing/2014/main" id="{FD3B5B98-1CD6-72A4-5899-1355956F7A2C}"/>
                </a:ext>
              </a:extLst>
            </p:cNvPr>
            <p:cNvSpPr/>
            <p:nvPr/>
          </p:nvSpPr>
          <p:spPr>
            <a:xfrm rot="1492103">
              <a:off x="3276937" y="4753688"/>
              <a:ext cx="16774" cy="81643"/>
            </a:xfrm>
            <a:custGeom>
              <a:avLst/>
              <a:gdLst/>
              <a:ahLst/>
              <a:cxnLst/>
              <a:rect l="l" t="t" r="r" b="b"/>
              <a:pathLst>
                <a:path w="671" h="3266" fill="none" extrusionOk="0">
                  <a:moveTo>
                    <a:pt x="0" y="3266"/>
                  </a:moveTo>
                  <a:lnTo>
                    <a:pt x="228" y="203"/>
                  </a:lnTo>
                  <a:lnTo>
                    <a:pt x="671" y="1"/>
                  </a:lnTo>
                  <a:lnTo>
                    <a:pt x="544" y="310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59;p23">
              <a:extLst>
                <a:ext uri="{FF2B5EF4-FFF2-40B4-BE49-F238E27FC236}">
                  <a16:creationId xmlns:a16="http://schemas.microsoft.com/office/drawing/2014/main" id="{CC00A39C-05F5-DFC7-1E70-E9604A2CD828}"/>
                </a:ext>
              </a:extLst>
            </p:cNvPr>
            <p:cNvSpPr/>
            <p:nvPr/>
          </p:nvSpPr>
          <p:spPr>
            <a:xfrm rot="1492103">
              <a:off x="3307873" y="4759585"/>
              <a:ext cx="19323" cy="75319"/>
            </a:xfrm>
            <a:custGeom>
              <a:avLst/>
              <a:gdLst/>
              <a:ahLst/>
              <a:cxnLst/>
              <a:rect l="l" t="t" r="r" b="b"/>
              <a:pathLst>
                <a:path w="773" h="3013" fill="none" extrusionOk="0">
                  <a:moveTo>
                    <a:pt x="203" y="3012"/>
                  </a:moveTo>
                  <a:lnTo>
                    <a:pt x="0" y="76"/>
                  </a:lnTo>
                  <a:lnTo>
                    <a:pt x="291" y="0"/>
                  </a:lnTo>
                  <a:lnTo>
                    <a:pt x="772" y="2746"/>
                  </a:ln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532;p23">
            <a:extLst>
              <a:ext uri="{FF2B5EF4-FFF2-40B4-BE49-F238E27FC236}">
                <a16:creationId xmlns:a16="http://schemas.microsoft.com/office/drawing/2014/main" id="{377B424A-FE9D-B1F1-9D91-668743175DCE}"/>
              </a:ext>
            </a:extLst>
          </p:cNvPr>
          <p:cNvGrpSpPr/>
          <p:nvPr/>
        </p:nvGrpSpPr>
        <p:grpSpPr>
          <a:xfrm>
            <a:off x="4496001" y="3680135"/>
            <a:ext cx="339205" cy="282250"/>
            <a:chOff x="2967600" y="4528286"/>
            <a:chExt cx="765827" cy="670678"/>
          </a:xfrm>
        </p:grpSpPr>
        <p:sp>
          <p:nvSpPr>
            <p:cNvPr id="119" name="Google Shape;533;p23">
              <a:extLst>
                <a:ext uri="{FF2B5EF4-FFF2-40B4-BE49-F238E27FC236}">
                  <a16:creationId xmlns:a16="http://schemas.microsoft.com/office/drawing/2014/main" id="{7545F74A-514C-C9D9-261E-80C77F54543B}"/>
                </a:ext>
              </a:extLst>
            </p:cNvPr>
            <p:cNvSpPr/>
            <p:nvPr/>
          </p:nvSpPr>
          <p:spPr>
            <a:xfrm rot="1492103">
              <a:off x="3031179" y="4642031"/>
              <a:ext cx="638671" cy="443188"/>
            </a:xfrm>
            <a:custGeom>
              <a:avLst/>
              <a:gdLst/>
              <a:ahLst/>
              <a:cxnLst/>
              <a:rect l="l" t="t" r="r" b="b"/>
              <a:pathLst>
                <a:path w="25549" h="17729" fill="none" extrusionOk="0">
                  <a:moveTo>
                    <a:pt x="3848" y="17728"/>
                  </a:moveTo>
                  <a:lnTo>
                    <a:pt x="1620" y="13059"/>
                  </a:lnTo>
                  <a:cubicBezTo>
                    <a:pt x="1620" y="13059"/>
                    <a:pt x="1" y="9693"/>
                    <a:pt x="1747" y="8503"/>
                  </a:cubicBezTo>
                  <a:cubicBezTo>
                    <a:pt x="3481" y="7314"/>
                    <a:pt x="7112" y="5062"/>
                    <a:pt x="9339" y="3910"/>
                  </a:cubicBezTo>
                  <a:cubicBezTo>
                    <a:pt x="11554" y="2759"/>
                    <a:pt x="16312" y="658"/>
                    <a:pt x="17792" y="329"/>
                  </a:cubicBezTo>
                  <a:cubicBezTo>
                    <a:pt x="19273" y="0"/>
                    <a:pt x="20728" y="607"/>
                    <a:pt x="22778" y="2695"/>
                  </a:cubicBezTo>
                  <a:cubicBezTo>
                    <a:pt x="24840" y="4783"/>
                    <a:pt x="25321" y="5606"/>
                    <a:pt x="25549" y="6783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34;p23">
              <a:extLst>
                <a:ext uri="{FF2B5EF4-FFF2-40B4-BE49-F238E27FC236}">
                  <a16:creationId xmlns:a16="http://schemas.microsoft.com/office/drawing/2014/main" id="{BAC5FCF8-21A9-E78B-0F2E-F1E27B0DFE05}"/>
                </a:ext>
              </a:extLst>
            </p:cNvPr>
            <p:cNvSpPr/>
            <p:nvPr/>
          </p:nvSpPr>
          <p:spPr>
            <a:xfrm rot="1492103">
              <a:off x="3586323" y="4934014"/>
              <a:ext cx="92367" cy="59170"/>
            </a:xfrm>
            <a:custGeom>
              <a:avLst/>
              <a:gdLst/>
              <a:ahLst/>
              <a:cxnLst/>
              <a:rect l="l" t="t" r="r" b="b"/>
              <a:pathLst>
                <a:path w="3695" h="2367" fill="none" extrusionOk="0">
                  <a:moveTo>
                    <a:pt x="3568" y="355"/>
                  </a:moveTo>
                  <a:cubicBezTo>
                    <a:pt x="3695" y="608"/>
                    <a:pt x="3581" y="911"/>
                    <a:pt x="3341" y="1025"/>
                  </a:cubicBezTo>
                  <a:lnTo>
                    <a:pt x="797" y="2240"/>
                  </a:lnTo>
                  <a:cubicBezTo>
                    <a:pt x="544" y="2367"/>
                    <a:pt x="240" y="2253"/>
                    <a:pt x="127" y="2012"/>
                  </a:cubicBezTo>
                  <a:lnTo>
                    <a:pt x="127" y="2012"/>
                  </a:lnTo>
                  <a:cubicBezTo>
                    <a:pt x="0" y="1759"/>
                    <a:pt x="114" y="1456"/>
                    <a:pt x="354" y="1342"/>
                  </a:cubicBezTo>
                  <a:lnTo>
                    <a:pt x="2898" y="127"/>
                  </a:lnTo>
                  <a:cubicBezTo>
                    <a:pt x="3151" y="0"/>
                    <a:pt x="3455" y="114"/>
                    <a:pt x="356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35;p23">
              <a:extLst>
                <a:ext uri="{FF2B5EF4-FFF2-40B4-BE49-F238E27FC236}">
                  <a16:creationId xmlns:a16="http://schemas.microsoft.com/office/drawing/2014/main" id="{31E07A3B-347E-508F-EAD2-DA2DE0F56F27}"/>
                </a:ext>
              </a:extLst>
            </p:cNvPr>
            <p:cNvSpPr/>
            <p:nvPr/>
          </p:nvSpPr>
          <p:spPr>
            <a:xfrm rot="1492103">
              <a:off x="3033742" y="4956619"/>
              <a:ext cx="79118" cy="52846"/>
            </a:xfrm>
            <a:custGeom>
              <a:avLst/>
              <a:gdLst/>
              <a:ahLst/>
              <a:cxnLst/>
              <a:rect l="l" t="t" r="r" b="b"/>
              <a:pathLst>
                <a:path w="3165" h="2114" fill="none" extrusionOk="0">
                  <a:moveTo>
                    <a:pt x="3038" y="355"/>
                  </a:moveTo>
                  <a:cubicBezTo>
                    <a:pt x="3164" y="608"/>
                    <a:pt x="3051" y="911"/>
                    <a:pt x="2810" y="1025"/>
                  </a:cubicBezTo>
                  <a:lnTo>
                    <a:pt x="785" y="2000"/>
                  </a:lnTo>
                  <a:cubicBezTo>
                    <a:pt x="532" y="2114"/>
                    <a:pt x="241" y="2012"/>
                    <a:pt x="115" y="1759"/>
                  </a:cubicBezTo>
                  <a:lnTo>
                    <a:pt x="115" y="1759"/>
                  </a:lnTo>
                  <a:cubicBezTo>
                    <a:pt x="1" y="1506"/>
                    <a:pt x="102" y="1215"/>
                    <a:pt x="355" y="1089"/>
                  </a:cubicBezTo>
                  <a:lnTo>
                    <a:pt x="2380" y="127"/>
                  </a:lnTo>
                  <a:cubicBezTo>
                    <a:pt x="2620" y="0"/>
                    <a:pt x="2924" y="114"/>
                    <a:pt x="303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36;p23">
              <a:extLst>
                <a:ext uri="{FF2B5EF4-FFF2-40B4-BE49-F238E27FC236}">
                  <a16:creationId xmlns:a16="http://schemas.microsoft.com/office/drawing/2014/main" id="{67BB85D2-8938-D955-7AF6-DDDC2E3562BA}"/>
                </a:ext>
              </a:extLst>
            </p:cNvPr>
            <p:cNvSpPr/>
            <p:nvPr/>
          </p:nvSpPr>
          <p:spPr>
            <a:xfrm rot="1492103">
              <a:off x="3106220" y="4931459"/>
              <a:ext cx="121815" cy="121790"/>
            </a:xfrm>
            <a:custGeom>
              <a:avLst/>
              <a:gdLst/>
              <a:ahLst/>
              <a:cxnLst/>
              <a:rect l="l" t="t" r="r" b="b"/>
              <a:pathLst>
                <a:path w="4873" h="4872" fill="none" extrusionOk="0">
                  <a:moveTo>
                    <a:pt x="4366" y="1518"/>
                  </a:moveTo>
                  <a:cubicBezTo>
                    <a:pt x="4873" y="2581"/>
                    <a:pt x="4430" y="3859"/>
                    <a:pt x="3367" y="4366"/>
                  </a:cubicBezTo>
                  <a:cubicBezTo>
                    <a:pt x="2304" y="4872"/>
                    <a:pt x="1026" y="4429"/>
                    <a:pt x="520" y="3366"/>
                  </a:cubicBezTo>
                  <a:cubicBezTo>
                    <a:pt x="1" y="2290"/>
                    <a:pt x="456" y="1025"/>
                    <a:pt x="1519" y="506"/>
                  </a:cubicBezTo>
                  <a:cubicBezTo>
                    <a:pt x="2582" y="0"/>
                    <a:pt x="3860" y="456"/>
                    <a:pt x="4366" y="1518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37;p23">
              <a:extLst>
                <a:ext uri="{FF2B5EF4-FFF2-40B4-BE49-F238E27FC236}">
                  <a16:creationId xmlns:a16="http://schemas.microsoft.com/office/drawing/2014/main" id="{84DDB6A5-FC71-1CAA-0ED3-BC8F7988244C}"/>
                </a:ext>
              </a:extLst>
            </p:cNvPr>
            <p:cNvSpPr/>
            <p:nvPr/>
          </p:nvSpPr>
          <p:spPr>
            <a:xfrm rot="1492103">
              <a:off x="3135638" y="4960928"/>
              <a:ext cx="63295" cy="62970"/>
            </a:xfrm>
            <a:custGeom>
              <a:avLst/>
              <a:gdLst/>
              <a:ahLst/>
              <a:cxnLst/>
              <a:rect l="l" t="t" r="r" b="b"/>
              <a:pathLst>
                <a:path w="2532" h="2519" fill="none" extrusionOk="0">
                  <a:moveTo>
                    <a:pt x="2266" y="785"/>
                  </a:moveTo>
                  <a:cubicBezTo>
                    <a:pt x="2531" y="1329"/>
                    <a:pt x="2291" y="2000"/>
                    <a:pt x="1747" y="2266"/>
                  </a:cubicBezTo>
                  <a:cubicBezTo>
                    <a:pt x="1190" y="2519"/>
                    <a:pt x="532" y="2291"/>
                    <a:pt x="266" y="1734"/>
                  </a:cubicBezTo>
                  <a:cubicBezTo>
                    <a:pt x="1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6" y="78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38;p23">
              <a:extLst>
                <a:ext uri="{FF2B5EF4-FFF2-40B4-BE49-F238E27FC236}">
                  <a16:creationId xmlns:a16="http://schemas.microsoft.com/office/drawing/2014/main" id="{B5D360C0-F2A2-8044-38C4-BC5DD83E49D9}"/>
                </a:ext>
              </a:extLst>
            </p:cNvPr>
            <p:cNvSpPr/>
            <p:nvPr/>
          </p:nvSpPr>
          <p:spPr>
            <a:xfrm rot="1492103">
              <a:off x="3161884" y="4987202"/>
              <a:ext cx="10799" cy="10449"/>
            </a:xfrm>
            <a:custGeom>
              <a:avLst/>
              <a:gdLst/>
              <a:ahLst/>
              <a:cxnLst/>
              <a:rect l="l" t="t" r="r" b="b"/>
              <a:pathLst>
                <a:path w="432" h="418" fill="none" extrusionOk="0">
                  <a:moveTo>
                    <a:pt x="381" y="127"/>
                  </a:moveTo>
                  <a:cubicBezTo>
                    <a:pt x="431" y="228"/>
                    <a:pt x="381" y="329"/>
                    <a:pt x="292" y="380"/>
                  </a:cubicBezTo>
                  <a:cubicBezTo>
                    <a:pt x="203" y="418"/>
                    <a:pt x="90" y="380"/>
                    <a:pt x="52" y="291"/>
                  </a:cubicBezTo>
                  <a:cubicBezTo>
                    <a:pt x="1" y="203"/>
                    <a:pt x="39" y="89"/>
                    <a:pt x="140" y="51"/>
                  </a:cubicBezTo>
                  <a:cubicBezTo>
                    <a:pt x="229" y="0"/>
                    <a:pt x="343" y="38"/>
                    <a:pt x="381" y="127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39;p23">
              <a:extLst>
                <a:ext uri="{FF2B5EF4-FFF2-40B4-BE49-F238E27FC236}">
                  <a16:creationId xmlns:a16="http://schemas.microsoft.com/office/drawing/2014/main" id="{E00718CE-0F7F-BDF3-4244-EA1316153FF1}"/>
                </a:ext>
              </a:extLst>
            </p:cNvPr>
            <p:cNvSpPr/>
            <p:nvPr/>
          </p:nvSpPr>
          <p:spPr>
            <a:xfrm rot="1492103">
              <a:off x="3466021" y="4921760"/>
              <a:ext cx="121790" cy="12179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4353" y="1519"/>
                  </a:moveTo>
                  <a:cubicBezTo>
                    <a:pt x="4872" y="2582"/>
                    <a:pt x="4416" y="3860"/>
                    <a:pt x="3353" y="4366"/>
                  </a:cubicBezTo>
                  <a:cubicBezTo>
                    <a:pt x="2291" y="4872"/>
                    <a:pt x="1013" y="4429"/>
                    <a:pt x="506" y="3366"/>
                  </a:cubicBezTo>
                  <a:cubicBezTo>
                    <a:pt x="0" y="2303"/>
                    <a:pt x="443" y="1025"/>
                    <a:pt x="1506" y="519"/>
                  </a:cubicBezTo>
                  <a:cubicBezTo>
                    <a:pt x="2569" y="0"/>
                    <a:pt x="3847" y="456"/>
                    <a:pt x="4353" y="151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40;p23">
              <a:extLst>
                <a:ext uri="{FF2B5EF4-FFF2-40B4-BE49-F238E27FC236}">
                  <a16:creationId xmlns:a16="http://schemas.microsoft.com/office/drawing/2014/main" id="{2F25BC32-39EC-8DAB-94FB-9C528DE119AB}"/>
                </a:ext>
              </a:extLst>
            </p:cNvPr>
            <p:cNvSpPr/>
            <p:nvPr/>
          </p:nvSpPr>
          <p:spPr>
            <a:xfrm rot="1492103">
              <a:off x="3495074" y="4951083"/>
              <a:ext cx="63295" cy="63295"/>
            </a:xfrm>
            <a:custGeom>
              <a:avLst/>
              <a:gdLst/>
              <a:ahLst/>
              <a:cxnLst/>
              <a:rect l="l" t="t" r="r" b="b"/>
              <a:pathLst>
                <a:path w="2532" h="2532" fill="none" extrusionOk="0">
                  <a:moveTo>
                    <a:pt x="2265" y="786"/>
                  </a:moveTo>
                  <a:cubicBezTo>
                    <a:pt x="2531" y="1342"/>
                    <a:pt x="2303" y="2000"/>
                    <a:pt x="1747" y="2266"/>
                  </a:cubicBezTo>
                  <a:cubicBezTo>
                    <a:pt x="1190" y="2532"/>
                    <a:pt x="532" y="2291"/>
                    <a:pt x="266" y="1747"/>
                  </a:cubicBezTo>
                  <a:cubicBezTo>
                    <a:pt x="0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5" y="78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41;p23">
              <a:extLst>
                <a:ext uri="{FF2B5EF4-FFF2-40B4-BE49-F238E27FC236}">
                  <a16:creationId xmlns:a16="http://schemas.microsoft.com/office/drawing/2014/main" id="{D8FF4874-46D7-C120-8746-ECC40DAF27E1}"/>
                </a:ext>
              </a:extLst>
            </p:cNvPr>
            <p:cNvSpPr/>
            <p:nvPr/>
          </p:nvSpPr>
          <p:spPr>
            <a:xfrm rot="1492103">
              <a:off x="3521700" y="4977434"/>
              <a:ext cx="10449" cy="10449"/>
            </a:xfrm>
            <a:custGeom>
              <a:avLst/>
              <a:gdLst/>
              <a:ahLst/>
              <a:cxnLst/>
              <a:rect l="l" t="t" r="r" b="b"/>
              <a:pathLst>
                <a:path w="418" h="418" fill="none" extrusionOk="0">
                  <a:moveTo>
                    <a:pt x="367" y="139"/>
                  </a:moveTo>
                  <a:cubicBezTo>
                    <a:pt x="418" y="228"/>
                    <a:pt x="380" y="329"/>
                    <a:pt x="291" y="380"/>
                  </a:cubicBezTo>
                  <a:cubicBezTo>
                    <a:pt x="190" y="418"/>
                    <a:pt x="89" y="380"/>
                    <a:pt x="38" y="291"/>
                  </a:cubicBezTo>
                  <a:cubicBezTo>
                    <a:pt x="0" y="203"/>
                    <a:pt x="38" y="89"/>
                    <a:pt x="127" y="51"/>
                  </a:cubicBezTo>
                  <a:cubicBezTo>
                    <a:pt x="215" y="0"/>
                    <a:pt x="329" y="38"/>
                    <a:pt x="367" y="13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42;p23">
              <a:extLst>
                <a:ext uri="{FF2B5EF4-FFF2-40B4-BE49-F238E27FC236}">
                  <a16:creationId xmlns:a16="http://schemas.microsoft.com/office/drawing/2014/main" id="{1D72BAFC-57EB-0F3D-9590-786D7EB58EAF}"/>
                </a:ext>
              </a:extLst>
            </p:cNvPr>
            <p:cNvSpPr/>
            <p:nvPr/>
          </p:nvSpPr>
          <p:spPr>
            <a:xfrm rot="1492103">
              <a:off x="3233231" y="4922499"/>
              <a:ext cx="226531" cy="114215"/>
            </a:xfrm>
            <a:custGeom>
              <a:avLst/>
              <a:gdLst/>
              <a:ahLst/>
              <a:cxnLst/>
              <a:rect l="l" t="t" r="r" b="b"/>
              <a:pathLst>
                <a:path w="9062" h="4569" fill="none" extrusionOk="0">
                  <a:moveTo>
                    <a:pt x="1" y="4568"/>
                  </a:moveTo>
                  <a:lnTo>
                    <a:pt x="906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43;p23">
              <a:extLst>
                <a:ext uri="{FF2B5EF4-FFF2-40B4-BE49-F238E27FC236}">
                  <a16:creationId xmlns:a16="http://schemas.microsoft.com/office/drawing/2014/main" id="{36C6E3D4-2C1B-8A9D-2CA5-1BE2D9F37DB0}"/>
                </a:ext>
              </a:extLst>
            </p:cNvPr>
            <p:cNvSpPr/>
            <p:nvPr/>
          </p:nvSpPr>
          <p:spPr>
            <a:xfrm rot="1492103">
              <a:off x="3101594" y="4637243"/>
              <a:ext cx="468486" cy="230306"/>
            </a:xfrm>
            <a:custGeom>
              <a:avLst/>
              <a:gdLst/>
              <a:ahLst/>
              <a:cxnLst/>
              <a:rect l="l" t="t" r="r" b="b"/>
              <a:pathLst>
                <a:path w="18741" h="9213" fill="none" extrusionOk="0">
                  <a:moveTo>
                    <a:pt x="0" y="9212"/>
                  </a:moveTo>
                  <a:lnTo>
                    <a:pt x="1874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44;p23">
              <a:extLst>
                <a:ext uri="{FF2B5EF4-FFF2-40B4-BE49-F238E27FC236}">
                  <a16:creationId xmlns:a16="http://schemas.microsoft.com/office/drawing/2014/main" id="{D4C60F72-930E-A4AD-3543-09A94FF7D59C}"/>
                </a:ext>
              </a:extLst>
            </p:cNvPr>
            <p:cNvSpPr/>
            <p:nvPr/>
          </p:nvSpPr>
          <p:spPr>
            <a:xfrm rot="1492103">
              <a:off x="3405727" y="4761832"/>
              <a:ext cx="97142" cy="202783"/>
            </a:xfrm>
            <a:custGeom>
              <a:avLst/>
              <a:gdLst/>
              <a:ahLst/>
              <a:cxnLst/>
              <a:rect l="l" t="t" r="r" b="b"/>
              <a:pathLst>
                <a:path w="3886" h="8112" fill="none" extrusionOk="0">
                  <a:moveTo>
                    <a:pt x="1" y="1"/>
                  </a:moveTo>
                  <a:cubicBezTo>
                    <a:pt x="1" y="1"/>
                    <a:pt x="3443" y="7504"/>
                    <a:pt x="3885" y="8112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545;p23">
              <a:extLst>
                <a:ext uri="{FF2B5EF4-FFF2-40B4-BE49-F238E27FC236}">
                  <a16:creationId xmlns:a16="http://schemas.microsoft.com/office/drawing/2014/main" id="{3346B8E1-AFEA-4E17-3349-DD6EC2989CE6}"/>
                </a:ext>
              </a:extLst>
            </p:cNvPr>
            <p:cNvSpPr/>
            <p:nvPr/>
          </p:nvSpPr>
          <p:spPr>
            <a:xfrm rot="1492103">
              <a:off x="3083492" y="4713707"/>
              <a:ext cx="528906" cy="259078"/>
            </a:xfrm>
            <a:custGeom>
              <a:avLst/>
              <a:gdLst/>
              <a:ahLst/>
              <a:cxnLst/>
              <a:rect l="l" t="t" r="r" b="b"/>
              <a:pathLst>
                <a:path w="21158" h="10364" fill="none" extrusionOk="0">
                  <a:moveTo>
                    <a:pt x="1" y="10364"/>
                  </a:moveTo>
                  <a:lnTo>
                    <a:pt x="21158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546;p23">
              <a:extLst>
                <a:ext uri="{FF2B5EF4-FFF2-40B4-BE49-F238E27FC236}">
                  <a16:creationId xmlns:a16="http://schemas.microsoft.com/office/drawing/2014/main" id="{4E32D2AE-8892-5F4A-7EE3-E0041963B21D}"/>
                </a:ext>
              </a:extLst>
            </p:cNvPr>
            <p:cNvSpPr/>
            <p:nvPr/>
          </p:nvSpPr>
          <p:spPr>
            <a:xfrm rot="1492103">
              <a:off x="3120551" y="4853846"/>
              <a:ext cx="54745" cy="25948"/>
            </a:xfrm>
            <a:custGeom>
              <a:avLst/>
              <a:gdLst/>
              <a:ahLst/>
              <a:cxnLst/>
              <a:rect l="l" t="t" r="r" b="b"/>
              <a:pathLst>
                <a:path w="2190" h="1038" fill="none" extrusionOk="0">
                  <a:moveTo>
                    <a:pt x="0" y="1038"/>
                  </a:moveTo>
                  <a:lnTo>
                    <a:pt x="2189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547;p23">
              <a:extLst>
                <a:ext uri="{FF2B5EF4-FFF2-40B4-BE49-F238E27FC236}">
                  <a16:creationId xmlns:a16="http://schemas.microsoft.com/office/drawing/2014/main" id="{4C8DF464-1333-C5F3-A20B-2A49B53D1555}"/>
                </a:ext>
              </a:extLst>
            </p:cNvPr>
            <p:cNvSpPr/>
            <p:nvPr/>
          </p:nvSpPr>
          <p:spPr>
            <a:xfrm rot="1492103">
              <a:off x="3120759" y="4862950"/>
              <a:ext cx="54420" cy="26273"/>
            </a:xfrm>
            <a:custGeom>
              <a:avLst/>
              <a:gdLst/>
              <a:ahLst/>
              <a:cxnLst/>
              <a:rect l="l" t="t" r="r" b="b"/>
              <a:pathLst>
                <a:path w="2177" h="1051" fill="none" extrusionOk="0">
                  <a:moveTo>
                    <a:pt x="1" y="1051"/>
                  </a:moveTo>
                  <a:lnTo>
                    <a:pt x="2177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548;p23">
              <a:extLst>
                <a:ext uri="{FF2B5EF4-FFF2-40B4-BE49-F238E27FC236}">
                  <a16:creationId xmlns:a16="http://schemas.microsoft.com/office/drawing/2014/main" id="{DA7BDA38-3972-A409-815D-3E2B6AB3EE09}"/>
                </a:ext>
              </a:extLst>
            </p:cNvPr>
            <p:cNvSpPr/>
            <p:nvPr/>
          </p:nvSpPr>
          <p:spPr>
            <a:xfrm rot="1492103">
              <a:off x="3120766" y="4872782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0" y="1051"/>
                  </a:moveTo>
                  <a:lnTo>
                    <a:pt x="2189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549;p23">
              <a:extLst>
                <a:ext uri="{FF2B5EF4-FFF2-40B4-BE49-F238E27FC236}">
                  <a16:creationId xmlns:a16="http://schemas.microsoft.com/office/drawing/2014/main" id="{FF3A3B4E-61F7-5018-D4C5-7A7EF38EBDF1}"/>
                </a:ext>
              </a:extLst>
            </p:cNvPr>
            <p:cNvSpPr/>
            <p:nvPr/>
          </p:nvSpPr>
          <p:spPr>
            <a:xfrm rot="1492103">
              <a:off x="3121028" y="4881968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1" y="1051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550;p23">
              <a:extLst>
                <a:ext uri="{FF2B5EF4-FFF2-40B4-BE49-F238E27FC236}">
                  <a16:creationId xmlns:a16="http://schemas.microsoft.com/office/drawing/2014/main" id="{54A04CD2-03FB-C3D7-625B-EB9FC33DFA2C}"/>
                </a:ext>
              </a:extLst>
            </p:cNvPr>
            <p:cNvSpPr/>
            <p:nvPr/>
          </p:nvSpPr>
          <p:spPr>
            <a:xfrm rot="1492103">
              <a:off x="3120985" y="4892735"/>
              <a:ext cx="54745" cy="25973"/>
            </a:xfrm>
            <a:custGeom>
              <a:avLst/>
              <a:gdLst/>
              <a:ahLst/>
              <a:cxnLst/>
              <a:rect l="l" t="t" r="r" b="b"/>
              <a:pathLst>
                <a:path w="2190" h="1039" fill="none" extrusionOk="0">
                  <a:moveTo>
                    <a:pt x="1" y="1039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551;p23">
              <a:extLst>
                <a:ext uri="{FF2B5EF4-FFF2-40B4-BE49-F238E27FC236}">
                  <a16:creationId xmlns:a16="http://schemas.microsoft.com/office/drawing/2014/main" id="{DFE62D91-6D26-F3EA-FA7B-C7F2948389E5}"/>
                </a:ext>
              </a:extLst>
            </p:cNvPr>
            <p:cNvSpPr/>
            <p:nvPr/>
          </p:nvSpPr>
          <p:spPr>
            <a:xfrm rot="1492103">
              <a:off x="3420507" y="4799371"/>
              <a:ext cx="261303" cy="140788"/>
            </a:xfrm>
            <a:custGeom>
              <a:avLst/>
              <a:gdLst/>
              <a:ahLst/>
              <a:cxnLst/>
              <a:rect l="l" t="t" r="r" b="b"/>
              <a:pathLst>
                <a:path w="10453" h="5632" fill="none" extrusionOk="0">
                  <a:moveTo>
                    <a:pt x="0" y="1"/>
                  </a:moveTo>
                  <a:cubicBezTo>
                    <a:pt x="0" y="1"/>
                    <a:pt x="2658" y="5100"/>
                    <a:pt x="3063" y="5632"/>
                  </a:cubicBezTo>
                  <a:cubicBezTo>
                    <a:pt x="3063" y="5632"/>
                    <a:pt x="6353" y="3911"/>
                    <a:pt x="7011" y="3974"/>
                  </a:cubicBezTo>
                  <a:cubicBezTo>
                    <a:pt x="7656" y="4050"/>
                    <a:pt x="8263" y="4278"/>
                    <a:pt x="8263" y="4278"/>
                  </a:cubicBezTo>
                  <a:lnTo>
                    <a:pt x="10452" y="324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552;p23">
              <a:extLst>
                <a:ext uri="{FF2B5EF4-FFF2-40B4-BE49-F238E27FC236}">
                  <a16:creationId xmlns:a16="http://schemas.microsoft.com/office/drawing/2014/main" id="{5BFE8D4C-F040-CFD4-0A0F-AA88727B8EF5}"/>
                </a:ext>
              </a:extLst>
            </p:cNvPr>
            <p:cNvSpPr/>
            <p:nvPr/>
          </p:nvSpPr>
          <p:spPr>
            <a:xfrm rot="1492103">
              <a:off x="3630288" y="4899488"/>
              <a:ext cx="25323" cy="25973"/>
            </a:xfrm>
            <a:custGeom>
              <a:avLst/>
              <a:gdLst/>
              <a:ahLst/>
              <a:cxnLst/>
              <a:rect l="l" t="t" r="r" b="b"/>
              <a:pathLst>
                <a:path w="1013" h="1039" fill="none" extrusionOk="0">
                  <a:moveTo>
                    <a:pt x="899" y="330"/>
                  </a:moveTo>
                  <a:cubicBezTo>
                    <a:pt x="1013" y="558"/>
                    <a:pt x="924" y="823"/>
                    <a:pt x="709" y="937"/>
                  </a:cubicBezTo>
                  <a:cubicBezTo>
                    <a:pt x="481" y="1038"/>
                    <a:pt x="216" y="937"/>
                    <a:pt x="102" y="709"/>
                  </a:cubicBezTo>
                  <a:cubicBezTo>
                    <a:pt x="1" y="482"/>
                    <a:pt x="89" y="203"/>
                    <a:pt x="304" y="102"/>
                  </a:cubicBezTo>
                  <a:cubicBezTo>
                    <a:pt x="519" y="1"/>
                    <a:pt x="798" y="102"/>
                    <a:pt x="899" y="330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553;p23">
              <a:extLst>
                <a:ext uri="{FF2B5EF4-FFF2-40B4-BE49-F238E27FC236}">
                  <a16:creationId xmlns:a16="http://schemas.microsoft.com/office/drawing/2014/main" id="{3AB8AF8F-CA68-7E1A-7949-2E1384974FD3}"/>
                </a:ext>
              </a:extLst>
            </p:cNvPr>
            <p:cNvSpPr/>
            <p:nvPr/>
          </p:nvSpPr>
          <p:spPr>
            <a:xfrm rot="1492103">
              <a:off x="3118578" y="4745508"/>
              <a:ext cx="116440" cy="100617"/>
            </a:xfrm>
            <a:custGeom>
              <a:avLst/>
              <a:gdLst/>
              <a:ahLst/>
              <a:cxnLst/>
              <a:rect l="l" t="t" r="r" b="b"/>
              <a:pathLst>
                <a:path w="4658" h="4025" fill="none" extrusionOk="0">
                  <a:moveTo>
                    <a:pt x="1469" y="4012"/>
                  </a:moveTo>
                  <a:lnTo>
                    <a:pt x="4341" y="2633"/>
                  </a:lnTo>
                  <a:cubicBezTo>
                    <a:pt x="4341" y="2633"/>
                    <a:pt x="4657" y="2544"/>
                    <a:pt x="4278" y="1785"/>
                  </a:cubicBezTo>
                  <a:cubicBezTo>
                    <a:pt x="3898" y="1026"/>
                    <a:pt x="3506" y="343"/>
                    <a:pt x="3506" y="343"/>
                  </a:cubicBezTo>
                  <a:cubicBezTo>
                    <a:pt x="3506" y="343"/>
                    <a:pt x="3443" y="1"/>
                    <a:pt x="2873" y="279"/>
                  </a:cubicBezTo>
                  <a:cubicBezTo>
                    <a:pt x="2304" y="545"/>
                    <a:pt x="418" y="1456"/>
                    <a:pt x="418" y="1456"/>
                  </a:cubicBezTo>
                  <a:cubicBezTo>
                    <a:pt x="418" y="1456"/>
                    <a:pt x="1" y="1671"/>
                    <a:pt x="266" y="2152"/>
                  </a:cubicBezTo>
                  <a:cubicBezTo>
                    <a:pt x="532" y="2620"/>
                    <a:pt x="1000" y="3683"/>
                    <a:pt x="1000" y="3683"/>
                  </a:cubicBezTo>
                  <a:cubicBezTo>
                    <a:pt x="1000" y="3683"/>
                    <a:pt x="1203" y="4025"/>
                    <a:pt x="1469" y="4012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554;p23">
              <a:extLst>
                <a:ext uri="{FF2B5EF4-FFF2-40B4-BE49-F238E27FC236}">
                  <a16:creationId xmlns:a16="http://schemas.microsoft.com/office/drawing/2014/main" id="{9876BB0C-924F-D860-23E6-50C032ABEDD0}"/>
                </a:ext>
              </a:extLst>
            </p:cNvPr>
            <p:cNvSpPr/>
            <p:nvPr/>
          </p:nvSpPr>
          <p:spPr>
            <a:xfrm rot="1492103">
              <a:off x="3231118" y="4743928"/>
              <a:ext cx="112941" cy="101891"/>
            </a:xfrm>
            <a:custGeom>
              <a:avLst/>
              <a:gdLst/>
              <a:ahLst/>
              <a:cxnLst/>
              <a:rect l="l" t="t" r="r" b="b"/>
              <a:pathLst>
                <a:path w="4518" h="4076" fill="none" extrusionOk="0">
                  <a:moveTo>
                    <a:pt x="1025" y="3569"/>
                  </a:moveTo>
                  <a:lnTo>
                    <a:pt x="177" y="1975"/>
                  </a:lnTo>
                  <a:cubicBezTo>
                    <a:pt x="177" y="1975"/>
                    <a:pt x="0" y="1620"/>
                    <a:pt x="696" y="1291"/>
                  </a:cubicBezTo>
                  <a:cubicBezTo>
                    <a:pt x="1405" y="950"/>
                    <a:pt x="3151" y="114"/>
                    <a:pt x="3151" y="114"/>
                  </a:cubicBezTo>
                  <a:cubicBezTo>
                    <a:pt x="3151" y="114"/>
                    <a:pt x="3594" y="1"/>
                    <a:pt x="3822" y="570"/>
                  </a:cubicBezTo>
                  <a:cubicBezTo>
                    <a:pt x="4062" y="1139"/>
                    <a:pt x="4404" y="1987"/>
                    <a:pt x="4404" y="1987"/>
                  </a:cubicBezTo>
                  <a:cubicBezTo>
                    <a:pt x="4404" y="1987"/>
                    <a:pt x="4518" y="2544"/>
                    <a:pt x="4176" y="2683"/>
                  </a:cubicBezTo>
                  <a:cubicBezTo>
                    <a:pt x="3328" y="3038"/>
                    <a:pt x="1481" y="3974"/>
                    <a:pt x="1481" y="3974"/>
                  </a:cubicBezTo>
                  <a:cubicBezTo>
                    <a:pt x="1481" y="3974"/>
                    <a:pt x="1266" y="4075"/>
                    <a:pt x="1025" y="356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555;p23">
              <a:extLst>
                <a:ext uri="{FF2B5EF4-FFF2-40B4-BE49-F238E27FC236}">
                  <a16:creationId xmlns:a16="http://schemas.microsoft.com/office/drawing/2014/main" id="{3E0DB2DE-9593-080A-8C91-8CB18D6135FD}"/>
                </a:ext>
              </a:extLst>
            </p:cNvPr>
            <p:cNvSpPr/>
            <p:nvPr/>
          </p:nvSpPr>
          <p:spPr>
            <a:xfrm rot="1492103">
              <a:off x="3340741" y="4741202"/>
              <a:ext cx="116115" cy="104416"/>
            </a:xfrm>
            <a:custGeom>
              <a:avLst/>
              <a:gdLst/>
              <a:ahLst/>
              <a:cxnLst/>
              <a:rect l="l" t="t" r="r" b="b"/>
              <a:pathLst>
                <a:path w="4645" h="4177" fill="none" extrusionOk="0">
                  <a:moveTo>
                    <a:pt x="165" y="1924"/>
                  </a:moveTo>
                  <a:lnTo>
                    <a:pt x="1013" y="3696"/>
                  </a:lnTo>
                  <a:cubicBezTo>
                    <a:pt x="1013" y="3696"/>
                    <a:pt x="1202" y="4176"/>
                    <a:pt x="1785" y="3911"/>
                  </a:cubicBezTo>
                  <a:cubicBezTo>
                    <a:pt x="2354" y="3658"/>
                    <a:pt x="4290" y="2721"/>
                    <a:pt x="4290" y="2721"/>
                  </a:cubicBezTo>
                  <a:cubicBezTo>
                    <a:pt x="4290" y="2721"/>
                    <a:pt x="4644" y="2607"/>
                    <a:pt x="4163" y="1696"/>
                  </a:cubicBezTo>
                  <a:cubicBezTo>
                    <a:pt x="3695" y="798"/>
                    <a:pt x="3569" y="443"/>
                    <a:pt x="3569" y="443"/>
                  </a:cubicBezTo>
                  <a:cubicBezTo>
                    <a:pt x="3569" y="443"/>
                    <a:pt x="3379" y="1"/>
                    <a:pt x="2544" y="494"/>
                  </a:cubicBezTo>
                  <a:cubicBezTo>
                    <a:pt x="2379" y="583"/>
                    <a:pt x="696" y="1367"/>
                    <a:pt x="696" y="1367"/>
                  </a:cubicBezTo>
                  <a:cubicBezTo>
                    <a:pt x="696" y="1367"/>
                    <a:pt x="0" y="1570"/>
                    <a:pt x="165" y="1924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556;p23">
              <a:extLst>
                <a:ext uri="{FF2B5EF4-FFF2-40B4-BE49-F238E27FC236}">
                  <a16:creationId xmlns:a16="http://schemas.microsoft.com/office/drawing/2014/main" id="{4BDBF422-AD39-6458-C1EB-E7F4BC135A3F}"/>
                </a:ext>
              </a:extLst>
            </p:cNvPr>
            <p:cNvSpPr/>
            <p:nvPr/>
          </p:nvSpPr>
          <p:spPr>
            <a:xfrm rot="1492103">
              <a:off x="3468287" y="4744327"/>
              <a:ext cx="166411" cy="111041"/>
            </a:xfrm>
            <a:custGeom>
              <a:avLst/>
              <a:gdLst/>
              <a:ahLst/>
              <a:cxnLst/>
              <a:rect l="l" t="t" r="r" b="b"/>
              <a:pathLst>
                <a:path w="6657" h="4442" fill="none" extrusionOk="0">
                  <a:moveTo>
                    <a:pt x="102" y="2316"/>
                  </a:moveTo>
                  <a:lnTo>
                    <a:pt x="899" y="3973"/>
                  </a:lnTo>
                  <a:cubicBezTo>
                    <a:pt x="899" y="3973"/>
                    <a:pt x="1025" y="4442"/>
                    <a:pt x="1974" y="3986"/>
                  </a:cubicBezTo>
                  <a:cubicBezTo>
                    <a:pt x="2923" y="3530"/>
                    <a:pt x="5859" y="2126"/>
                    <a:pt x="5859" y="2126"/>
                  </a:cubicBezTo>
                  <a:cubicBezTo>
                    <a:pt x="5859" y="2126"/>
                    <a:pt x="6656" y="1885"/>
                    <a:pt x="5821" y="1278"/>
                  </a:cubicBezTo>
                  <a:cubicBezTo>
                    <a:pt x="4973" y="658"/>
                    <a:pt x="4227" y="203"/>
                    <a:pt x="4227" y="203"/>
                  </a:cubicBezTo>
                  <a:cubicBezTo>
                    <a:pt x="4227" y="203"/>
                    <a:pt x="4037" y="0"/>
                    <a:pt x="3328" y="342"/>
                  </a:cubicBezTo>
                  <a:cubicBezTo>
                    <a:pt x="2607" y="683"/>
                    <a:pt x="367" y="1772"/>
                    <a:pt x="367" y="1772"/>
                  </a:cubicBezTo>
                  <a:cubicBezTo>
                    <a:pt x="367" y="1772"/>
                    <a:pt x="0" y="1911"/>
                    <a:pt x="102" y="231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557;p23">
              <a:extLst>
                <a:ext uri="{FF2B5EF4-FFF2-40B4-BE49-F238E27FC236}">
                  <a16:creationId xmlns:a16="http://schemas.microsoft.com/office/drawing/2014/main" id="{035733CC-4015-96D5-9897-24610366B3C4}"/>
                </a:ext>
              </a:extLst>
            </p:cNvPr>
            <p:cNvSpPr/>
            <p:nvPr/>
          </p:nvSpPr>
          <p:spPr>
            <a:xfrm rot="1492103">
              <a:off x="3518613" y="4748448"/>
              <a:ext cx="31647" cy="87668"/>
            </a:xfrm>
            <a:custGeom>
              <a:avLst/>
              <a:gdLst/>
              <a:ahLst/>
              <a:cxnLst/>
              <a:rect l="l" t="t" r="r" b="b"/>
              <a:pathLst>
                <a:path w="1266" h="3507" fill="none" extrusionOk="0">
                  <a:moveTo>
                    <a:pt x="0" y="520"/>
                  </a:moveTo>
                  <a:lnTo>
                    <a:pt x="25" y="3506"/>
                  </a:lnTo>
                  <a:lnTo>
                    <a:pt x="1265" y="2911"/>
                  </a:lnTo>
                  <a:lnTo>
                    <a:pt x="1088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558;p23">
              <a:extLst>
                <a:ext uri="{FF2B5EF4-FFF2-40B4-BE49-F238E27FC236}">
                  <a16:creationId xmlns:a16="http://schemas.microsoft.com/office/drawing/2014/main" id="{E69CAB41-D97A-EE41-D08F-E3192C8E1496}"/>
                </a:ext>
              </a:extLst>
            </p:cNvPr>
            <p:cNvSpPr/>
            <p:nvPr/>
          </p:nvSpPr>
          <p:spPr>
            <a:xfrm rot="1492103">
              <a:off x="3276937" y="4753688"/>
              <a:ext cx="16774" cy="81643"/>
            </a:xfrm>
            <a:custGeom>
              <a:avLst/>
              <a:gdLst/>
              <a:ahLst/>
              <a:cxnLst/>
              <a:rect l="l" t="t" r="r" b="b"/>
              <a:pathLst>
                <a:path w="671" h="3266" fill="none" extrusionOk="0">
                  <a:moveTo>
                    <a:pt x="0" y="3266"/>
                  </a:moveTo>
                  <a:lnTo>
                    <a:pt x="228" y="203"/>
                  </a:lnTo>
                  <a:lnTo>
                    <a:pt x="671" y="1"/>
                  </a:lnTo>
                  <a:lnTo>
                    <a:pt x="544" y="310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559;p23">
              <a:extLst>
                <a:ext uri="{FF2B5EF4-FFF2-40B4-BE49-F238E27FC236}">
                  <a16:creationId xmlns:a16="http://schemas.microsoft.com/office/drawing/2014/main" id="{C5FDFFED-E009-5BB1-E332-C406072B74B1}"/>
                </a:ext>
              </a:extLst>
            </p:cNvPr>
            <p:cNvSpPr/>
            <p:nvPr/>
          </p:nvSpPr>
          <p:spPr>
            <a:xfrm rot="1492103">
              <a:off x="3307873" y="4759585"/>
              <a:ext cx="19323" cy="75319"/>
            </a:xfrm>
            <a:custGeom>
              <a:avLst/>
              <a:gdLst/>
              <a:ahLst/>
              <a:cxnLst/>
              <a:rect l="l" t="t" r="r" b="b"/>
              <a:pathLst>
                <a:path w="773" h="3013" fill="none" extrusionOk="0">
                  <a:moveTo>
                    <a:pt x="203" y="3012"/>
                  </a:moveTo>
                  <a:lnTo>
                    <a:pt x="0" y="76"/>
                  </a:lnTo>
                  <a:lnTo>
                    <a:pt x="291" y="0"/>
                  </a:lnTo>
                  <a:lnTo>
                    <a:pt x="772" y="2746"/>
                  </a:ln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Google Shape;287;p20">
            <a:extLst>
              <a:ext uri="{FF2B5EF4-FFF2-40B4-BE49-F238E27FC236}">
                <a16:creationId xmlns:a16="http://schemas.microsoft.com/office/drawing/2014/main" id="{FFBAB447-9FB8-2783-2075-5157A4FA4A41}"/>
              </a:ext>
            </a:extLst>
          </p:cNvPr>
          <p:cNvSpPr txBox="1">
            <a:spLocks/>
          </p:cNvSpPr>
          <p:nvPr/>
        </p:nvSpPr>
        <p:spPr>
          <a:xfrm>
            <a:off x="495005" y="1165047"/>
            <a:ext cx="3563366" cy="3759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pt-PT" sz="1200" b="1" dirty="0">
                <a:latin typeface="Roboto"/>
                <a:ea typeface="Roboto"/>
              </a:rPr>
              <a:t>Dados de entrada e resultados </a:t>
            </a:r>
            <a:r>
              <a:rPr lang="pt-PT" sz="1200" dirty="0">
                <a:latin typeface="Roboto"/>
                <a:ea typeface="Roboto"/>
              </a:rPr>
              <a:t>– grafo contendo todas as paragens e todas as ligações entre estas, a origem e o destino fornecidos pelo utilizador, dando como resultado um caminho/paragens e o fluxo máximo desse caminho (</a:t>
            </a:r>
            <a:r>
              <a:rPr lang="pt-PT" sz="1200" dirty="0" err="1">
                <a:latin typeface="Roboto"/>
                <a:ea typeface="Roboto"/>
              </a:rPr>
              <a:t>maxFlow</a:t>
            </a:r>
            <a:r>
              <a:rPr lang="pt-PT" sz="1200" dirty="0">
                <a:latin typeface="Roboto"/>
                <a:ea typeface="Roboto"/>
              </a:rPr>
              <a:t>).</a:t>
            </a:r>
          </a:p>
          <a:p>
            <a:br>
              <a:rPr lang="pt-PT" sz="1200" dirty="0">
                <a:latin typeface="Roboto"/>
                <a:ea typeface="Roboto"/>
              </a:rPr>
            </a:br>
            <a:r>
              <a:rPr lang="pt-PT" sz="1200" b="1" dirty="0">
                <a:latin typeface="Roboto"/>
                <a:ea typeface="Roboto"/>
              </a:rPr>
              <a:t>Variáveis de decisão </a:t>
            </a:r>
            <a:r>
              <a:rPr lang="pt-PT" sz="1200" dirty="0">
                <a:latin typeface="Roboto"/>
                <a:ea typeface="Roboto"/>
              </a:rPr>
              <a:t>– paragens (origem – </a:t>
            </a:r>
            <a:r>
              <a:rPr lang="pt-PT" sz="1200" b="1" dirty="0">
                <a:latin typeface="Roboto"/>
                <a:ea typeface="Roboto"/>
              </a:rPr>
              <a:t>o </a:t>
            </a:r>
            <a:r>
              <a:rPr lang="pt-PT" sz="1200" dirty="0">
                <a:latin typeface="Roboto"/>
                <a:ea typeface="Roboto"/>
              </a:rPr>
              <a:t>- e destino - </a:t>
            </a:r>
            <a:r>
              <a:rPr lang="pt-PT" sz="1200" b="1" dirty="0">
                <a:latin typeface="Roboto"/>
                <a:ea typeface="Roboto"/>
              </a:rPr>
              <a:t>d</a:t>
            </a:r>
            <a:r>
              <a:rPr lang="pt-PT" sz="1200" dirty="0">
                <a:latin typeface="Roboto"/>
                <a:ea typeface="Roboto"/>
              </a:rPr>
              <a:t>) e as capacidades de cada ligação(</a:t>
            </a:r>
            <a:r>
              <a:rPr lang="pt-PT" sz="1200" b="1" dirty="0">
                <a:latin typeface="Roboto"/>
                <a:ea typeface="Roboto"/>
              </a:rPr>
              <a:t>c</a:t>
            </a:r>
            <a:r>
              <a:rPr lang="pt-PT" sz="1200" dirty="0">
                <a:latin typeface="Roboto"/>
                <a:ea typeface="Roboto"/>
              </a:rPr>
              <a:t>).</a:t>
            </a:r>
            <a:br>
              <a:rPr lang="pt-PT" sz="1200" dirty="0">
                <a:latin typeface="Roboto"/>
                <a:ea typeface="Roboto"/>
              </a:rPr>
            </a:br>
            <a:br>
              <a:rPr lang="pt-PT" sz="1200" dirty="0">
                <a:latin typeface="Roboto"/>
                <a:ea typeface="Roboto"/>
              </a:rPr>
            </a:br>
            <a:r>
              <a:rPr lang="pt-PT" sz="1200" b="1" dirty="0">
                <a:latin typeface="Roboto"/>
                <a:ea typeface="Roboto"/>
              </a:rPr>
              <a:t>Função objetivo </a:t>
            </a:r>
            <a:r>
              <a:rPr lang="pt-PT" sz="1200" dirty="0">
                <a:latin typeface="Roboto"/>
                <a:ea typeface="Roboto"/>
              </a:rPr>
              <a:t>– Max </a:t>
            </a:r>
            <a:r>
              <a:rPr lang="pt-PT" sz="1200" b="1" dirty="0">
                <a:latin typeface="Roboto"/>
                <a:ea typeface="Roboto"/>
              </a:rPr>
              <a:t>c </a:t>
            </a:r>
            <a:r>
              <a:rPr lang="pt-PT" sz="1200" dirty="0">
                <a:latin typeface="Roboto"/>
                <a:ea typeface="Roboto"/>
              </a:rPr>
              <a:t>= Min(cap. da linha) ∧ linha ∊ {todas as arestas da rede residual}</a:t>
            </a:r>
            <a:br>
              <a:rPr lang="pt-PT" sz="1200" dirty="0">
                <a:latin typeface="Roboto"/>
                <a:ea typeface="Roboto"/>
              </a:rPr>
            </a:br>
            <a:br>
              <a:rPr lang="pt-PT" sz="1200" dirty="0">
                <a:latin typeface="Roboto"/>
                <a:ea typeface="Roboto"/>
              </a:rPr>
            </a:br>
            <a:r>
              <a:rPr lang="pt-PT" sz="1200" b="1" dirty="0">
                <a:latin typeface="Roboto"/>
                <a:ea typeface="Roboto"/>
              </a:rPr>
              <a:t>Domínios de valores para as variáveis </a:t>
            </a:r>
            <a:r>
              <a:rPr lang="pt-PT" sz="1200" dirty="0">
                <a:latin typeface="Roboto"/>
                <a:ea typeface="Roboto"/>
              </a:rPr>
              <a:t>– </a:t>
            </a:r>
            <a:br>
              <a:rPr lang="pt-PT" sz="1200" dirty="0">
                <a:latin typeface="Roboto"/>
                <a:ea typeface="Roboto"/>
              </a:rPr>
            </a:br>
            <a:r>
              <a:rPr lang="pt-PT" sz="1200" b="1" dirty="0">
                <a:latin typeface="Roboto"/>
                <a:ea typeface="Roboto"/>
              </a:rPr>
              <a:t>o</a:t>
            </a:r>
            <a:r>
              <a:rPr lang="pt-PT" sz="1200" dirty="0">
                <a:latin typeface="Roboto"/>
                <a:ea typeface="Roboto"/>
              </a:rPr>
              <a:t> ∊ N , </a:t>
            </a:r>
            <a:r>
              <a:rPr lang="pt-PT" sz="1200" b="1" dirty="0">
                <a:latin typeface="Roboto"/>
                <a:ea typeface="Roboto"/>
              </a:rPr>
              <a:t>d</a:t>
            </a:r>
            <a:r>
              <a:rPr lang="pt-PT" sz="1200" dirty="0">
                <a:latin typeface="Roboto"/>
                <a:ea typeface="Roboto"/>
              </a:rPr>
              <a:t> ∊ N , </a:t>
            </a:r>
            <a:r>
              <a:rPr lang="pt-PT" sz="1200" b="1" dirty="0">
                <a:latin typeface="Roboto"/>
                <a:ea typeface="Roboto"/>
              </a:rPr>
              <a:t>c</a:t>
            </a:r>
            <a:r>
              <a:rPr lang="pt-PT" sz="1200" dirty="0">
                <a:latin typeface="Roboto"/>
                <a:ea typeface="Roboto"/>
              </a:rPr>
              <a:t> ∊ N </a:t>
            </a:r>
            <a:br>
              <a:rPr lang="pt-PT" sz="1200" dirty="0">
                <a:latin typeface="Roboto"/>
                <a:ea typeface="Roboto"/>
              </a:rPr>
            </a:br>
            <a:br>
              <a:rPr lang="pt-PT" sz="1200" dirty="0">
                <a:latin typeface="Roboto"/>
                <a:ea typeface="Roboto"/>
              </a:rPr>
            </a:br>
            <a:r>
              <a:rPr lang="pt-PT" sz="1200" b="1" dirty="0">
                <a:latin typeface="Roboto"/>
                <a:ea typeface="Roboto"/>
              </a:rPr>
              <a:t>Restrições </a:t>
            </a:r>
            <a:r>
              <a:rPr lang="pt-PT" sz="1200" dirty="0">
                <a:latin typeface="Roboto"/>
                <a:ea typeface="Roboto"/>
              </a:rPr>
              <a:t>– O número do nó da origem </a:t>
            </a:r>
            <a:r>
              <a:rPr lang="pt-PT" sz="1200" b="1" dirty="0">
                <a:latin typeface="Roboto"/>
                <a:ea typeface="Roboto"/>
              </a:rPr>
              <a:t>(o) </a:t>
            </a:r>
            <a:r>
              <a:rPr lang="pt-PT" sz="1200" dirty="0">
                <a:latin typeface="Roboto"/>
                <a:ea typeface="Roboto"/>
              </a:rPr>
              <a:t>e do nó de destino (</a:t>
            </a:r>
            <a:r>
              <a:rPr lang="pt-PT" sz="1200" b="1" dirty="0">
                <a:latin typeface="Roboto"/>
                <a:ea typeface="Roboto"/>
              </a:rPr>
              <a:t>d</a:t>
            </a:r>
            <a:r>
              <a:rPr lang="pt-PT" sz="1200" dirty="0">
                <a:latin typeface="Roboto"/>
                <a:ea typeface="Roboto"/>
              </a:rPr>
              <a:t>) devem ser um dos nós do grafo fornecido.</a:t>
            </a:r>
            <a:br>
              <a:rPr lang="pt-PT" sz="1200" dirty="0">
                <a:latin typeface="Roboto"/>
                <a:ea typeface="Roboto"/>
              </a:rPr>
            </a:br>
            <a:endParaRPr lang="pt-PT" sz="1200" dirty="0"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241485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457200" y="3836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Cenário 1 – Grupos que não se podem separar</a:t>
            </a:r>
            <a:endParaRPr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708527" y="1730146"/>
            <a:ext cx="174600" cy="174600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708527" y="2890302"/>
            <a:ext cx="174600" cy="174600"/>
          </a:xfrm>
          <a:prstGeom prst="rect">
            <a:avLst/>
          </a:prstGeom>
          <a:solidFill>
            <a:srgbClr val="0081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1033722" y="2828202"/>
            <a:ext cx="24390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bg2">
                    <a:lumMod val="40000"/>
                    <a:lumOff val="60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1.2. -</a:t>
            </a:r>
            <a:endParaRPr sz="2000" dirty="0">
              <a:solidFill>
                <a:schemeClr val="bg2">
                  <a:lumMod val="40000"/>
                  <a:lumOff val="60000"/>
                </a:schemeClr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5" name="Google Shape;125;p16"/>
          <p:cNvSpPr txBox="1">
            <a:spLocks noGrp="1"/>
          </p:cNvSpPr>
          <p:nvPr>
            <p:ph type="title"/>
          </p:nvPr>
        </p:nvSpPr>
        <p:spPr>
          <a:xfrm>
            <a:off x="1033721" y="3127002"/>
            <a:ext cx="3893879" cy="7859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Maximizar a dimensão do grupo e minimizar o número de transbordos, apresentando as duas alternativas</a:t>
            </a:r>
            <a:endParaRPr sz="1100" dirty="0">
              <a:solidFill>
                <a:schemeClr val="bg2">
                  <a:lumMod val="40000"/>
                  <a:lumOff val="6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1033722" y="1668046"/>
            <a:ext cx="24390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1.1. -</a:t>
            </a:r>
            <a:endParaRPr sz="20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7" name="Google Shape;127;p16"/>
          <p:cNvSpPr txBox="1">
            <a:spLocks noGrp="1"/>
          </p:cNvSpPr>
          <p:nvPr>
            <p:ph type="title"/>
          </p:nvPr>
        </p:nvSpPr>
        <p:spPr>
          <a:xfrm>
            <a:off x="1033721" y="2011475"/>
            <a:ext cx="3893879" cy="5602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Roboto"/>
                <a:ea typeface="Roboto"/>
                <a:cs typeface="Roboto"/>
                <a:sym typeface="Roboto"/>
              </a:rPr>
              <a:t>Maximizar a dimensão do grupo e indicar um qualquer encaminhamento</a:t>
            </a:r>
            <a:endParaRPr sz="11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 descr="Shortest and Longest Path Algorithms: Job Interview Cheatsheet | by Ari  Saif | HackerNoon.com | Medium">
            <a:extLst>
              <a:ext uri="{FF2B5EF4-FFF2-40B4-BE49-F238E27FC236}">
                <a16:creationId xmlns:a16="http://schemas.microsoft.com/office/drawing/2014/main" id="{D6C40FD7-67E4-CA86-3075-2A3D6E4D1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280" y="2071504"/>
            <a:ext cx="2764193" cy="151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0"/>
          <p:cNvSpPr txBox="1">
            <a:spLocks noGrp="1"/>
          </p:cNvSpPr>
          <p:nvPr>
            <p:ph type="title"/>
          </p:nvPr>
        </p:nvSpPr>
        <p:spPr>
          <a:xfrm>
            <a:off x="119270" y="383675"/>
            <a:ext cx="902473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PT" dirty="0"/>
              <a:t>2</a:t>
            </a:r>
            <a:r>
              <a:rPr lang="pt-PT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.3. – Estruturas de dados e algoritmos</a:t>
            </a:r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PT" sz="2000" dirty="0">
                <a:solidFill>
                  <a:schemeClr val="bg1">
                    <a:lumMod val="50000"/>
                  </a:schemeClr>
                </a:solidFill>
              </a:rPr>
              <a:t>– problema de otimização</a:t>
            </a:r>
            <a:endParaRPr sz="20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81" name="Google Shape;281;p20"/>
          <p:cNvSpPr txBox="1">
            <a:spLocks noGrp="1"/>
          </p:cNvSpPr>
          <p:nvPr>
            <p:ph type="title"/>
          </p:nvPr>
        </p:nvSpPr>
        <p:spPr>
          <a:xfrm>
            <a:off x="8024400" y="1647050"/>
            <a:ext cx="2043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</a:rPr>
              <a:t>!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290" name="Google Shape;290;p20"/>
          <p:cNvSpPr txBox="1">
            <a:spLocks noGrp="1"/>
          </p:cNvSpPr>
          <p:nvPr>
            <p:ph type="title"/>
          </p:nvPr>
        </p:nvSpPr>
        <p:spPr>
          <a:xfrm>
            <a:off x="8024388" y="2143250"/>
            <a:ext cx="2043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</a:rPr>
              <a:t>!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52" name="Google Shape;560;p23">
            <a:extLst>
              <a:ext uri="{FF2B5EF4-FFF2-40B4-BE49-F238E27FC236}">
                <a16:creationId xmlns:a16="http://schemas.microsoft.com/office/drawing/2014/main" id="{FE9E5E2F-C5B3-03BD-AF1D-150A6416E50F}"/>
              </a:ext>
            </a:extLst>
          </p:cNvPr>
          <p:cNvSpPr/>
          <p:nvPr/>
        </p:nvSpPr>
        <p:spPr>
          <a:xfrm>
            <a:off x="4174836" y="1803775"/>
            <a:ext cx="4668930" cy="1932160"/>
          </a:xfrm>
          <a:custGeom>
            <a:avLst/>
            <a:gdLst/>
            <a:ahLst/>
            <a:cxnLst/>
            <a:rect l="l" t="t" r="r" b="b"/>
            <a:pathLst>
              <a:path w="310596" h="87579" extrusionOk="0">
                <a:moveTo>
                  <a:pt x="0" y="87579"/>
                </a:moveTo>
                <a:lnTo>
                  <a:pt x="28565" y="81367"/>
                </a:lnTo>
                <a:lnTo>
                  <a:pt x="57841" y="74963"/>
                </a:lnTo>
                <a:lnTo>
                  <a:pt x="77648" y="13103"/>
                </a:lnTo>
                <a:lnTo>
                  <a:pt x="122748" y="64906"/>
                </a:lnTo>
                <a:lnTo>
                  <a:pt x="152001" y="16759"/>
                </a:lnTo>
                <a:lnTo>
                  <a:pt x="189178" y="0"/>
                </a:lnTo>
                <a:lnTo>
                  <a:pt x="218432" y="76486"/>
                </a:lnTo>
                <a:lnTo>
                  <a:pt x="249210" y="57288"/>
                </a:lnTo>
                <a:lnTo>
                  <a:pt x="310596" y="1571"/>
                </a:lnTo>
              </a:path>
            </a:pathLst>
          </a:custGeom>
          <a:noFill/>
          <a:ln w="9525" cap="flat" cmpd="sng">
            <a:solidFill>
              <a:srgbClr val="DADADA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3" name="Google Shape;561;p23">
            <a:extLst>
              <a:ext uri="{FF2B5EF4-FFF2-40B4-BE49-F238E27FC236}">
                <a16:creationId xmlns:a16="http://schemas.microsoft.com/office/drawing/2014/main" id="{8D542F03-8CAC-CE65-E097-EA25BD0DD999}"/>
              </a:ext>
            </a:extLst>
          </p:cNvPr>
          <p:cNvSpPr/>
          <p:nvPr/>
        </p:nvSpPr>
        <p:spPr>
          <a:xfrm>
            <a:off x="4119036" y="3680135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EC9B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64;p23">
            <a:extLst>
              <a:ext uri="{FF2B5EF4-FFF2-40B4-BE49-F238E27FC236}">
                <a16:creationId xmlns:a16="http://schemas.microsoft.com/office/drawing/2014/main" id="{CE041EA6-108E-101B-9736-655B21291A94}"/>
              </a:ext>
            </a:extLst>
          </p:cNvPr>
          <p:cNvSpPr/>
          <p:nvPr/>
        </p:nvSpPr>
        <p:spPr>
          <a:xfrm>
            <a:off x="4979845" y="3397855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62;p23">
            <a:extLst>
              <a:ext uri="{FF2B5EF4-FFF2-40B4-BE49-F238E27FC236}">
                <a16:creationId xmlns:a16="http://schemas.microsoft.com/office/drawing/2014/main" id="{7D37C22F-5F4D-1B55-6D7F-7A394E6004A7}"/>
              </a:ext>
            </a:extLst>
          </p:cNvPr>
          <p:cNvSpPr/>
          <p:nvPr/>
        </p:nvSpPr>
        <p:spPr>
          <a:xfrm>
            <a:off x="5290154" y="2087450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3;p23">
            <a:extLst>
              <a:ext uri="{FF2B5EF4-FFF2-40B4-BE49-F238E27FC236}">
                <a16:creationId xmlns:a16="http://schemas.microsoft.com/office/drawing/2014/main" id="{A2F946BC-4A2D-DEF1-E69B-BAFFCCCCAF54}"/>
              </a:ext>
            </a:extLst>
          </p:cNvPr>
          <p:cNvSpPr/>
          <p:nvPr/>
        </p:nvSpPr>
        <p:spPr>
          <a:xfrm>
            <a:off x="5963331" y="3167586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29346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65;p23">
            <a:extLst>
              <a:ext uri="{FF2B5EF4-FFF2-40B4-BE49-F238E27FC236}">
                <a16:creationId xmlns:a16="http://schemas.microsoft.com/office/drawing/2014/main" id="{3ED7D9CF-9A0F-39A4-E467-4DEBC08C2308}"/>
              </a:ext>
            </a:extLst>
          </p:cNvPr>
          <p:cNvSpPr/>
          <p:nvPr/>
        </p:nvSpPr>
        <p:spPr>
          <a:xfrm>
            <a:off x="6410526" y="2093277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EC9B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66;p23">
            <a:extLst>
              <a:ext uri="{FF2B5EF4-FFF2-40B4-BE49-F238E27FC236}">
                <a16:creationId xmlns:a16="http://schemas.microsoft.com/office/drawing/2014/main" id="{96D34BD8-C97A-CBAD-E1B6-061D85CFD08E}"/>
              </a:ext>
            </a:extLst>
          </p:cNvPr>
          <p:cNvSpPr/>
          <p:nvPr/>
        </p:nvSpPr>
        <p:spPr>
          <a:xfrm>
            <a:off x="6949535" y="1778368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29346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67;p23">
            <a:extLst>
              <a:ext uri="{FF2B5EF4-FFF2-40B4-BE49-F238E27FC236}">
                <a16:creationId xmlns:a16="http://schemas.microsoft.com/office/drawing/2014/main" id="{F89A8E1E-1CAD-49EB-5189-FB9C6332835E}"/>
              </a:ext>
            </a:extLst>
          </p:cNvPr>
          <p:cNvSpPr/>
          <p:nvPr/>
        </p:nvSpPr>
        <p:spPr>
          <a:xfrm>
            <a:off x="7408128" y="3425008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568;p23">
            <a:extLst>
              <a:ext uri="{FF2B5EF4-FFF2-40B4-BE49-F238E27FC236}">
                <a16:creationId xmlns:a16="http://schemas.microsoft.com/office/drawing/2014/main" id="{DB836CF4-0A71-72AB-2493-DFFF88644BED}"/>
              </a:ext>
            </a:extLst>
          </p:cNvPr>
          <p:cNvSpPr/>
          <p:nvPr/>
        </p:nvSpPr>
        <p:spPr>
          <a:xfrm>
            <a:off x="7850017" y="3044976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EC9B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569;p23">
            <a:extLst>
              <a:ext uri="{FF2B5EF4-FFF2-40B4-BE49-F238E27FC236}">
                <a16:creationId xmlns:a16="http://schemas.microsoft.com/office/drawing/2014/main" id="{63278635-0B23-3500-90FF-A515A2C8B766}"/>
              </a:ext>
            </a:extLst>
          </p:cNvPr>
          <p:cNvSpPr/>
          <p:nvPr/>
        </p:nvSpPr>
        <p:spPr>
          <a:xfrm>
            <a:off x="8764823" y="1831132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532;p23">
            <a:extLst>
              <a:ext uri="{FF2B5EF4-FFF2-40B4-BE49-F238E27FC236}">
                <a16:creationId xmlns:a16="http://schemas.microsoft.com/office/drawing/2014/main" id="{F9F269C4-9C07-AAFB-2DC8-AE54B6956451}"/>
              </a:ext>
            </a:extLst>
          </p:cNvPr>
          <p:cNvGrpSpPr/>
          <p:nvPr/>
        </p:nvGrpSpPr>
        <p:grpSpPr>
          <a:xfrm>
            <a:off x="6296723" y="2688156"/>
            <a:ext cx="339205" cy="282250"/>
            <a:chOff x="2967600" y="4528286"/>
            <a:chExt cx="765827" cy="670678"/>
          </a:xfrm>
        </p:grpSpPr>
        <p:sp>
          <p:nvSpPr>
            <p:cNvPr id="63" name="Google Shape;533;p23">
              <a:extLst>
                <a:ext uri="{FF2B5EF4-FFF2-40B4-BE49-F238E27FC236}">
                  <a16:creationId xmlns:a16="http://schemas.microsoft.com/office/drawing/2014/main" id="{79F5348B-EAF7-F081-8326-4982864871C6}"/>
                </a:ext>
              </a:extLst>
            </p:cNvPr>
            <p:cNvSpPr/>
            <p:nvPr/>
          </p:nvSpPr>
          <p:spPr>
            <a:xfrm rot="1492103">
              <a:off x="3031179" y="4642031"/>
              <a:ext cx="638671" cy="443188"/>
            </a:xfrm>
            <a:custGeom>
              <a:avLst/>
              <a:gdLst/>
              <a:ahLst/>
              <a:cxnLst/>
              <a:rect l="l" t="t" r="r" b="b"/>
              <a:pathLst>
                <a:path w="25549" h="17729" fill="none" extrusionOk="0">
                  <a:moveTo>
                    <a:pt x="3848" y="17728"/>
                  </a:moveTo>
                  <a:lnTo>
                    <a:pt x="1620" y="13059"/>
                  </a:lnTo>
                  <a:cubicBezTo>
                    <a:pt x="1620" y="13059"/>
                    <a:pt x="1" y="9693"/>
                    <a:pt x="1747" y="8503"/>
                  </a:cubicBezTo>
                  <a:cubicBezTo>
                    <a:pt x="3481" y="7314"/>
                    <a:pt x="7112" y="5062"/>
                    <a:pt x="9339" y="3910"/>
                  </a:cubicBezTo>
                  <a:cubicBezTo>
                    <a:pt x="11554" y="2759"/>
                    <a:pt x="16312" y="658"/>
                    <a:pt x="17792" y="329"/>
                  </a:cubicBezTo>
                  <a:cubicBezTo>
                    <a:pt x="19273" y="0"/>
                    <a:pt x="20728" y="607"/>
                    <a:pt x="22778" y="2695"/>
                  </a:cubicBezTo>
                  <a:cubicBezTo>
                    <a:pt x="24840" y="4783"/>
                    <a:pt x="25321" y="5606"/>
                    <a:pt x="25549" y="6783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34;p23">
              <a:extLst>
                <a:ext uri="{FF2B5EF4-FFF2-40B4-BE49-F238E27FC236}">
                  <a16:creationId xmlns:a16="http://schemas.microsoft.com/office/drawing/2014/main" id="{30BF0696-85B2-D8A7-8532-725A346D594C}"/>
                </a:ext>
              </a:extLst>
            </p:cNvPr>
            <p:cNvSpPr/>
            <p:nvPr/>
          </p:nvSpPr>
          <p:spPr>
            <a:xfrm rot="1492103">
              <a:off x="3586323" y="4934014"/>
              <a:ext cx="92367" cy="59170"/>
            </a:xfrm>
            <a:custGeom>
              <a:avLst/>
              <a:gdLst/>
              <a:ahLst/>
              <a:cxnLst/>
              <a:rect l="l" t="t" r="r" b="b"/>
              <a:pathLst>
                <a:path w="3695" h="2367" fill="none" extrusionOk="0">
                  <a:moveTo>
                    <a:pt x="3568" y="355"/>
                  </a:moveTo>
                  <a:cubicBezTo>
                    <a:pt x="3695" y="608"/>
                    <a:pt x="3581" y="911"/>
                    <a:pt x="3341" y="1025"/>
                  </a:cubicBezTo>
                  <a:lnTo>
                    <a:pt x="797" y="2240"/>
                  </a:lnTo>
                  <a:cubicBezTo>
                    <a:pt x="544" y="2367"/>
                    <a:pt x="240" y="2253"/>
                    <a:pt x="127" y="2012"/>
                  </a:cubicBezTo>
                  <a:lnTo>
                    <a:pt x="127" y="2012"/>
                  </a:lnTo>
                  <a:cubicBezTo>
                    <a:pt x="0" y="1759"/>
                    <a:pt x="114" y="1456"/>
                    <a:pt x="354" y="1342"/>
                  </a:cubicBezTo>
                  <a:lnTo>
                    <a:pt x="2898" y="127"/>
                  </a:lnTo>
                  <a:cubicBezTo>
                    <a:pt x="3151" y="0"/>
                    <a:pt x="3455" y="114"/>
                    <a:pt x="356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35;p23">
              <a:extLst>
                <a:ext uri="{FF2B5EF4-FFF2-40B4-BE49-F238E27FC236}">
                  <a16:creationId xmlns:a16="http://schemas.microsoft.com/office/drawing/2014/main" id="{66151DF9-AA7B-D201-EA64-DE1320A5B497}"/>
                </a:ext>
              </a:extLst>
            </p:cNvPr>
            <p:cNvSpPr/>
            <p:nvPr/>
          </p:nvSpPr>
          <p:spPr>
            <a:xfrm rot="1492103">
              <a:off x="3033742" y="4956619"/>
              <a:ext cx="79118" cy="52846"/>
            </a:xfrm>
            <a:custGeom>
              <a:avLst/>
              <a:gdLst/>
              <a:ahLst/>
              <a:cxnLst/>
              <a:rect l="l" t="t" r="r" b="b"/>
              <a:pathLst>
                <a:path w="3165" h="2114" fill="none" extrusionOk="0">
                  <a:moveTo>
                    <a:pt x="3038" y="355"/>
                  </a:moveTo>
                  <a:cubicBezTo>
                    <a:pt x="3164" y="608"/>
                    <a:pt x="3051" y="911"/>
                    <a:pt x="2810" y="1025"/>
                  </a:cubicBezTo>
                  <a:lnTo>
                    <a:pt x="785" y="2000"/>
                  </a:lnTo>
                  <a:cubicBezTo>
                    <a:pt x="532" y="2114"/>
                    <a:pt x="241" y="2012"/>
                    <a:pt x="115" y="1759"/>
                  </a:cubicBezTo>
                  <a:lnTo>
                    <a:pt x="115" y="1759"/>
                  </a:lnTo>
                  <a:cubicBezTo>
                    <a:pt x="1" y="1506"/>
                    <a:pt x="102" y="1215"/>
                    <a:pt x="355" y="1089"/>
                  </a:cubicBezTo>
                  <a:lnTo>
                    <a:pt x="2380" y="127"/>
                  </a:lnTo>
                  <a:cubicBezTo>
                    <a:pt x="2620" y="0"/>
                    <a:pt x="2924" y="114"/>
                    <a:pt x="303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36;p23">
              <a:extLst>
                <a:ext uri="{FF2B5EF4-FFF2-40B4-BE49-F238E27FC236}">
                  <a16:creationId xmlns:a16="http://schemas.microsoft.com/office/drawing/2014/main" id="{33F5091E-3151-DD72-4EB9-DA34392B3BB6}"/>
                </a:ext>
              </a:extLst>
            </p:cNvPr>
            <p:cNvSpPr/>
            <p:nvPr/>
          </p:nvSpPr>
          <p:spPr>
            <a:xfrm rot="1492103">
              <a:off x="3106220" y="4931459"/>
              <a:ext cx="121815" cy="121790"/>
            </a:xfrm>
            <a:custGeom>
              <a:avLst/>
              <a:gdLst/>
              <a:ahLst/>
              <a:cxnLst/>
              <a:rect l="l" t="t" r="r" b="b"/>
              <a:pathLst>
                <a:path w="4873" h="4872" fill="none" extrusionOk="0">
                  <a:moveTo>
                    <a:pt x="4366" y="1518"/>
                  </a:moveTo>
                  <a:cubicBezTo>
                    <a:pt x="4873" y="2581"/>
                    <a:pt x="4430" y="3859"/>
                    <a:pt x="3367" y="4366"/>
                  </a:cubicBezTo>
                  <a:cubicBezTo>
                    <a:pt x="2304" y="4872"/>
                    <a:pt x="1026" y="4429"/>
                    <a:pt x="520" y="3366"/>
                  </a:cubicBezTo>
                  <a:cubicBezTo>
                    <a:pt x="1" y="2290"/>
                    <a:pt x="456" y="1025"/>
                    <a:pt x="1519" y="506"/>
                  </a:cubicBezTo>
                  <a:cubicBezTo>
                    <a:pt x="2582" y="0"/>
                    <a:pt x="3860" y="456"/>
                    <a:pt x="4366" y="1518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37;p23">
              <a:extLst>
                <a:ext uri="{FF2B5EF4-FFF2-40B4-BE49-F238E27FC236}">
                  <a16:creationId xmlns:a16="http://schemas.microsoft.com/office/drawing/2014/main" id="{21084F79-9750-B927-E665-DDB0C42979C3}"/>
                </a:ext>
              </a:extLst>
            </p:cNvPr>
            <p:cNvSpPr/>
            <p:nvPr/>
          </p:nvSpPr>
          <p:spPr>
            <a:xfrm rot="1492103">
              <a:off x="3135638" y="4960928"/>
              <a:ext cx="63295" cy="62970"/>
            </a:xfrm>
            <a:custGeom>
              <a:avLst/>
              <a:gdLst/>
              <a:ahLst/>
              <a:cxnLst/>
              <a:rect l="l" t="t" r="r" b="b"/>
              <a:pathLst>
                <a:path w="2532" h="2519" fill="none" extrusionOk="0">
                  <a:moveTo>
                    <a:pt x="2266" y="785"/>
                  </a:moveTo>
                  <a:cubicBezTo>
                    <a:pt x="2531" y="1329"/>
                    <a:pt x="2291" y="2000"/>
                    <a:pt x="1747" y="2266"/>
                  </a:cubicBezTo>
                  <a:cubicBezTo>
                    <a:pt x="1190" y="2519"/>
                    <a:pt x="532" y="2291"/>
                    <a:pt x="266" y="1734"/>
                  </a:cubicBezTo>
                  <a:cubicBezTo>
                    <a:pt x="1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6" y="78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38;p23">
              <a:extLst>
                <a:ext uri="{FF2B5EF4-FFF2-40B4-BE49-F238E27FC236}">
                  <a16:creationId xmlns:a16="http://schemas.microsoft.com/office/drawing/2014/main" id="{2C3A30ED-90F8-6233-3600-E12BABAE91EA}"/>
                </a:ext>
              </a:extLst>
            </p:cNvPr>
            <p:cNvSpPr/>
            <p:nvPr/>
          </p:nvSpPr>
          <p:spPr>
            <a:xfrm rot="1492103">
              <a:off x="3161884" y="4987202"/>
              <a:ext cx="10799" cy="10449"/>
            </a:xfrm>
            <a:custGeom>
              <a:avLst/>
              <a:gdLst/>
              <a:ahLst/>
              <a:cxnLst/>
              <a:rect l="l" t="t" r="r" b="b"/>
              <a:pathLst>
                <a:path w="432" h="418" fill="none" extrusionOk="0">
                  <a:moveTo>
                    <a:pt x="381" y="127"/>
                  </a:moveTo>
                  <a:cubicBezTo>
                    <a:pt x="431" y="228"/>
                    <a:pt x="381" y="329"/>
                    <a:pt x="292" y="380"/>
                  </a:cubicBezTo>
                  <a:cubicBezTo>
                    <a:pt x="203" y="418"/>
                    <a:pt x="90" y="380"/>
                    <a:pt x="52" y="291"/>
                  </a:cubicBezTo>
                  <a:cubicBezTo>
                    <a:pt x="1" y="203"/>
                    <a:pt x="39" y="89"/>
                    <a:pt x="140" y="51"/>
                  </a:cubicBezTo>
                  <a:cubicBezTo>
                    <a:pt x="229" y="0"/>
                    <a:pt x="343" y="38"/>
                    <a:pt x="381" y="127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39;p23">
              <a:extLst>
                <a:ext uri="{FF2B5EF4-FFF2-40B4-BE49-F238E27FC236}">
                  <a16:creationId xmlns:a16="http://schemas.microsoft.com/office/drawing/2014/main" id="{DED5C77B-9CF8-6E30-4DAB-07E39FD777FF}"/>
                </a:ext>
              </a:extLst>
            </p:cNvPr>
            <p:cNvSpPr/>
            <p:nvPr/>
          </p:nvSpPr>
          <p:spPr>
            <a:xfrm rot="1492103">
              <a:off x="3466021" y="4921760"/>
              <a:ext cx="121790" cy="12179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4353" y="1519"/>
                  </a:moveTo>
                  <a:cubicBezTo>
                    <a:pt x="4872" y="2582"/>
                    <a:pt x="4416" y="3860"/>
                    <a:pt x="3353" y="4366"/>
                  </a:cubicBezTo>
                  <a:cubicBezTo>
                    <a:pt x="2291" y="4872"/>
                    <a:pt x="1013" y="4429"/>
                    <a:pt x="506" y="3366"/>
                  </a:cubicBezTo>
                  <a:cubicBezTo>
                    <a:pt x="0" y="2303"/>
                    <a:pt x="443" y="1025"/>
                    <a:pt x="1506" y="519"/>
                  </a:cubicBezTo>
                  <a:cubicBezTo>
                    <a:pt x="2569" y="0"/>
                    <a:pt x="3847" y="456"/>
                    <a:pt x="4353" y="151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40;p23">
              <a:extLst>
                <a:ext uri="{FF2B5EF4-FFF2-40B4-BE49-F238E27FC236}">
                  <a16:creationId xmlns:a16="http://schemas.microsoft.com/office/drawing/2014/main" id="{A66CA58F-1E97-215F-6D36-8B55A988511A}"/>
                </a:ext>
              </a:extLst>
            </p:cNvPr>
            <p:cNvSpPr/>
            <p:nvPr/>
          </p:nvSpPr>
          <p:spPr>
            <a:xfrm rot="1492103">
              <a:off x="3495074" y="4951083"/>
              <a:ext cx="63295" cy="63295"/>
            </a:xfrm>
            <a:custGeom>
              <a:avLst/>
              <a:gdLst/>
              <a:ahLst/>
              <a:cxnLst/>
              <a:rect l="l" t="t" r="r" b="b"/>
              <a:pathLst>
                <a:path w="2532" h="2532" fill="none" extrusionOk="0">
                  <a:moveTo>
                    <a:pt x="2265" y="786"/>
                  </a:moveTo>
                  <a:cubicBezTo>
                    <a:pt x="2531" y="1342"/>
                    <a:pt x="2303" y="2000"/>
                    <a:pt x="1747" y="2266"/>
                  </a:cubicBezTo>
                  <a:cubicBezTo>
                    <a:pt x="1190" y="2532"/>
                    <a:pt x="532" y="2291"/>
                    <a:pt x="266" y="1747"/>
                  </a:cubicBezTo>
                  <a:cubicBezTo>
                    <a:pt x="0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5" y="78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41;p23">
              <a:extLst>
                <a:ext uri="{FF2B5EF4-FFF2-40B4-BE49-F238E27FC236}">
                  <a16:creationId xmlns:a16="http://schemas.microsoft.com/office/drawing/2014/main" id="{F8AD03C4-85D5-1A28-BDE4-BA2C7893373E}"/>
                </a:ext>
              </a:extLst>
            </p:cNvPr>
            <p:cNvSpPr/>
            <p:nvPr/>
          </p:nvSpPr>
          <p:spPr>
            <a:xfrm rot="1492103">
              <a:off x="3521700" y="4977434"/>
              <a:ext cx="10449" cy="10449"/>
            </a:xfrm>
            <a:custGeom>
              <a:avLst/>
              <a:gdLst/>
              <a:ahLst/>
              <a:cxnLst/>
              <a:rect l="l" t="t" r="r" b="b"/>
              <a:pathLst>
                <a:path w="418" h="418" fill="none" extrusionOk="0">
                  <a:moveTo>
                    <a:pt x="367" y="139"/>
                  </a:moveTo>
                  <a:cubicBezTo>
                    <a:pt x="418" y="228"/>
                    <a:pt x="380" y="329"/>
                    <a:pt x="291" y="380"/>
                  </a:cubicBezTo>
                  <a:cubicBezTo>
                    <a:pt x="190" y="418"/>
                    <a:pt x="89" y="380"/>
                    <a:pt x="38" y="291"/>
                  </a:cubicBezTo>
                  <a:cubicBezTo>
                    <a:pt x="0" y="203"/>
                    <a:pt x="38" y="89"/>
                    <a:pt x="127" y="51"/>
                  </a:cubicBezTo>
                  <a:cubicBezTo>
                    <a:pt x="215" y="0"/>
                    <a:pt x="329" y="38"/>
                    <a:pt x="367" y="13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42;p23">
              <a:extLst>
                <a:ext uri="{FF2B5EF4-FFF2-40B4-BE49-F238E27FC236}">
                  <a16:creationId xmlns:a16="http://schemas.microsoft.com/office/drawing/2014/main" id="{83CF64A4-A61A-C696-6EA8-3D94D0B34F4E}"/>
                </a:ext>
              </a:extLst>
            </p:cNvPr>
            <p:cNvSpPr/>
            <p:nvPr/>
          </p:nvSpPr>
          <p:spPr>
            <a:xfrm rot="1492103">
              <a:off x="3233231" y="4922499"/>
              <a:ext cx="226531" cy="114215"/>
            </a:xfrm>
            <a:custGeom>
              <a:avLst/>
              <a:gdLst/>
              <a:ahLst/>
              <a:cxnLst/>
              <a:rect l="l" t="t" r="r" b="b"/>
              <a:pathLst>
                <a:path w="9062" h="4569" fill="none" extrusionOk="0">
                  <a:moveTo>
                    <a:pt x="1" y="4568"/>
                  </a:moveTo>
                  <a:lnTo>
                    <a:pt x="906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43;p23">
              <a:extLst>
                <a:ext uri="{FF2B5EF4-FFF2-40B4-BE49-F238E27FC236}">
                  <a16:creationId xmlns:a16="http://schemas.microsoft.com/office/drawing/2014/main" id="{0D587D2D-F1AE-D85C-1221-6680A770F7E0}"/>
                </a:ext>
              </a:extLst>
            </p:cNvPr>
            <p:cNvSpPr/>
            <p:nvPr/>
          </p:nvSpPr>
          <p:spPr>
            <a:xfrm rot="1492103">
              <a:off x="3101594" y="4637243"/>
              <a:ext cx="468486" cy="230306"/>
            </a:xfrm>
            <a:custGeom>
              <a:avLst/>
              <a:gdLst/>
              <a:ahLst/>
              <a:cxnLst/>
              <a:rect l="l" t="t" r="r" b="b"/>
              <a:pathLst>
                <a:path w="18741" h="9213" fill="none" extrusionOk="0">
                  <a:moveTo>
                    <a:pt x="0" y="9212"/>
                  </a:moveTo>
                  <a:lnTo>
                    <a:pt x="1874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44;p23">
              <a:extLst>
                <a:ext uri="{FF2B5EF4-FFF2-40B4-BE49-F238E27FC236}">
                  <a16:creationId xmlns:a16="http://schemas.microsoft.com/office/drawing/2014/main" id="{18771FEA-E4EB-0EA5-246C-61D6B9D68721}"/>
                </a:ext>
              </a:extLst>
            </p:cNvPr>
            <p:cNvSpPr/>
            <p:nvPr/>
          </p:nvSpPr>
          <p:spPr>
            <a:xfrm rot="1492103">
              <a:off x="3405727" y="4761832"/>
              <a:ext cx="97142" cy="202783"/>
            </a:xfrm>
            <a:custGeom>
              <a:avLst/>
              <a:gdLst/>
              <a:ahLst/>
              <a:cxnLst/>
              <a:rect l="l" t="t" r="r" b="b"/>
              <a:pathLst>
                <a:path w="3886" h="8112" fill="none" extrusionOk="0">
                  <a:moveTo>
                    <a:pt x="1" y="1"/>
                  </a:moveTo>
                  <a:cubicBezTo>
                    <a:pt x="1" y="1"/>
                    <a:pt x="3443" y="7504"/>
                    <a:pt x="3885" y="8112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45;p23">
              <a:extLst>
                <a:ext uri="{FF2B5EF4-FFF2-40B4-BE49-F238E27FC236}">
                  <a16:creationId xmlns:a16="http://schemas.microsoft.com/office/drawing/2014/main" id="{5C5D0A1A-1848-C2CE-92CE-A30B3C047E64}"/>
                </a:ext>
              </a:extLst>
            </p:cNvPr>
            <p:cNvSpPr/>
            <p:nvPr/>
          </p:nvSpPr>
          <p:spPr>
            <a:xfrm rot="1492103">
              <a:off x="3083492" y="4713707"/>
              <a:ext cx="528906" cy="259078"/>
            </a:xfrm>
            <a:custGeom>
              <a:avLst/>
              <a:gdLst/>
              <a:ahLst/>
              <a:cxnLst/>
              <a:rect l="l" t="t" r="r" b="b"/>
              <a:pathLst>
                <a:path w="21158" h="10364" fill="none" extrusionOk="0">
                  <a:moveTo>
                    <a:pt x="1" y="10364"/>
                  </a:moveTo>
                  <a:lnTo>
                    <a:pt x="21158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46;p23">
              <a:extLst>
                <a:ext uri="{FF2B5EF4-FFF2-40B4-BE49-F238E27FC236}">
                  <a16:creationId xmlns:a16="http://schemas.microsoft.com/office/drawing/2014/main" id="{E3F32ED5-EC65-C3B1-5340-28CE7A21CC0D}"/>
                </a:ext>
              </a:extLst>
            </p:cNvPr>
            <p:cNvSpPr/>
            <p:nvPr/>
          </p:nvSpPr>
          <p:spPr>
            <a:xfrm rot="1492103">
              <a:off x="3120551" y="4853846"/>
              <a:ext cx="54745" cy="25948"/>
            </a:xfrm>
            <a:custGeom>
              <a:avLst/>
              <a:gdLst/>
              <a:ahLst/>
              <a:cxnLst/>
              <a:rect l="l" t="t" r="r" b="b"/>
              <a:pathLst>
                <a:path w="2190" h="1038" fill="none" extrusionOk="0">
                  <a:moveTo>
                    <a:pt x="0" y="1038"/>
                  </a:moveTo>
                  <a:lnTo>
                    <a:pt x="2189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47;p23">
              <a:extLst>
                <a:ext uri="{FF2B5EF4-FFF2-40B4-BE49-F238E27FC236}">
                  <a16:creationId xmlns:a16="http://schemas.microsoft.com/office/drawing/2014/main" id="{74D442FF-15B5-300E-3194-3BAAAD069C72}"/>
                </a:ext>
              </a:extLst>
            </p:cNvPr>
            <p:cNvSpPr/>
            <p:nvPr/>
          </p:nvSpPr>
          <p:spPr>
            <a:xfrm rot="1492103">
              <a:off x="3120759" y="4862950"/>
              <a:ext cx="54420" cy="26273"/>
            </a:xfrm>
            <a:custGeom>
              <a:avLst/>
              <a:gdLst/>
              <a:ahLst/>
              <a:cxnLst/>
              <a:rect l="l" t="t" r="r" b="b"/>
              <a:pathLst>
                <a:path w="2177" h="1051" fill="none" extrusionOk="0">
                  <a:moveTo>
                    <a:pt x="1" y="1051"/>
                  </a:moveTo>
                  <a:lnTo>
                    <a:pt x="2177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48;p23">
              <a:extLst>
                <a:ext uri="{FF2B5EF4-FFF2-40B4-BE49-F238E27FC236}">
                  <a16:creationId xmlns:a16="http://schemas.microsoft.com/office/drawing/2014/main" id="{60EAB51E-1871-6A47-D124-D19569A76FC6}"/>
                </a:ext>
              </a:extLst>
            </p:cNvPr>
            <p:cNvSpPr/>
            <p:nvPr/>
          </p:nvSpPr>
          <p:spPr>
            <a:xfrm rot="1492103">
              <a:off x="3120766" y="4872782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0" y="1051"/>
                  </a:moveTo>
                  <a:lnTo>
                    <a:pt x="2189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49;p23">
              <a:extLst>
                <a:ext uri="{FF2B5EF4-FFF2-40B4-BE49-F238E27FC236}">
                  <a16:creationId xmlns:a16="http://schemas.microsoft.com/office/drawing/2014/main" id="{F8D32B6F-8FCB-CAFA-1CF9-958C0A593768}"/>
                </a:ext>
              </a:extLst>
            </p:cNvPr>
            <p:cNvSpPr/>
            <p:nvPr/>
          </p:nvSpPr>
          <p:spPr>
            <a:xfrm rot="1492103">
              <a:off x="3121028" y="4881968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1" y="1051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50;p23">
              <a:extLst>
                <a:ext uri="{FF2B5EF4-FFF2-40B4-BE49-F238E27FC236}">
                  <a16:creationId xmlns:a16="http://schemas.microsoft.com/office/drawing/2014/main" id="{571276E3-E062-3680-7DEE-FF07D8543220}"/>
                </a:ext>
              </a:extLst>
            </p:cNvPr>
            <p:cNvSpPr/>
            <p:nvPr/>
          </p:nvSpPr>
          <p:spPr>
            <a:xfrm rot="1492103">
              <a:off x="3120985" y="4892735"/>
              <a:ext cx="54745" cy="25973"/>
            </a:xfrm>
            <a:custGeom>
              <a:avLst/>
              <a:gdLst/>
              <a:ahLst/>
              <a:cxnLst/>
              <a:rect l="l" t="t" r="r" b="b"/>
              <a:pathLst>
                <a:path w="2190" h="1039" fill="none" extrusionOk="0">
                  <a:moveTo>
                    <a:pt x="1" y="1039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51;p23">
              <a:extLst>
                <a:ext uri="{FF2B5EF4-FFF2-40B4-BE49-F238E27FC236}">
                  <a16:creationId xmlns:a16="http://schemas.microsoft.com/office/drawing/2014/main" id="{132A7D3D-A82B-FFC6-FCF6-1BEAB7EEA6A0}"/>
                </a:ext>
              </a:extLst>
            </p:cNvPr>
            <p:cNvSpPr/>
            <p:nvPr/>
          </p:nvSpPr>
          <p:spPr>
            <a:xfrm rot="1492103">
              <a:off x="3420507" y="4799371"/>
              <a:ext cx="261303" cy="140788"/>
            </a:xfrm>
            <a:custGeom>
              <a:avLst/>
              <a:gdLst/>
              <a:ahLst/>
              <a:cxnLst/>
              <a:rect l="l" t="t" r="r" b="b"/>
              <a:pathLst>
                <a:path w="10453" h="5632" fill="none" extrusionOk="0">
                  <a:moveTo>
                    <a:pt x="0" y="1"/>
                  </a:moveTo>
                  <a:cubicBezTo>
                    <a:pt x="0" y="1"/>
                    <a:pt x="2658" y="5100"/>
                    <a:pt x="3063" y="5632"/>
                  </a:cubicBezTo>
                  <a:cubicBezTo>
                    <a:pt x="3063" y="5632"/>
                    <a:pt x="6353" y="3911"/>
                    <a:pt x="7011" y="3974"/>
                  </a:cubicBezTo>
                  <a:cubicBezTo>
                    <a:pt x="7656" y="4050"/>
                    <a:pt x="8263" y="4278"/>
                    <a:pt x="8263" y="4278"/>
                  </a:cubicBezTo>
                  <a:lnTo>
                    <a:pt x="10452" y="324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52;p23">
              <a:extLst>
                <a:ext uri="{FF2B5EF4-FFF2-40B4-BE49-F238E27FC236}">
                  <a16:creationId xmlns:a16="http://schemas.microsoft.com/office/drawing/2014/main" id="{B895555B-DFCF-F740-45F0-A353611C88AE}"/>
                </a:ext>
              </a:extLst>
            </p:cNvPr>
            <p:cNvSpPr/>
            <p:nvPr/>
          </p:nvSpPr>
          <p:spPr>
            <a:xfrm rot="1492103">
              <a:off x="3630288" y="4899488"/>
              <a:ext cx="25323" cy="25973"/>
            </a:xfrm>
            <a:custGeom>
              <a:avLst/>
              <a:gdLst/>
              <a:ahLst/>
              <a:cxnLst/>
              <a:rect l="l" t="t" r="r" b="b"/>
              <a:pathLst>
                <a:path w="1013" h="1039" fill="none" extrusionOk="0">
                  <a:moveTo>
                    <a:pt x="899" y="330"/>
                  </a:moveTo>
                  <a:cubicBezTo>
                    <a:pt x="1013" y="558"/>
                    <a:pt x="924" y="823"/>
                    <a:pt x="709" y="937"/>
                  </a:cubicBezTo>
                  <a:cubicBezTo>
                    <a:pt x="481" y="1038"/>
                    <a:pt x="216" y="937"/>
                    <a:pt x="102" y="709"/>
                  </a:cubicBezTo>
                  <a:cubicBezTo>
                    <a:pt x="1" y="482"/>
                    <a:pt x="89" y="203"/>
                    <a:pt x="304" y="102"/>
                  </a:cubicBezTo>
                  <a:cubicBezTo>
                    <a:pt x="519" y="1"/>
                    <a:pt x="798" y="102"/>
                    <a:pt x="899" y="330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53;p23">
              <a:extLst>
                <a:ext uri="{FF2B5EF4-FFF2-40B4-BE49-F238E27FC236}">
                  <a16:creationId xmlns:a16="http://schemas.microsoft.com/office/drawing/2014/main" id="{4898332B-15E4-FF15-5AC4-634914CFDCB0}"/>
                </a:ext>
              </a:extLst>
            </p:cNvPr>
            <p:cNvSpPr/>
            <p:nvPr/>
          </p:nvSpPr>
          <p:spPr>
            <a:xfrm rot="1492103">
              <a:off x="3118578" y="4745508"/>
              <a:ext cx="116440" cy="100617"/>
            </a:xfrm>
            <a:custGeom>
              <a:avLst/>
              <a:gdLst/>
              <a:ahLst/>
              <a:cxnLst/>
              <a:rect l="l" t="t" r="r" b="b"/>
              <a:pathLst>
                <a:path w="4658" h="4025" fill="none" extrusionOk="0">
                  <a:moveTo>
                    <a:pt x="1469" y="4012"/>
                  </a:moveTo>
                  <a:lnTo>
                    <a:pt x="4341" y="2633"/>
                  </a:lnTo>
                  <a:cubicBezTo>
                    <a:pt x="4341" y="2633"/>
                    <a:pt x="4657" y="2544"/>
                    <a:pt x="4278" y="1785"/>
                  </a:cubicBezTo>
                  <a:cubicBezTo>
                    <a:pt x="3898" y="1026"/>
                    <a:pt x="3506" y="343"/>
                    <a:pt x="3506" y="343"/>
                  </a:cubicBezTo>
                  <a:cubicBezTo>
                    <a:pt x="3506" y="343"/>
                    <a:pt x="3443" y="1"/>
                    <a:pt x="2873" y="279"/>
                  </a:cubicBezTo>
                  <a:cubicBezTo>
                    <a:pt x="2304" y="545"/>
                    <a:pt x="418" y="1456"/>
                    <a:pt x="418" y="1456"/>
                  </a:cubicBezTo>
                  <a:cubicBezTo>
                    <a:pt x="418" y="1456"/>
                    <a:pt x="1" y="1671"/>
                    <a:pt x="266" y="2152"/>
                  </a:cubicBezTo>
                  <a:cubicBezTo>
                    <a:pt x="532" y="2620"/>
                    <a:pt x="1000" y="3683"/>
                    <a:pt x="1000" y="3683"/>
                  </a:cubicBezTo>
                  <a:cubicBezTo>
                    <a:pt x="1000" y="3683"/>
                    <a:pt x="1203" y="4025"/>
                    <a:pt x="1469" y="4012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54;p23">
              <a:extLst>
                <a:ext uri="{FF2B5EF4-FFF2-40B4-BE49-F238E27FC236}">
                  <a16:creationId xmlns:a16="http://schemas.microsoft.com/office/drawing/2014/main" id="{A2BC9553-DCE2-734F-B106-74706CE1B119}"/>
                </a:ext>
              </a:extLst>
            </p:cNvPr>
            <p:cNvSpPr/>
            <p:nvPr/>
          </p:nvSpPr>
          <p:spPr>
            <a:xfrm rot="1492103">
              <a:off x="3231118" y="4743928"/>
              <a:ext cx="112941" cy="101891"/>
            </a:xfrm>
            <a:custGeom>
              <a:avLst/>
              <a:gdLst/>
              <a:ahLst/>
              <a:cxnLst/>
              <a:rect l="l" t="t" r="r" b="b"/>
              <a:pathLst>
                <a:path w="4518" h="4076" fill="none" extrusionOk="0">
                  <a:moveTo>
                    <a:pt x="1025" y="3569"/>
                  </a:moveTo>
                  <a:lnTo>
                    <a:pt x="177" y="1975"/>
                  </a:lnTo>
                  <a:cubicBezTo>
                    <a:pt x="177" y="1975"/>
                    <a:pt x="0" y="1620"/>
                    <a:pt x="696" y="1291"/>
                  </a:cubicBezTo>
                  <a:cubicBezTo>
                    <a:pt x="1405" y="950"/>
                    <a:pt x="3151" y="114"/>
                    <a:pt x="3151" y="114"/>
                  </a:cubicBezTo>
                  <a:cubicBezTo>
                    <a:pt x="3151" y="114"/>
                    <a:pt x="3594" y="1"/>
                    <a:pt x="3822" y="570"/>
                  </a:cubicBezTo>
                  <a:cubicBezTo>
                    <a:pt x="4062" y="1139"/>
                    <a:pt x="4404" y="1987"/>
                    <a:pt x="4404" y="1987"/>
                  </a:cubicBezTo>
                  <a:cubicBezTo>
                    <a:pt x="4404" y="1987"/>
                    <a:pt x="4518" y="2544"/>
                    <a:pt x="4176" y="2683"/>
                  </a:cubicBezTo>
                  <a:cubicBezTo>
                    <a:pt x="3328" y="3038"/>
                    <a:pt x="1481" y="3974"/>
                    <a:pt x="1481" y="3974"/>
                  </a:cubicBezTo>
                  <a:cubicBezTo>
                    <a:pt x="1481" y="3974"/>
                    <a:pt x="1266" y="4075"/>
                    <a:pt x="1025" y="356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55;p23">
              <a:extLst>
                <a:ext uri="{FF2B5EF4-FFF2-40B4-BE49-F238E27FC236}">
                  <a16:creationId xmlns:a16="http://schemas.microsoft.com/office/drawing/2014/main" id="{2F78A6A6-1381-6861-E8C1-83AA4858F50C}"/>
                </a:ext>
              </a:extLst>
            </p:cNvPr>
            <p:cNvSpPr/>
            <p:nvPr/>
          </p:nvSpPr>
          <p:spPr>
            <a:xfrm rot="1492103">
              <a:off x="3340741" y="4741202"/>
              <a:ext cx="116115" cy="104416"/>
            </a:xfrm>
            <a:custGeom>
              <a:avLst/>
              <a:gdLst/>
              <a:ahLst/>
              <a:cxnLst/>
              <a:rect l="l" t="t" r="r" b="b"/>
              <a:pathLst>
                <a:path w="4645" h="4177" fill="none" extrusionOk="0">
                  <a:moveTo>
                    <a:pt x="165" y="1924"/>
                  </a:moveTo>
                  <a:lnTo>
                    <a:pt x="1013" y="3696"/>
                  </a:lnTo>
                  <a:cubicBezTo>
                    <a:pt x="1013" y="3696"/>
                    <a:pt x="1202" y="4176"/>
                    <a:pt x="1785" y="3911"/>
                  </a:cubicBezTo>
                  <a:cubicBezTo>
                    <a:pt x="2354" y="3658"/>
                    <a:pt x="4290" y="2721"/>
                    <a:pt x="4290" y="2721"/>
                  </a:cubicBezTo>
                  <a:cubicBezTo>
                    <a:pt x="4290" y="2721"/>
                    <a:pt x="4644" y="2607"/>
                    <a:pt x="4163" y="1696"/>
                  </a:cubicBezTo>
                  <a:cubicBezTo>
                    <a:pt x="3695" y="798"/>
                    <a:pt x="3569" y="443"/>
                    <a:pt x="3569" y="443"/>
                  </a:cubicBezTo>
                  <a:cubicBezTo>
                    <a:pt x="3569" y="443"/>
                    <a:pt x="3379" y="1"/>
                    <a:pt x="2544" y="494"/>
                  </a:cubicBezTo>
                  <a:cubicBezTo>
                    <a:pt x="2379" y="583"/>
                    <a:pt x="696" y="1367"/>
                    <a:pt x="696" y="1367"/>
                  </a:cubicBezTo>
                  <a:cubicBezTo>
                    <a:pt x="696" y="1367"/>
                    <a:pt x="0" y="1570"/>
                    <a:pt x="165" y="1924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56;p23">
              <a:extLst>
                <a:ext uri="{FF2B5EF4-FFF2-40B4-BE49-F238E27FC236}">
                  <a16:creationId xmlns:a16="http://schemas.microsoft.com/office/drawing/2014/main" id="{91455E28-604B-7296-24FC-A66B941B481B}"/>
                </a:ext>
              </a:extLst>
            </p:cNvPr>
            <p:cNvSpPr/>
            <p:nvPr/>
          </p:nvSpPr>
          <p:spPr>
            <a:xfrm rot="1492103">
              <a:off x="3468287" y="4744327"/>
              <a:ext cx="166411" cy="111041"/>
            </a:xfrm>
            <a:custGeom>
              <a:avLst/>
              <a:gdLst/>
              <a:ahLst/>
              <a:cxnLst/>
              <a:rect l="l" t="t" r="r" b="b"/>
              <a:pathLst>
                <a:path w="6657" h="4442" fill="none" extrusionOk="0">
                  <a:moveTo>
                    <a:pt x="102" y="2316"/>
                  </a:moveTo>
                  <a:lnTo>
                    <a:pt x="899" y="3973"/>
                  </a:lnTo>
                  <a:cubicBezTo>
                    <a:pt x="899" y="3973"/>
                    <a:pt x="1025" y="4442"/>
                    <a:pt x="1974" y="3986"/>
                  </a:cubicBezTo>
                  <a:cubicBezTo>
                    <a:pt x="2923" y="3530"/>
                    <a:pt x="5859" y="2126"/>
                    <a:pt x="5859" y="2126"/>
                  </a:cubicBezTo>
                  <a:cubicBezTo>
                    <a:pt x="5859" y="2126"/>
                    <a:pt x="6656" y="1885"/>
                    <a:pt x="5821" y="1278"/>
                  </a:cubicBezTo>
                  <a:cubicBezTo>
                    <a:pt x="4973" y="658"/>
                    <a:pt x="4227" y="203"/>
                    <a:pt x="4227" y="203"/>
                  </a:cubicBezTo>
                  <a:cubicBezTo>
                    <a:pt x="4227" y="203"/>
                    <a:pt x="4037" y="0"/>
                    <a:pt x="3328" y="342"/>
                  </a:cubicBezTo>
                  <a:cubicBezTo>
                    <a:pt x="2607" y="683"/>
                    <a:pt x="367" y="1772"/>
                    <a:pt x="367" y="1772"/>
                  </a:cubicBezTo>
                  <a:cubicBezTo>
                    <a:pt x="367" y="1772"/>
                    <a:pt x="0" y="1911"/>
                    <a:pt x="102" y="231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57;p23">
              <a:extLst>
                <a:ext uri="{FF2B5EF4-FFF2-40B4-BE49-F238E27FC236}">
                  <a16:creationId xmlns:a16="http://schemas.microsoft.com/office/drawing/2014/main" id="{31F409BB-4EF1-8C97-9390-3B0109AAEBD3}"/>
                </a:ext>
              </a:extLst>
            </p:cNvPr>
            <p:cNvSpPr/>
            <p:nvPr/>
          </p:nvSpPr>
          <p:spPr>
            <a:xfrm rot="1492103">
              <a:off x="3518613" y="4748448"/>
              <a:ext cx="31647" cy="87668"/>
            </a:xfrm>
            <a:custGeom>
              <a:avLst/>
              <a:gdLst/>
              <a:ahLst/>
              <a:cxnLst/>
              <a:rect l="l" t="t" r="r" b="b"/>
              <a:pathLst>
                <a:path w="1266" h="3507" fill="none" extrusionOk="0">
                  <a:moveTo>
                    <a:pt x="0" y="520"/>
                  </a:moveTo>
                  <a:lnTo>
                    <a:pt x="25" y="3506"/>
                  </a:lnTo>
                  <a:lnTo>
                    <a:pt x="1265" y="2911"/>
                  </a:lnTo>
                  <a:lnTo>
                    <a:pt x="1088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58;p23">
              <a:extLst>
                <a:ext uri="{FF2B5EF4-FFF2-40B4-BE49-F238E27FC236}">
                  <a16:creationId xmlns:a16="http://schemas.microsoft.com/office/drawing/2014/main" id="{050419FE-45B7-F257-6222-BFE7E57AC2B1}"/>
                </a:ext>
              </a:extLst>
            </p:cNvPr>
            <p:cNvSpPr/>
            <p:nvPr/>
          </p:nvSpPr>
          <p:spPr>
            <a:xfrm rot="1492103">
              <a:off x="3276937" y="4753688"/>
              <a:ext cx="16774" cy="81643"/>
            </a:xfrm>
            <a:custGeom>
              <a:avLst/>
              <a:gdLst/>
              <a:ahLst/>
              <a:cxnLst/>
              <a:rect l="l" t="t" r="r" b="b"/>
              <a:pathLst>
                <a:path w="671" h="3266" fill="none" extrusionOk="0">
                  <a:moveTo>
                    <a:pt x="0" y="3266"/>
                  </a:moveTo>
                  <a:lnTo>
                    <a:pt x="228" y="203"/>
                  </a:lnTo>
                  <a:lnTo>
                    <a:pt x="671" y="1"/>
                  </a:lnTo>
                  <a:lnTo>
                    <a:pt x="544" y="310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59;p23">
              <a:extLst>
                <a:ext uri="{FF2B5EF4-FFF2-40B4-BE49-F238E27FC236}">
                  <a16:creationId xmlns:a16="http://schemas.microsoft.com/office/drawing/2014/main" id="{2DF470DE-7D0F-AF0A-41CC-63047F162155}"/>
                </a:ext>
              </a:extLst>
            </p:cNvPr>
            <p:cNvSpPr/>
            <p:nvPr/>
          </p:nvSpPr>
          <p:spPr>
            <a:xfrm rot="1492103">
              <a:off x="3307873" y="4759585"/>
              <a:ext cx="19323" cy="75319"/>
            </a:xfrm>
            <a:custGeom>
              <a:avLst/>
              <a:gdLst/>
              <a:ahLst/>
              <a:cxnLst/>
              <a:rect l="l" t="t" r="r" b="b"/>
              <a:pathLst>
                <a:path w="773" h="3013" fill="none" extrusionOk="0">
                  <a:moveTo>
                    <a:pt x="203" y="3012"/>
                  </a:moveTo>
                  <a:lnTo>
                    <a:pt x="0" y="76"/>
                  </a:lnTo>
                  <a:lnTo>
                    <a:pt x="291" y="0"/>
                  </a:lnTo>
                  <a:lnTo>
                    <a:pt x="772" y="2746"/>
                  </a:ln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532;p23">
            <a:extLst>
              <a:ext uri="{FF2B5EF4-FFF2-40B4-BE49-F238E27FC236}">
                <a16:creationId xmlns:a16="http://schemas.microsoft.com/office/drawing/2014/main" id="{F5F0EB3F-29C9-DC55-CBE8-88D80C5B8A79}"/>
              </a:ext>
            </a:extLst>
          </p:cNvPr>
          <p:cNvGrpSpPr/>
          <p:nvPr/>
        </p:nvGrpSpPr>
        <p:grpSpPr>
          <a:xfrm>
            <a:off x="8197021" y="1971257"/>
            <a:ext cx="339205" cy="282250"/>
            <a:chOff x="2967600" y="4528286"/>
            <a:chExt cx="765827" cy="670678"/>
          </a:xfrm>
        </p:grpSpPr>
        <p:sp>
          <p:nvSpPr>
            <p:cNvPr id="91" name="Google Shape;533;p23">
              <a:extLst>
                <a:ext uri="{FF2B5EF4-FFF2-40B4-BE49-F238E27FC236}">
                  <a16:creationId xmlns:a16="http://schemas.microsoft.com/office/drawing/2014/main" id="{E2A90D9F-256E-444C-E75B-9BA5E2F1F54C}"/>
                </a:ext>
              </a:extLst>
            </p:cNvPr>
            <p:cNvSpPr/>
            <p:nvPr/>
          </p:nvSpPr>
          <p:spPr>
            <a:xfrm rot="1492103">
              <a:off x="3031179" y="4642031"/>
              <a:ext cx="638671" cy="443188"/>
            </a:xfrm>
            <a:custGeom>
              <a:avLst/>
              <a:gdLst/>
              <a:ahLst/>
              <a:cxnLst/>
              <a:rect l="l" t="t" r="r" b="b"/>
              <a:pathLst>
                <a:path w="25549" h="17729" fill="none" extrusionOk="0">
                  <a:moveTo>
                    <a:pt x="3848" y="17728"/>
                  </a:moveTo>
                  <a:lnTo>
                    <a:pt x="1620" y="13059"/>
                  </a:lnTo>
                  <a:cubicBezTo>
                    <a:pt x="1620" y="13059"/>
                    <a:pt x="1" y="9693"/>
                    <a:pt x="1747" y="8503"/>
                  </a:cubicBezTo>
                  <a:cubicBezTo>
                    <a:pt x="3481" y="7314"/>
                    <a:pt x="7112" y="5062"/>
                    <a:pt x="9339" y="3910"/>
                  </a:cubicBezTo>
                  <a:cubicBezTo>
                    <a:pt x="11554" y="2759"/>
                    <a:pt x="16312" y="658"/>
                    <a:pt x="17792" y="329"/>
                  </a:cubicBezTo>
                  <a:cubicBezTo>
                    <a:pt x="19273" y="0"/>
                    <a:pt x="20728" y="607"/>
                    <a:pt x="22778" y="2695"/>
                  </a:cubicBezTo>
                  <a:cubicBezTo>
                    <a:pt x="24840" y="4783"/>
                    <a:pt x="25321" y="5606"/>
                    <a:pt x="25549" y="6783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34;p23">
              <a:extLst>
                <a:ext uri="{FF2B5EF4-FFF2-40B4-BE49-F238E27FC236}">
                  <a16:creationId xmlns:a16="http://schemas.microsoft.com/office/drawing/2014/main" id="{164D09F6-5B22-B2BC-1A59-9B0E27912F58}"/>
                </a:ext>
              </a:extLst>
            </p:cNvPr>
            <p:cNvSpPr/>
            <p:nvPr/>
          </p:nvSpPr>
          <p:spPr>
            <a:xfrm rot="1492103">
              <a:off x="3586323" y="4934014"/>
              <a:ext cx="92367" cy="59170"/>
            </a:xfrm>
            <a:custGeom>
              <a:avLst/>
              <a:gdLst/>
              <a:ahLst/>
              <a:cxnLst/>
              <a:rect l="l" t="t" r="r" b="b"/>
              <a:pathLst>
                <a:path w="3695" h="2367" fill="none" extrusionOk="0">
                  <a:moveTo>
                    <a:pt x="3568" y="355"/>
                  </a:moveTo>
                  <a:cubicBezTo>
                    <a:pt x="3695" y="608"/>
                    <a:pt x="3581" y="911"/>
                    <a:pt x="3341" y="1025"/>
                  </a:cubicBezTo>
                  <a:lnTo>
                    <a:pt x="797" y="2240"/>
                  </a:lnTo>
                  <a:cubicBezTo>
                    <a:pt x="544" y="2367"/>
                    <a:pt x="240" y="2253"/>
                    <a:pt x="127" y="2012"/>
                  </a:cubicBezTo>
                  <a:lnTo>
                    <a:pt x="127" y="2012"/>
                  </a:lnTo>
                  <a:cubicBezTo>
                    <a:pt x="0" y="1759"/>
                    <a:pt x="114" y="1456"/>
                    <a:pt x="354" y="1342"/>
                  </a:cubicBezTo>
                  <a:lnTo>
                    <a:pt x="2898" y="127"/>
                  </a:lnTo>
                  <a:cubicBezTo>
                    <a:pt x="3151" y="0"/>
                    <a:pt x="3455" y="114"/>
                    <a:pt x="356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35;p23">
              <a:extLst>
                <a:ext uri="{FF2B5EF4-FFF2-40B4-BE49-F238E27FC236}">
                  <a16:creationId xmlns:a16="http://schemas.microsoft.com/office/drawing/2014/main" id="{FBFB5001-2B6C-C6EE-977D-D53D95575BFF}"/>
                </a:ext>
              </a:extLst>
            </p:cNvPr>
            <p:cNvSpPr/>
            <p:nvPr/>
          </p:nvSpPr>
          <p:spPr>
            <a:xfrm rot="1492103">
              <a:off x="3033742" y="4956619"/>
              <a:ext cx="79118" cy="52846"/>
            </a:xfrm>
            <a:custGeom>
              <a:avLst/>
              <a:gdLst/>
              <a:ahLst/>
              <a:cxnLst/>
              <a:rect l="l" t="t" r="r" b="b"/>
              <a:pathLst>
                <a:path w="3165" h="2114" fill="none" extrusionOk="0">
                  <a:moveTo>
                    <a:pt x="3038" y="355"/>
                  </a:moveTo>
                  <a:cubicBezTo>
                    <a:pt x="3164" y="608"/>
                    <a:pt x="3051" y="911"/>
                    <a:pt x="2810" y="1025"/>
                  </a:cubicBezTo>
                  <a:lnTo>
                    <a:pt x="785" y="2000"/>
                  </a:lnTo>
                  <a:cubicBezTo>
                    <a:pt x="532" y="2114"/>
                    <a:pt x="241" y="2012"/>
                    <a:pt x="115" y="1759"/>
                  </a:cubicBezTo>
                  <a:lnTo>
                    <a:pt x="115" y="1759"/>
                  </a:lnTo>
                  <a:cubicBezTo>
                    <a:pt x="1" y="1506"/>
                    <a:pt x="102" y="1215"/>
                    <a:pt x="355" y="1089"/>
                  </a:cubicBezTo>
                  <a:lnTo>
                    <a:pt x="2380" y="127"/>
                  </a:lnTo>
                  <a:cubicBezTo>
                    <a:pt x="2620" y="0"/>
                    <a:pt x="2924" y="114"/>
                    <a:pt x="303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36;p23">
              <a:extLst>
                <a:ext uri="{FF2B5EF4-FFF2-40B4-BE49-F238E27FC236}">
                  <a16:creationId xmlns:a16="http://schemas.microsoft.com/office/drawing/2014/main" id="{0CB0AEEB-A6E5-D2DE-0EA3-665C80A85E25}"/>
                </a:ext>
              </a:extLst>
            </p:cNvPr>
            <p:cNvSpPr/>
            <p:nvPr/>
          </p:nvSpPr>
          <p:spPr>
            <a:xfrm rot="1492103">
              <a:off x="3106220" y="4931459"/>
              <a:ext cx="121815" cy="121790"/>
            </a:xfrm>
            <a:custGeom>
              <a:avLst/>
              <a:gdLst/>
              <a:ahLst/>
              <a:cxnLst/>
              <a:rect l="l" t="t" r="r" b="b"/>
              <a:pathLst>
                <a:path w="4873" h="4872" fill="none" extrusionOk="0">
                  <a:moveTo>
                    <a:pt x="4366" y="1518"/>
                  </a:moveTo>
                  <a:cubicBezTo>
                    <a:pt x="4873" y="2581"/>
                    <a:pt x="4430" y="3859"/>
                    <a:pt x="3367" y="4366"/>
                  </a:cubicBezTo>
                  <a:cubicBezTo>
                    <a:pt x="2304" y="4872"/>
                    <a:pt x="1026" y="4429"/>
                    <a:pt x="520" y="3366"/>
                  </a:cubicBezTo>
                  <a:cubicBezTo>
                    <a:pt x="1" y="2290"/>
                    <a:pt x="456" y="1025"/>
                    <a:pt x="1519" y="506"/>
                  </a:cubicBezTo>
                  <a:cubicBezTo>
                    <a:pt x="2582" y="0"/>
                    <a:pt x="3860" y="456"/>
                    <a:pt x="4366" y="1518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37;p23">
              <a:extLst>
                <a:ext uri="{FF2B5EF4-FFF2-40B4-BE49-F238E27FC236}">
                  <a16:creationId xmlns:a16="http://schemas.microsoft.com/office/drawing/2014/main" id="{1D2C4929-3091-152E-0BC6-1ACB86F8EDE4}"/>
                </a:ext>
              </a:extLst>
            </p:cNvPr>
            <p:cNvSpPr/>
            <p:nvPr/>
          </p:nvSpPr>
          <p:spPr>
            <a:xfrm rot="1492103">
              <a:off x="3135638" y="4960928"/>
              <a:ext cx="63295" cy="62970"/>
            </a:xfrm>
            <a:custGeom>
              <a:avLst/>
              <a:gdLst/>
              <a:ahLst/>
              <a:cxnLst/>
              <a:rect l="l" t="t" r="r" b="b"/>
              <a:pathLst>
                <a:path w="2532" h="2519" fill="none" extrusionOk="0">
                  <a:moveTo>
                    <a:pt x="2266" y="785"/>
                  </a:moveTo>
                  <a:cubicBezTo>
                    <a:pt x="2531" y="1329"/>
                    <a:pt x="2291" y="2000"/>
                    <a:pt x="1747" y="2266"/>
                  </a:cubicBezTo>
                  <a:cubicBezTo>
                    <a:pt x="1190" y="2519"/>
                    <a:pt x="532" y="2291"/>
                    <a:pt x="266" y="1734"/>
                  </a:cubicBezTo>
                  <a:cubicBezTo>
                    <a:pt x="1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6" y="78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38;p23">
              <a:extLst>
                <a:ext uri="{FF2B5EF4-FFF2-40B4-BE49-F238E27FC236}">
                  <a16:creationId xmlns:a16="http://schemas.microsoft.com/office/drawing/2014/main" id="{A884A781-DC82-4669-4700-C3F83B951895}"/>
                </a:ext>
              </a:extLst>
            </p:cNvPr>
            <p:cNvSpPr/>
            <p:nvPr/>
          </p:nvSpPr>
          <p:spPr>
            <a:xfrm rot="1492103">
              <a:off x="3161884" y="4987202"/>
              <a:ext cx="10799" cy="10449"/>
            </a:xfrm>
            <a:custGeom>
              <a:avLst/>
              <a:gdLst/>
              <a:ahLst/>
              <a:cxnLst/>
              <a:rect l="l" t="t" r="r" b="b"/>
              <a:pathLst>
                <a:path w="432" h="418" fill="none" extrusionOk="0">
                  <a:moveTo>
                    <a:pt x="381" y="127"/>
                  </a:moveTo>
                  <a:cubicBezTo>
                    <a:pt x="431" y="228"/>
                    <a:pt x="381" y="329"/>
                    <a:pt x="292" y="380"/>
                  </a:cubicBezTo>
                  <a:cubicBezTo>
                    <a:pt x="203" y="418"/>
                    <a:pt x="90" y="380"/>
                    <a:pt x="52" y="291"/>
                  </a:cubicBezTo>
                  <a:cubicBezTo>
                    <a:pt x="1" y="203"/>
                    <a:pt x="39" y="89"/>
                    <a:pt x="140" y="51"/>
                  </a:cubicBezTo>
                  <a:cubicBezTo>
                    <a:pt x="229" y="0"/>
                    <a:pt x="343" y="38"/>
                    <a:pt x="381" y="127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39;p23">
              <a:extLst>
                <a:ext uri="{FF2B5EF4-FFF2-40B4-BE49-F238E27FC236}">
                  <a16:creationId xmlns:a16="http://schemas.microsoft.com/office/drawing/2014/main" id="{76DA0D6E-EB61-54BF-FA77-8A4B80A5DEFA}"/>
                </a:ext>
              </a:extLst>
            </p:cNvPr>
            <p:cNvSpPr/>
            <p:nvPr/>
          </p:nvSpPr>
          <p:spPr>
            <a:xfrm rot="1492103">
              <a:off x="3466021" y="4921760"/>
              <a:ext cx="121790" cy="12179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4353" y="1519"/>
                  </a:moveTo>
                  <a:cubicBezTo>
                    <a:pt x="4872" y="2582"/>
                    <a:pt x="4416" y="3860"/>
                    <a:pt x="3353" y="4366"/>
                  </a:cubicBezTo>
                  <a:cubicBezTo>
                    <a:pt x="2291" y="4872"/>
                    <a:pt x="1013" y="4429"/>
                    <a:pt x="506" y="3366"/>
                  </a:cubicBezTo>
                  <a:cubicBezTo>
                    <a:pt x="0" y="2303"/>
                    <a:pt x="443" y="1025"/>
                    <a:pt x="1506" y="519"/>
                  </a:cubicBezTo>
                  <a:cubicBezTo>
                    <a:pt x="2569" y="0"/>
                    <a:pt x="3847" y="456"/>
                    <a:pt x="4353" y="151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40;p23">
              <a:extLst>
                <a:ext uri="{FF2B5EF4-FFF2-40B4-BE49-F238E27FC236}">
                  <a16:creationId xmlns:a16="http://schemas.microsoft.com/office/drawing/2014/main" id="{123D6338-3B88-9586-3DC8-16EE3A96BE01}"/>
                </a:ext>
              </a:extLst>
            </p:cNvPr>
            <p:cNvSpPr/>
            <p:nvPr/>
          </p:nvSpPr>
          <p:spPr>
            <a:xfrm rot="1492103">
              <a:off x="3495074" y="4951083"/>
              <a:ext cx="63295" cy="63295"/>
            </a:xfrm>
            <a:custGeom>
              <a:avLst/>
              <a:gdLst/>
              <a:ahLst/>
              <a:cxnLst/>
              <a:rect l="l" t="t" r="r" b="b"/>
              <a:pathLst>
                <a:path w="2532" h="2532" fill="none" extrusionOk="0">
                  <a:moveTo>
                    <a:pt x="2265" y="786"/>
                  </a:moveTo>
                  <a:cubicBezTo>
                    <a:pt x="2531" y="1342"/>
                    <a:pt x="2303" y="2000"/>
                    <a:pt x="1747" y="2266"/>
                  </a:cubicBezTo>
                  <a:cubicBezTo>
                    <a:pt x="1190" y="2532"/>
                    <a:pt x="532" y="2291"/>
                    <a:pt x="266" y="1747"/>
                  </a:cubicBezTo>
                  <a:cubicBezTo>
                    <a:pt x="0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5" y="78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41;p23">
              <a:extLst>
                <a:ext uri="{FF2B5EF4-FFF2-40B4-BE49-F238E27FC236}">
                  <a16:creationId xmlns:a16="http://schemas.microsoft.com/office/drawing/2014/main" id="{26DC468F-C978-0C12-9D91-175C3E142510}"/>
                </a:ext>
              </a:extLst>
            </p:cNvPr>
            <p:cNvSpPr/>
            <p:nvPr/>
          </p:nvSpPr>
          <p:spPr>
            <a:xfrm rot="1492103">
              <a:off x="3521700" y="4977434"/>
              <a:ext cx="10449" cy="10449"/>
            </a:xfrm>
            <a:custGeom>
              <a:avLst/>
              <a:gdLst/>
              <a:ahLst/>
              <a:cxnLst/>
              <a:rect l="l" t="t" r="r" b="b"/>
              <a:pathLst>
                <a:path w="418" h="418" fill="none" extrusionOk="0">
                  <a:moveTo>
                    <a:pt x="367" y="139"/>
                  </a:moveTo>
                  <a:cubicBezTo>
                    <a:pt x="418" y="228"/>
                    <a:pt x="380" y="329"/>
                    <a:pt x="291" y="380"/>
                  </a:cubicBezTo>
                  <a:cubicBezTo>
                    <a:pt x="190" y="418"/>
                    <a:pt x="89" y="380"/>
                    <a:pt x="38" y="291"/>
                  </a:cubicBezTo>
                  <a:cubicBezTo>
                    <a:pt x="0" y="203"/>
                    <a:pt x="38" y="89"/>
                    <a:pt x="127" y="51"/>
                  </a:cubicBezTo>
                  <a:cubicBezTo>
                    <a:pt x="215" y="0"/>
                    <a:pt x="329" y="38"/>
                    <a:pt x="367" y="13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42;p23">
              <a:extLst>
                <a:ext uri="{FF2B5EF4-FFF2-40B4-BE49-F238E27FC236}">
                  <a16:creationId xmlns:a16="http://schemas.microsoft.com/office/drawing/2014/main" id="{37A384DB-EF0A-7C81-5F81-BD77196EEB8E}"/>
                </a:ext>
              </a:extLst>
            </p:cNvPr>
            <p:cNvSpPr/>
            <p:nvPr/>
          </p:nvSpPr>
          <p:spPr>
            <a:xfrm rot="1492103">
              <a:off x="3233231" y="4922499"/>
              <a:ext cx="226531" cy="114215"/>
            </a:xfrm>
            <a:custGeom>
              <a:avLst/>
              <a:gdLst/>
              <a:ahLst/>
              <a:cxnLst/>
              <a:rect l="l" t="t" r="r" b="b"/>
              <a:pathLst>
                <a:path w="9062" h="4569" fill="none" extrusionOk="0">
                  <a:moveTo>
                    <a:pt x="1" y="4568"/>
                  </a:moveTo>
                  <a:lnTo>
                    <a:pt x="906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43;p23">
              <a:extLst>
                <a:ext uri="{FF2B5EF4-FFF2-40B4-BE49-F238E27FC236}">
                  <a16:creationId xmlns:a16="http://schemas.microsoft.com/office/drawing/2014/main" id="{B931FD4C-4F57-C1E7-29E8-3C038A72A57F}"/>
                </a:ext>
              </a:extLst>
            </p:cNvPr>
            <p:cNvSpPr/>
            <p:nvPr/>
          </p:nvSpPr>
          <p:spPr>
            <a:xfrm rot="1492103">
              <a:off x="3101594" y="4637243"/>
              <a:ext cx="468486" cy="230306"/>
            </a:xfrm>
            <a:custGeom>
              <a:avLst/>
              <a:gdLst/>
              <a:ahLst/>
              <a:cxnLst/>
              <a:rect l="l" t="t" r="r" b="b"/>
              <a:pathLst>
                <a:path w="18741" h="9213" fill="none" extrusionOk="0">
                  <a:moveTo>
                    <a:pt x="0" y="9212"/>
                  </a:moveTo>
                  <a:lnTo>
                    <a:pt x="1874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44;p23">
              <a:extLst>
                <a:ext uri="{FF2B5EF4-FFF2-40B4-BE49-F238E27FC236}">
                  <a16:creationId xmlns:a16="http://schemas.microsoft.com/office/drawing/2014/main" id="{791D73EF-8736-A054-FCD1-E29ACC336584}"/>
                </a:ext>
              </a:extLst>
            </p:cNvPr>
            <p:cNvSpPr/>
            <p:nvPr/>
          </p:nvSpPr>
          <p:spPr>
            <a:xfrm rot="1492103">
              <a:off x="3405727" y="4761832"/>
              <a:ext cx="97142" cy="202783"/>
            </a:xfrm>
            <a:custGeom>
              <a:avLst/>
              <a:gdLst/>
              <a:ahLst/>
              <a:cxnLst/>
              <a:rect l="l" t="t" r="r" b="b"/>
              <a:pathLst>
                <a:path w="3886" h="8112" fill="none" extrusionOk="0">
                  <a:moveTo>
                    <a:pt x="1" y="1"/>
                  </a:moveTo>
                  <a:cubicBezTo>
                    <a:pt x="1" y="1"/>
                    <a:pt x="3443" y="7504"/>
                    <a:pt x="3885" y="8112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45;p23">
              <a:extLst>
                <a:ext uri="{FF2B5EF4-FFF2-40B4-BE49-F238E27FC236}">
                  <a16:creationId xmlns:a16="http://schemas.microsoft.com/office/drawing/2014/main" id="{C66FDB48-7AB4-F220-CC9F-170C1ACD4418}"/>
                </a:ext>
              </a:extLst>
            </p:cNvPr>
            <p:cNvSpPr/>
            <p:nvPr/>
          </p:nvSpPr>
          <p:spPr>
            <a:xfrm rot="1492103">
              <a:off x="3083492" y="4713707"/>
              <a:ext cx="528906" cy="259078"/>
            </a:xfrm>
            <a:custGeom>
              <a:avLst/>
              <a:gdLst/>
              <a:ahLst/>
              <a:cxnLst/>
              <a:rect l="l" t="t" r="r" b="b"/>
              <a:pathLst>
                <a:path w="21158" h="10364" fill="none" extrusionOk="0">
                  <a:moveTo>
                    <a:pt x="1" y="10364"/>
                  </a:moveTo>
                  <a:lnTo>
                    <a:pt x="21158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46;p23">
              <a:extLst>
                <a:ext uri="{FF2B5EF4-FFF2-40B4-BE49-F238E27FC236}">
                  <a16:creationId xmlns:a16="http://schemas.microsoft.com/office/drawing/2014/main" id="{1B58692D-824F-E4DA-7958-6D398147DFBE}"/>
                </a:ext>
              </a:extLst>
            </p:cNvPr>
            <p:cNvSpPr/>
            <p:nvPr/>
          </p:nvSpPr>
          <p:spPr>
            <a:xfrm rot="1492103">
              <a:off x="3120551" y="4853846"/>
              <a:ext cx="54745" cy="25948"/>
            </a:xfrm>
            <a:custGeom>
              <a:avLst/>
              <a:gdLst/>
              <a:ahLst/>
              <a:cxnLst/>
              <a:rect l="l" t="t" r="r" b="b"/>
              <a:pathLst>
                <a:path w="2190" h="1038" fill="none" extrusionOk="0">
                  <a:moveTo>
                    <a:pt x="0" y="1038"/>
                  </a:moveTo>
                  <a:lnTo>
                    <a:pt x="2189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47;p23">
              <a:extLst>
                <a:ext uri="{FF2B5EF4-FFF2-40B4-BE49-F238E27FC236}">
                  <a16:creationId xmlns:a16="http://schemas.microsoft.com/office/drawing/2014/main" id="{A2F8679F-6B2C-77A9-78ED-9B28CA967D02}"/>
                </a:ext>
              </a:extLst>
            </p:cNvPr>
            <p:cNvSpPr/>
            <p:nvPr/>
          </p:nvSpPr>
          <p:spPr>
            <a:xfrm rot="1492103">
              <a:off x="3120759" y="4862950"/>
              <a:ext cx="54420" cy="26273"/>
            </a:xfrm>
            <a:custGeom>
              <a:avLst/>
              <a:gdLst/>
              <a:ahLst/>
              <a:cxnLst/>
              <a:rect l="l" t="t" r="r" b="b"/>
              <a:pathLst>
                <a:path w="2177" h="1051" fill="none" extrusionOk="0">
                  <a:moveTo>
                    <a:pt x="1" y="1051"/>
                  </a:moveTo>
                  <a:lnTo>
                    <a:pt x="2177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48;p23">
              <a:extLst>
                <a:ext uri="{FF2B5EF4-FFF2-40B4-BE49-F238E27FC236}">
                  <a16:creationId xmlns:a16="http://schemas.microsoft.com/office/drawing/2014/main" id="{E57CB376-FDBD-8D87-E9B6-222732E29B28}"/>
                </a:ext>
              </a:extLst>
            </p:cNvPr>
            <p:cNvSpPr/>
            <p:nvPr/>
          </p:nvSpPr>
          <p:spPr>
            <a:xfrm rot="1492103">
              <a:off x="3120766" y="4872782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0" y="1051"/>
                  </a:moveTo>
                  <a:lnTo>
                    <a:pt x="2189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49;p23">
              <a:extLst>
                <a:ext uri="{FF2B5EF4-FFF2-40B4-BE49-F238E27FC236}">
                  <a16:creationId xmlns:a16="http://schemas.microsoft.com/office/drawing/2014/main" id="{0D982D3E-0D62-3050-E03B-0EDF6FA2BB80}"/>
                </a:ext>
              </a:extLst>
            </p:cNvPr>
            <p:cNvSpPr/>
            <p:nvPr/>
          </p:nvSpPr>
          <p:spPr>
            <a:xfrm rot="1492103">
              <a:off x="3121028" y="4881968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1" y="1051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50;p23">
              <a:extLst>
                <a:ext uri="{FF2B5EF4-FFF2-40B4-BE49-F238E27FC236}">
                  <a16:creationId xmlns:a16="http://schemas.microsoft.com/office/drawing/2014/main" id="{A0CEDC9D-F623-AA38-B27E-8AA48F1AA299}"/>
                </a:ext>
              </a:extLst>
            </p:cNvPr>
            <p:cNvSpPr/>
            <p:nvPr/>
          </p:nvSpPr>
          <p:spPr>
            <a:xfrm rot="1492103">
              <a:off x="3120985" y="4892735"/>
              <a:ext cx="54745" cy="25973"/>
            </a:xfrm>
            <a:custGeom>
              <a:avLst/>
              <a:gdLst/>
              <a:ahLst/>
              <a:cxnLst/>
              <a:rect l="l" t="t" r="r" b="b"/>
              <a:pathLst>
                <a:path w="2190" h="1039" fill="none" extrusionOk="0">
                  <a:moveTo>
                    <a:pt x="1" y="1039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51;p23">
              <a:extLst>
                <a:ext uri="{FF2B5EF4-FFF2-40B4-BE49-F238E27FC236}">
                  <a16:creationId xmlns:a16="http://schemas.microsoft.com/office/drawing/2014/main" id="{2C89A926-4798-3145-DAA3-CC7CC381A688}"/>
                </a:ext>
              </a:extLst>
            </p:cNvPr>
            <p:cNvSpPr/>
            <p:nvPr/>
          </p:nvSpPr>
          <p:spPr>
            <a:xfrm rot="1492103">
              <a:off x="3420507" y="4799371"/>
              <a:ext cx="261303" cy="140788"/>
            </a:xfrm>
            <a:custGeom>
              <a:avLst/>
              <a:gdLst/>
              <a:ahLst/>
              <a:cxnLst/>
              <a:rect l="l" t="t" r="r" b="b"/>
              <a:pathLst>
                <a:path w="10453" h="5632" fill="none" extrusionOk="0">
                  <a:moveTo>
                    <a:pt x="0" y="1"/>
                  </a:moveTo>
                  <a:cubicBezTo>
                    <a:pt x="0" y="1"/>
                    <a:pt x="2658" y="5100"/>
                    <a:pt x="3063" y="5632"/>
                  </a:cubicBezTo>
                  <a:cubicBezTo>
                    <a:pt x="3063" y="5632"/>
                    <a:pt x="6353" y="3911"/>
                    <a:pt x="7011" y="3974"/>
                  </a:cubicBezTo>
                  <a:cubicBezTo>
                    <a:pt x="7656" y="4050"/>
                    <a:pt x="8263" y="4278"/>
                    <a:pt x="8263" y="4278"/>
                  </a:cubicBezTo>
                  <a:lnTo>
                    <a:pt x="10452" y="324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52;p23">
              <a:extLst>
                <a:ext uri="{FF2B5EF4-FFF2-40B4-BE49-F238E27FC236}">
                  <a16:creationId xmlns:a16="http://schemas.microsoft.com/office/drawing/2014/main" id="{B5BD3615-2542-0EE0-15AE-D9AF76F4CB03}"/>
                </a:ext>
              </a:extLst>
            </p:cNvPr>
            <p:cNvSpPr/>
            <p:nvPr/>
          </p:nvSpPr>
          <p:spPr>
            <a:xfrm rot="1492103">
              <a:off x="3630288" y="4899488"/>
              <a:ext cx="25323" cy="25973"/>
            </a:xfrm>
            <a:custGeom>
              <a:avLst/>
              <a:gdLst/>
              <a:ahLst/>
              <a:cxnLst/>
              <a:rect l="l" t="t" r="r" b="b"/>
              <a:pathLst>
                <a:path w="1013" h="1039" fill="none" extrusionOk="0">
                  <a:moveTo>
                    <a:pt x="899" y="330"/>
                  </a:moveTo>
                  <a:cubicBezTo>
                    <a:pt x="1013" y="558"/>
                    <a:pt x="924" y="823"/>
                    <a:pt x="709" y="937"/>
                  </a:cubicBezTo>
                  <a:cubicBezTo>
                    <a:pt x="481" y="1038"/>
                    <a:pt x="216" y="937"/>
                    <a:pt x="102" y="709"/>
                  </a:cubicBezTo>
                  <a:cubicBezTo>
                    <a:pt x="1" y="482"/>
                    <a:pt x="89" y="203"/>
                    <a:pt x="304" y="102"/>
                  </a:cubicBezTo>
                  <a:cubicBezTo>
                    <a:pt x="519" y="1"/>
                    <a:pt x="798" y="102"/>
                    <a:pt x="899" y="330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53;p23">
              <a:extLst>
                <a:ext uri="{FF2B5EF4-FFF2-40B4-BE49-F238E27FC236}">
                  <a16:creationId xmlns:a16="http://schemas.microsoft.com/office/drawing/2014/main" id="{016D4B0A-B8F4-7590-4624-C8F589E6644C}"/>
                </a:ext>
              </a:extLst>
            </p:cNvPr>
            <p:cNvSpPr/>
            <p:nvPr/>
          </p:nvSpPr>
          <p:spPr>
            <a:xfrm rot="1492103">
              <a:off x="3118578" y="4745508"/>
              <a:ext cx="116440" cy="100617"/>
            </a:xfrm>
            <a:custGeom>
              <a:avLst/>
              <a:gdLst/>
              <a:ahLst/>
              <a:cxnLst/>
              <a:rect l="l" t="t" r="r" b="b"/>
              <a:pathLst>
                <a:path w="4658" h="4025" fill="none" extrusionOk="0">
                  <a:moveTo>
                    <a:pt x="1469" y="4012"/>
                  </a:moveTo>
                  <a:lnTo>
                    <a:pt x="4341" y="2633"/>
                  </a:lnTo>
                  <a:cubicBezTo>
                    <a:pt x="4341" y="2633"/>
                    <a:pt x="4657" y="2544"/>
                    <a:pt x="4278" y="1785"/>
                  </a:cubicBezTo>
                  <a:cubicBezTo>
                    <a:pt x="3898" y="1026"/>
                    <a:pt x="3506" y="343"/>
                    <a:pt x="3506" y="343"/>
                  </a:cubicBezTo>
                  <a:cubicBezTo>
                    <a:pt x="3506" y="343"/>
                    <a:pt x="3443" y="1"/>
                    <a:pt x="2873" y="279"/>
                  </a:cubicBezTo>
                  <a:cubicBezTo>
                    <a:pt x="2304" y="545"/>
                    <a:pt x="418" y="1456"/>
                    <a:pt x="418" y="1456"/>
                  </a:cubicBezTo>
                  <a:cubicBezTo>
                    <a:pt x="418" y="1456"/>
                    <a:pt x="1" y="1671"/>
                    <a:pt x="266" y="2152"/>
                  </a:cubicBezTo>
                  <a:cubicBezTo>
                    <a:pt x="532" y="2620"/>
                    <a:pt x="1000" y="3683"/>
                    <a:pt x="1000" y="3683"/>
                  </a:cubicBezTo>
                  <a:cubicBezTo>
                    <a:pt x="1000" y="3683"/>
                    <a:pt x="1203" y="4025"/>
                    <a:pt x="1469" y="4012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54;p23">
              <a:extLst>
                <a:ext uri="{FF2B5EF4-FFF2-40B4-BE49-F238E27FC236}">
                  <a16:creationId xmlns:a16="http://schemas.microsoft.com/office/drawing/2014/main" id="{E55A8AFA-E1FF-10B5-FA9D-FF5488C409AC}"/>
                </a:ext>
              </a:extLst>
            </p:cNvPr>
            <p:cNvSpPr/>
            <p:nvPr/>
          </p:nvSpPr>
          <p:spPr>
            <a:xfrm rot="1492103">
              <a:off x="3231118" y="4743928"/>
              <a:ext cx="112941" cy="101891"/>
            </a:xfrm>
            <a:custGeom>
              <a:avLst/>
              <a:gdLst/>
              <a:ahLst/>
              <a:cxnLst/>
              <a:rect l="l" t="t" r="r" b="b"/>
              <a:pathLst>
                <a:path w="4518" h="4076" fill="none" extrusionOk="0">
                  <a:moveTo>
                    <a:pt x="1025" y="3569"/>
                  </a:moveTo>
                  <a:lnTo>
                    <a:pt x="177" y="1975"/>
                  </a:lnTo>
                  <a:cubicBezTo>
                    <a:pt x="177" y="1975"/>
                    <a:pt x="0" y="1620"/>
                    <a:pt x="696" y="1291"/>
                  </a:cubicBezTo>
                  <a:cubicBezTo>
                    <a:pt x="1405" y="950"/>
                    <a:pt x="3151" y="114"/>
                    <a:pt x="3151" y="114"/>
                  </a:cubicBezTo>
                  <a:cubicBezTo>
                    <a:pt x="3151" y="114"/>
                    <a:pt x="3594" y="1"/>
                    <a:pt x="3822" y="570"/>
                  </a:cubicBezTo>
                  <a:cubicBezTo>
                    <a:pt x="4062" y="1139"/>
                    <a:pt x="4404" y="1987"/>
                    <a:pt x="4404" y="1987"/>
                  </a:cubicBezTo>
                  <a:cubicBezTo>
                    <a:pt x="4404" y="1987"/>
                    <a:pt x="4518" y="2544"/>
                    <a:pt x="4176" y="2683"/>
                  </a:cubicBezTo>
                  <a:cubicBezTo>
                    <a:pt x="3328" y="3038"/>
                    <a:pt x="1481" y="3974"/>
                    <a:pt x="1481" y="3974"/>
                  </a:cubicBezTo>
                  <a:cubicBezTo>
                    <a:pt x="1481" y="3974"/>
                    <a:pt x="1266" y="4075"/>
                    <a:pt x="1025" y="356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55;p23">
              <a:extLst>
                <a:ext uri="{FF2B5EF4-FFF2-40B4-BE49-F238E27FC236}">
                  <a16:creationId xmlns:a16="http://schemas.microsoft.com/office/drawing/2014/main" id="{F0CB0D36-0785-4C77-70B7-FC2A3414EFDB}"/>
                </a:ext>
              </a:extLst>
            </p:cNvPr>
            <p:cNvSpPr/>
            <p:nvPr/>
          </p:nvSpPr>
          <p:spPr>
            <a:xfrm rot="1492103">
              <a:off x="3340741" y="4741202"/>
              <a:ext cx="116115" cy="104416"/>
            </a:xfrm>
            <a:custGeom>
              <a:avLst/>
              <a:gdLst/>
              <a:ahLst/>
              <a:cxnLst/>
              <a:rect l="l" t="t" r="r" b="b"/>
              <a:pathLst>
                <a:path w="4645" h="4177" fill="none" extrusionOk="0">
                  <a:moveTo>
                    <a:pt x="165" y="1924"/>
                  </a:moveTo>
                  <a:lnTo>
                    <a:pt x="1013" y="3696"/>
                  </a:lnTo>
                  <a:cubicBezTo>
                    <a:pt x="1013" y="3696"/>
                    <a:pt x="1202" y="4176"/>
                    <a:pt x="1785" y="3911"/>
                  </a:cubicBezTo>
                  <a:cubicBezTo>
                    <a:pt x="2354" y="3658"/>
                    <a:pt x="4290" y="2721"/>
                    <a:pt x="4290" y="2721"/>
                  </a:cubicBezTo>
                  <a:cubicBezTo>
                    <a:pt x="4290" y="2721"/>
                    <a:pt x="4644" y="2607"/>
                    <a:pt x="4163" y="1696"/>
                  </a:cubicBezTo>
                  <a:cubicBezTo>
                    <a:pt x="3695" y="798"/>
                    <a:pt x="3569" y="443"/>
                    <a:pt x="3569" y="443"/>
                  </a:cubicBezTo>
                  <a:cubicBezTo>
                    <a:pt x="3569" y="443"/>
                    <a:pt x="3379" y="1"/>
                    <a:pt x="2544" y="494"/>
                  </a:cubicBezTo>
                  <a:cubicBezTo>
                    <a:pt x="2379" y="583"/>
                    <a:pt x="696" y="1367"/>
                    <a:pt x="696" y="1367"/>
                  </a:cubicBezTo>
                  <a:cubicBezTo>
                    <a:pt x="696" y="1367"/>
                    <a:pt x="0" y="1570"/>
                    <a:pt x="165" y="1924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56;p23">
              <a:extLst>
                <a:ext uri="{FF2B5EF4-FFF2-40B4-BE49-F238E27FC236}">
                  <a16:creationId xmlns:a16="http://schemas.microsoft.com/office/drawing/2014/main" id="{4377C93B-6DFB-02D1-FBCE-6B4430F0988F}"/>
                </a:ext>
              </a:extLst>
            </p:cNvPr>
            <p:cNvSpPr/>
            <p:nvPr/>
          </p:nvSpPr>
          <p:spPr>
            <a:xfrm rot="1492103">
              <a:off x="3468287" y="4744327"/>
              <a:ext cx="166411" cy="111041"/>
            </a:xfrm>
            <a:custGeom>
              <a:avLst/>
              <a:gdLst/>
              <a:ahLst/>
              <a:cxnLst/>
              <a:rect l="l" t="t" r="r" b="b"/>
              <a:pathLst>
                <a:path w="6657" h="4442" fill="none" extrusionOk="0">
                  <a:moveTo>
                    <a:pt x="102" y="2316"/>
                  </a:moveTo>
                  <a:lnTo>
                    <a:pt x="899" y="3973"/>
                  </a:lnTo>
                  <a:cubicBezTo>
                    <a:pt x="899" y="3973"/>
                    <a:pt x="1025" y="4442"/>
                    <a:pt x="1974" y="3986"/>
                  </a:cubicBezTo>
                  <a:cubicBezTo>
                    <a:pt x="2923" y="3530"/>
                    <a:pt x="5859" y="2126"/>
                    <a:pt x="5859" y="2126"/>
                  </a:cubicBezTo>
                  <a:cubicBezTo>
                    <a:pt x="5859" y="2126"/>
                    <a:pt x="6656" y="1885"/>
                    <a:pt x="5821" y="1278"/>
                  </a:cubicBezTo>
                  <a:cubicBezTo>
                    <a:pt x="4973" y="658"/>
                    <a:pt x="4227" y="203"/>
                    <a:pt x="4227" y="203"/>
                  </a:cubicBezTo>
                  <a:cubicBezTo>
                    <a:pt x="4227" y="203"/>
                    <a:pt x="4037" y="0"/>
                    <a:pt x="3328" y="342"/>
                  </a:cubicBezTo>
                  <a:cubicBezTo>
                    <a:pt x="2607" y="683"/>
                    <a:pt x="367" y="1772"/>
                    <a:pt x="367" y="1772"/>
                  </a:cubicBezTo>
                  <a:cubicBezTo>
                    <a:pt x="367" y="1772"/>
                    <a:pt x="0" y="1911"/>
                    <a:pt x="102" y="231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57;p23">
              <a:extLst>
                <a:ext uri="{FF2B5EF4-FFF2-40B4-BE49-F238E27FC236}">
                  <a16:creationId xmlns:a16="http://schemas.microsoft.com/office/drawing/2014/main" id="{1A934A98-7431-B923-0D18-57A167C1D406}"/>
                </a:ext>
              </a:extLst>
            </p:cNvPr>
            <p:cNvSpPr/>
            <p:nvPr/>
          </p:nvSpPr>
          <p:spPr>
            <a:xfrm rot="1492103">
              <a:off x="3518613" y="4748448"/>
              <a:ext cx="31647" cy="87668"/>
            </a:xfrm>
            <a:custGeom>
              <a:avLst/>
              <a:gdLst/>
              <a:ahLst/>
              <a:cxnLst/>
              <a:rect l="l" t="t" r="r" b="b"/>
              <a:pathLst>
                <a:path w="1266" h="3507" fill="none" extrusionOk="0">
                  <a:moveTo>
                    <a:pt x="0" y="520"/>
                  </a:moveTo>
                  <a:lnTo>
                    <a:pt x="25" y="3506"/>
                  </a:lnTo>
                  <a:lnTo>
                    <a:pt x="1265" y="2911"/>
                  </a:lnTo>
                  <a:lnTo>
                    <a:pt x="1088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58;p23">
              <a:extLst>
                <a:ext uri="{FF2B5EF4-FFF2-40B4-BE49-F238E27FC236}">
                  <a16:creationId xmlns:a16="http://schemas.microsoft.com/office/drawing/2014/main" id="{FD3B5B98-1CD6-72A4-5899-1355956F7A2C}"/>
                </a:ext>
              </a:extLst>
            </p:cNvPr>
            <p:cNvSpPr/>
            <p:nvPr/>
          </p:nvSpPr>
          <p:spPr>
            <a:xfrm rot="1492103">
              <a:off x="3276937" y="4753688"/>
              <a:ext cx="16774" cy="81643"/>
            </a:xfrm>
            <a:custGeom>
              <a:avLst/>
              <a:gdLst/>
              <a:ahLst/>
              <a:cxnLst/>
              <a:rect l="l" t="t" r="r" b="b"/>
              <a:pathLst>
                <a:path w="671" h="3266" fill="none" extrusionOk="0">
                  <a:moveTo>
                    <a:pt x="0" y="3266"/>
                  </a:moveTo>
                  <a:lnTo>
                    <a:pt x="228" y="203"/>
                  </a:lnTo>
                  <a:lnTo>
                    <a:pt x="671" y="1"/>
                  </a:lnTo>
                  <a:lnTo>
                    <a:pt x="544" y="310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59;p23">
              <a:extLst>
                <a:ext uri="{FF2B5EF4-FFF2-40B4-BE49-F238E27FC236}">
                  <a16:creationId xmlns:a16="http://schemas.microsoft.com/office/drawing/2014/main" id="{CC00A39C-05F5-DFC7-1E70-E9604A2CD828}"/>
                </a:ext>
              </a:extLst>
            </p:cNvPr>
            <p:cNvSpPr/>
            <p:nvPr/>
          </p:nvSpPr>
          <p:spPr>
            <a:xfrm rot="1492103">
              <a:off x="3307873" y="4759585"/>
              <a:ext cx="19323" cy="75319"/>
            </a:xfrm>
            <a:custGeom>
              <a:avLst/>
              <a:gdLst/>
              <a:ahLst/>
              <a:cxnLst/>
              <a:rect l="l" t="t" r="r" b="b"/>
              <a:pathLst>
                <a:path w="773" h="3013" fill="none" extrusionOk="0">
                  <a:moveTo>
                    <a:pt x="203" y="3012"/>
                  </a:moveTo>
                  <a:lnTo>
                    <a:pt x="0" y="76"/>
                  </a:lnTo>
                  <a:lnTo>
                    <a:pt x="291" y="0"/>
                  </a:lnTo>
                  <a:lnTo>
                    <a:pt x="772" y="2746"/>
                  </a:ln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532;p23">
            <a:extLst>
              <a:ext uri="{FF2B5EF4-FFF2-40B4-BE49-F238E27FC236}">
                <a16:creationId xmlns:a16="http://schemas.microsoft.com/office/drawing/2014/main" id="{377B424A-FE9D-B1F1-9D91-668743175DCE}"/>
              </a:ext>
            </a:extLst>
          </p:cNvPr>
          <p:cNvGrpSpPr/>
          <p:nvPr/>
        </p:nvGrpSpPr>
        <p:grpSpPr>
          <a:xfrm>
            <a:off x="4496001" y="3680135"/>
            <a:ext cx="339205" cy="282250"/>
            <a:chOff x="2967600" y="4528286"/>
            <a:chExt cx="765827" cy="670678"/>
          </a:xfrm>
        </p:grpSpPr>
        <p:sp>
          <p:nvSpPr>
            <p:cNvPr id="119" name="Google Shape;533;p23">
              <a:extLst>
                <a:ext uri="{FF2B5EF4-FFF2-40B4-BE49-F238E27FC236}">
                  <a16:creationId xmlns:a16="http://schemas.microsoft.com/office/drawing/2014/main" id="{7545F74A-514C-C9D9-261E-80C77F54543B}"/>
                </a:ext>
              </a:extLst>
            </p:cNvPr>
            <p:cNvSpPr/>
            <p:nvPr/>
          </p:nvSpPr>
          <p:spPr>
            <a:xfrm rot="1492103">
              <a:off x="3031179" y="4642031"/>
              <a:ext cx="638671" cy="443188"/>
            </a:xfrm>
            <a:custGeom>
              <a:avLst/>
              <a:gdLst/>
              <a:ahLst/>
              <a:cxnLst/>
              <a:rect l="l" t="t" r="r" b="b"/>
              <a:pathLst>
                <a:path w="25549" h="17729" fill="none" extrusionOk="0">
                  <a:moveTo>
                    <a:pt x="3848" y="17728"/>
                  </a:moveTo>
                  <a:lnTo>
                    <a:pt x="1620" y="13059"/>
                  </a:lnTo>
                  <a:cubicBezTo>
                    <a:pt x="1620" y="13059"/>
                    <a:pt x="1" y="9693"/>
                    <a:pt x="1747" y="8503"/>
                  </a:cubicBezTo>
                  <a:cubicBezTo>
                    <a:pt x="3481" y="7314"/>
                    <a:pt x="7112" y="5062"/>
                    <a:pt x="9339" y="3910"/>
                  </a:cubicBezTo>
                  <a:cubicBezTo>
                    <a:pt x="11554" y="2759"/>
                    <a:pt x="16312" y="658"/>
                    <a:pt x="17792" y="329"/>
                  </a:cubicBezTo>
                  <a:cubicBezTo>
                    <a:pt x="19273" y="0"/>
                    <a:pt x="20728" y="607"/>
                    <a:pt x="22778" y="2695"/>
                  </a:cubicBezTo>
                  <a:cubicBezTo>
                    <a:pt x="24840" y="4783"/>
                    <a:pt x="25321" y="5606"/>
                    <a:pt x="25549" y="6783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34;p23">
              <a:extLst>
                <a:ext uri="{FF2B5EF4-FFF2-40B4-BE49-F238E27FC236}">
                  <a16:creationId xmlns:a16="http://schemas.microsoft.com/office/drawing/2014/main" id="{BAC5FCF8-21A9-E78B-0F2E-F1E27B0DFE05}"/>
                </a:ext>
              </a:extLst>
            </p:cNvPr>
            <p:cNvSpPr/>
            <p:nvPr/>
          </p:nvSpPr>
          <p:spPr>
            <a:xfrm rot="1492103">
              <a:off x="3586323" y="4934014"/>
              <a:ext cx="92367" cy="59170"/>
            </a:xfrm>
            <a:custGeom>
              <a:avLst/>
              <a:gdLst/>
              <a:ahLst/>
              <a:cxnLst/>
              <a:rect l="l" t="t" r="r" b="b"/>
              <a:pathLst>
                <a:path w="3695" h="2367" fill="none" extrusionOk="0">
                  <a:moveTo>
                    <a:pt x="3568" y="355"/>
                  </a:moveTo>
                  <a:cubicBezTo>
                    <a:pt x="3695" y="608"/>
                    <a:pt x="3581" y="911"/>
                    <a:pt x="3341" y="1025"/>
                  </a:cubicBezTo>
                  <a:lnTo>
                    <a:pt x="797" y="2240"/>
                  </a:lnTo>
                  <a:cubicBezTo>
                    <a:pt x="544" y="2367"/>
                    <a:pt x="240" y="2253"/>
                    <a:pt x="127" y="2012"/>
                  </a:cubicBezTo>
                  <a:lnTo>
                    <a:pt x="127" y="2012"/>
                  </a:lnTo>
                  <a:cubicBezTo>
                    <a:pt x="0" y="1759"/>
                    <a:pt x="114" y="1456"/>
                    <a:pt x="354" y="1342"/>
                  </a:cubicBezTo>
                  <a:lnTo>
                    <a:pt x="2898" y="127"/>
                  </a:lnTo>
                  <a:cubicBezTo>
                    <a:pt x="3151" y="0"/>
                    <a:pt x="3455" y="114"/>
                    <a:pt x="356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35;p23">
              <a:extLst>
                <a:ext uri="{FF2B5EF4-FFF2-40B4-BE49-F238E27FC236}">
                  <a16:creationId xmlns:a16="http://schemas.microsoft.com/office/drawing/2014/main" id="{31E07A3B-347E-508F-EAD2-DA2DE0F56F27}"/>
                </a:ext>
              </a:extLst>
            </p:cNvPr>
            <p:cNvSpPr/>
            <p:nvPr/>
          </p:nvSpPr>
          <p:spPr>
            <a:xfrm rot="1492103">
              <a:off x="3033742" y="4956619"/>
              <a:ext cx="79118" cy="52846"/>
            </a:xfrm>
            <a:custGeom>
              <a:avLst/>
              <a:gdLst/>
              <a:ahLst/>
              <a:cxnLst/>
              <a:rect l="l" t="t" r="r" b="b"/>
              <a:pathLst>
                <a:path w="3165" h="2114" fill="none" extrusionOk="0">
                  <a:moveTo>
                    <a:pt x="3038" y="355"/>
                  </a:moveTo>
                  <a:cubicBezTo>
                    <a:pt x="3164" y="608"/>
                    <a:pt x="3051" y="911"/>
                    <a:pt x="2810" y="1025"/>
                  </a:cubicBezTo>
                  <a:lnTo>
                    <a:pt x="785" y="2000"/>
                  </a:lnTo>
                  <a:cubicBezTo>
                    <a:pt x="532" y="2114"/>
                    <a:pt x="241" y="2012"/>
                    <a:pt x="115" y="1759"/>
                  </a:cubicBezTo>
                  <a:lnTo>
                    <a:pt x="115" y="1759"/>
                  </a:lnTo>
                  <a:cubicBezTo>
                    <a:pt x="1" y="1506"/>
                    <a:pt x="102" y="1215"/>
                    <a:pt x="355" y="1089"/>
                  </a:cubicBezTo>
                  <a:lnTo>
                    <a:pt x="2380" y="127"/>
                  </a:lnTo>
                  <a:cubicBezTo>
                    <a:pt x="2620" y="0"/>
                    <a:pt x="2924" y="114"/>
                    <a:pt x="303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36;p23">
              <a:extLst>
                <a:ext uri="{FF2B5EF4-FFF2-40B4-BE49-F238E27FC236}">
                  <a16:creationId xmlns:a16="http://schemas.microsoft.com/office/drawing/2014/main" id="{67BB85D2-8938-D955-7AF6-DDDC2E3562BA}"/>
                </a:ext>
              </a:extLst>
            </p:cNvPr>
            <p:cNvSpPr/>
            <p:nvPr/>
          </p:nvSpPr>
          <p:spPr>
            <a:xfrm rot="1492103">
              <a:off x="3106220" y="4931459"/>
              <a:ext cx="121815" cy="121790"/>
            </a:xfrm>
            <a:custGeom>
              <a:avLst/>
              <a:gdLst/>
              <a:ahLst/>
              <a:cxnLst/>
              <a:rect l="l" t="t" r="r" b="b"/>
              <a:pathLst>
                <a:path w="4873" h="4872" fill="none" extrusionOk="0">
                  <a:moveTo>
                    <a:pt x="4366" y="1518"/>
                  </a:moveTo>
                  <a:cubicBezTo>
                    <a:pt x="4873" y="2581"/>
                    <a:pt x="4430" y="3859"/>
                    <a:pt x="3367" y="4366"/>
                  </a:cubicBezTo>
                  <a:cubicBezTo>
                    <a:pt x="2304" y="4872"/>
                    <a:pt x="1026" y="4429"/>
                    <a:pt x="520" y="3366"/>
                  </a:cubicBezTo>
                  <a:cubicBezTo>
                    <a:pt x="1" y="2290"/>
                    <a:pt x="456" y="1025"/>
                    <a:pt x="1519" y="506"/>
                  </a:cubicBezTo>
                  <a:cubicBezTo>
                    <a:pt x="2582" y="0"/>
                    <a:pt x="3860" y="456"/>
                    <a:pt x="4366" y="1518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37;p23">
              <a:extLst>
                <a:ext uri="{FF2B5EF4-FFF2-40B4-BE49-F238E27FC236}">
                  <a16:creationId xmlns:a16="http://schemas.microsoft.com/office/drawing/2014/main" id="{84DDB6A5-FC71-1CAA-0ED3-BC8F7988244C}"/>
                </a:ext>
              </a:extLst>
            </p:cNvPr>
            <p:cNvSpPr/>
            <p:nvPr/>
          </p:nvSpPr>
          <p:spPr>
            <a:xfrm rot="1492103">
              <a:off x="3135638" y="4960928"/>
              <a:ext cx="63295" cy="62970"/>
            </a:xfrm>
            <a:custGeom>
              <a:avLst/>
              <a:gdLst/>
              <a:ahLst/>
              <a:cxnLst/>
              <a:rect l="l" t="t" r="r" b="b"/>
              <a:pathLst>
                <a:path w="2532" h="2519" fill="none" extrusionOk="0">
                  <a:moveTo>
                    <a:pt x="2266" y="785"/>
                  </a:moveTo>
                  <a:cubicBezTo>
                    <a:pt x="2531" y="1329"/>
                    <a:pt x="2291" y="2000"/>
                    <a:pt x="1747" y="2266"/>
                  </a:cubicBezTo>
                  <a:cubicBezTo>
                    <a:pt x="1190" y="2519"/>
                    <a:pt x="532" y="2291"/>
                    <a:pt x="266" y="1734"/>
                  </a:cubicBezTo>
                  <a:cubicBezTo>
                    <a:pt x="1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6" y="78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38;p23">
              <a:extLst>
                <a:ext uri="{FF2B5EF4-FFF2-40B4-BE49-F238E27FC236}">
                  <a16:creationId xmlns:a16="http://schemas.microsoft.com/office/drawing/2014/main" id="{B5D360C0-F2A2-8044-38C4-BC5DD83E49D9}"/>
                </a:ext>
              </a:extLst>
            </p:cNvPr>
            <p:cNvSpPr/>
            <p:nvPr/>
          </p:nvSpPr>
          <p:spPr>
            <a:xfrm rot="1492103">
              <a:off x="3161884" y="4987202"/>
              <a:ext cx="10799" cy="10449"/>
            </a:xfrm>
            <a:custGeom>
              <a:avLst/>
              <a:gdLst/>
              <a:ahLst/>
              <a:cxnLst/>
              <a:rect l="l" t="t" r="r" b="b"/>
              <a:pathLst>
                <a:path w="432" h="418" fill="none" extrusionOk="0">
                  <a:moveTo>
                    <a:pt x="381" y="127"/>
                  </a:moveTo>
                  <a:cubicBezTo>
                    <a:pt x="431" y="228"/>
                    <a:pt x="381" y="329"/>
                    <a:pt x="292" y="380"/>
                  </a:cubicBezTo>
                  <a:cubicBezTo>
                    <a:pt x="203" y="418"/>
                    <a:pt x="90" y="380"/>
                    <a:pt x="52" y="291"/>
                  </a:cubicBezTo>
                  <a:cubicBezTo>
                    <a:pt x="1" y="203"/>
                    <a:pt x="39" y="89"/>
                    <a:pt x="140" y="51"/>
                  </a:cubicBezTo>
                  <a:cubicBezTo>
                    <a:pt x="229" y="0"/>
                    <a:pt x="343" y="38"/>
                    <a:pt x="381" y="127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39;p23">
              <a:extLst>
                <a:ext uri="{FF2B5EF4-FFF2-40B4-BE49-F238E27FC236}">
                  <a16:creationId xmlns:a16="http://schemas.microsoft.com/office/drawing/2014/main" id="{E00718CE-0F7F-BDF3-4244-EA1316153FF1}"/>
                </a:ext>
              </a:extLst>
            </p:cNvPr>
            <p:cNvSpPr/>
            <p:nvPr/>
          </p:nvSpPr>
          <p:spPr>
            <a:xfrm rot="1492103">
              <a:off x="3466021" y="4921760"/>
              <a:ext cx="121790" cy="12179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4353" y="1519"/>
                  </a:moveTo>
                  <a:cubicBezTo>
                    <a:pt x="4872" y="2582"/>
                    <a:pt x="4416" y="3860"/>
                    <a:pt x="3353" y="4366"/>
                  </a:cubicBezTo>
                  <a:cubicBezTo>
                    <a:pt x="2291" y="4872"/>
                    <a:pt x="1013" y="4429"/>
                    <a:pt x="506" y="3366"/>
                  </a:cubicBezTo>
                  <a:cubicBezTo>
                    <a:pt x="0" y="2303"/>
                    <a:pt x="443" y="1025"/>
                    <a:pt x="1506" y="519"/>
                  </a:cubicBezTo>
                  <a:cubicBezTo>
                    <a:pt x="2569" y="0"/>
                    <a:pt x="3847" y="456"/>
                    <a:pt x="4353" y="151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40;p23">
              <a:extLst>
                <a:ext uri="{FF2B5EF4-FFF2-40B4-BE49-F238E27FC236}">
                  <a16:creationId xmlns:a16="http://schemas.microsoft.com/office/drawing/2014/main" id="{2F25BC32-39EC-8DAB-94FB-9C528DE119AB}"/>
                </a:ext>
              </a:extLst>
            </p:cNvPr>
            <p:cNvSpPr/>
            <p:nvPr/>
          </p:nvSpPr>
          <p:spPr>
            <a:xfrm rot="1492103">
              <a:off x="3495074" y="4951083"/>
              <a:ext cx="63295" cy="63295"/>
            </a:xfrm>
            <a:custGeom>
              <a:avLst/>
              <a:gdLst/>
              <a:ahLst/>
              <a:cxnLst/>
              <a:rect l="l" t="t" r="r" b="b"/>
              <a:pathLst>
                <a:path w="2532" h="2532" fill="none" extrusionOk="0">
                  <a:moveTo>
                    <a:pt x="2265" y="786"/>
                  </a:moveTo>
                  <a:cubicBezTo>
                    <a:pt x="2531" y="1342"/>
                    <a:pt x="2303" y="2000"/>
                    <a:pt x="1747" y="2266"/>
                  </a:cubicBezTo>
                  <a:cubicBezTo>
                    <a:pt x="1190" y="2532"/>
                    <a:pt x="532" y="2291"/>
                    <a:pt x="266" y="1747"/>
                  </a:cubicBezTo>
                  <a:cubicBezTo>
                    <a:pt x="0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5" y="78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41;p23">
              <a:extLst>
                <a:ext uri="{FF2B5EF4-FFF2-40B4-BE49-F238E27FC236}">
                  <a16:creationId xmlns:a16="http://schemas.microsoft.com/office/drawing/2014/main" id="{D8FF4874-46D7-C120-8746-ECC40DAF27E1}"/>
                </a:ext>
              </a:extLst>
            </p:cNvPr>
            <p:cNvSpPr/>
            <p:nvPr/>
          </p:nvSpPr>
          <p:spPr>
            <a:xfrm rot="1492103">
              <a:off x="3521700" y="4977434"/>
              <a:ext cx="10449" cy="10449"/>
            </a:xfrm>
            <a:custGeom>
              <a:avLst/>
              <a:gdLst/>
              <a:ahLst/>
              <a:cxnLst/>
              <a:rect l="l" t="t" r="r" b="b"/>
              <a:pathLst>
                <a:path w="418" h="418" fill="none" extrusionOk="0">
                  <a:moveTo>
                    <a:pt x="367" y="139"/>
                  </a:moveTo>
                  <a:cubicBezTo>
                    <a:pt x="418" y="228"/>
                    <a:pt x="380" y="329"/>
                    <a:pt x="291" y="380"/>
                  </a:cubicBezTo>
                  <a:cubicBezTo>
                    <a:pt x="190" y="418"/>
                    <a:pt x="89" y="380"/>
                    <a:pt x="38" y="291"/>
                  </a:cubicBezTo>
                  <a:cubicBezTo>
                    <a:pt x="0" y="203"/>
                    <a:pt x="38" y="89"/>
                    <a:pt x="127" y="51"/>
                  </a:cubicBezTo>
                  <a:cubicBezTo>
                    <a:pt x="215" y="0"/>
                    <a:pt x="329" y="38"/>
                    <a:pt x="367" y="13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42;p23">
              <a:extLst>
                <a:ext uri="{FF2B5EF4-FFF2-40B4-BE49-F238E27FC236}">
                  <a16:creationId xmlns:a16="http://schemas.microsoft.com/office/drawing/2014/main" id="{1D72BAFC-57EB-0F3D-9590-786D7EB58EAF}"/>
                </a:ext>
              </a:extLst>
            </p:cNvPr>
            <p:cNvSpPr/>
            <p:nvPr/>
          </p:nvSpPr>
          <p:spPr>
            <a:xfrm rot="1492103">
              <a:off x="3233231" y="4922499"/>
              <a:ext cx="226531" cy="114215"/>
            </a:xfrm>
            <a:custGeom>
              <a:avLst/>
              <a:gdLst/>
              <a:ahLst/>
              <a:cxnLst/>
              <a:rect l="l" t="t" r="r" b="b"/>
              <a:pathLst>
                <a:path w="9062" h="4569" fill="none" extrusionOk="0">
                  <a:moveTo>
                    <a:pt x="1" y="4568"/>
                  </a:moveTo>
                  <a:lnTo>
                    <a:pt x="906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43;p23">
              <a:extLst>
                <a:ext uri="{FF2B5EF4-FFF2-40B4-BE49-F238E27FC236}">
                  <a16:creationId xmlns:a16="http://schemas.microsoft.com/office/drawing/2014/main" id="{36C6E3D4-2C1B-8A9D-2CA5-1BE2D9F37DB0}"/>
                </a:ext>
              </a:extLst>
            </p:cNvPr>
            <p:cNvSpPr/>
            <p:nvPr/>
          </p:nvSpPr>
          <p:spPr>
            <a:xfrm rot="1492103">
              <a:off x="3101594" y="4637243"/>
              <a:ext cx="468486" cy="230306"/>
            </a:xfrm>
            <a:custGeom>
              <a:avLst/>
              <a:gdLst/>
              <a:ahLst/>
              <a:cxnLst/>
              <a:rect l="l" t="t" r="r" b="b"/>
              <a:pathLst>
                <a:path w="18741" h="9213" fill="none" extrusionOk="0">
                  <a:moveTo>
                    <a:pt x="0" y="9212"/>
                  </a:moveTo>
                  <a:lnTo>
                    <a:pt x="1874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44;p23">
              <a:extLst>
                <a:ext uri="{FF2B5EF4-FFF2-40B4-BE49-F238E27FC236}">
                  <a16:creationId xmlns:a16="http://schemas.microsoft.com/office/drawing/2014/main" id="{D4C60F72-930E-A4AD-3543-09A94FF7D59C}"/>
                </a:ext>
              </a:extLst>
            </p:cNvPr>
            <p:cNvSpPr/>
            <p:nvPr/>
          </p:nvSpPr>
          <p:spPr>
            <a:xfrm rot="1492103">
              <a:off x="3405727" y="4761832"/>
              <a:ext cx="97142" cy="202783"/>
            </a:xfrm>
            <a:custGeom>
              <a:avLst/>
              <a:gdLst/>
              <a:ahLst/>
              <a:cxnLst/>
              <a:rect l="l" t="t" r="r" b="b"/>
              <a:pathLst>
                <a:path w="3886" h="8112" fill="none" extrusionOk="0">
                  <a:moveTo>
                    <a:pt x="1" y="1"/>
                  </a:moveTo>
                  <a:cubicBezTo>
                    <a:pt x="1" y="1"/>
                    <a:pt x="3443" y="7504"/>
                    <a:pt x="3885" y="8112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545;p23">
              <a:extLst>
                <a:ext uri="{FF2B5EF4-FFF2-40B4-BE49-F238E27FC236}">
                  <a16:creationId xmlns:a16="http://schemas.microsoft.com/office/drawing/2014/main" id="{3346B8E1-AFEA-4E17-3349-DD6EC2989CE6}"/>
                </a:ext>
              </a:extLst>
            </p:cNvPr>
            <p:cNvSpPr/>
            <p:nvPr/>
          </p:nvSpPr>
          <p:spPr>
            <a:xfrm rot="1492103">
              <a:off x="3083492" y="4713707"/>
              <a:ext cx="528906" cy="259078"/>
            </a:xfrm>
            <a:custGeom>
              <a:avLst/>
              <a:gdLst/>
              <a:ahLst/>
              <a:cxnLst/>
              <a:rect l="l" t="t" r="r" b="b"/>
              <a:pathLst>
                <a:path w="21158" h="10364" fill="none" extrusionOk="0">
                  <a:moveTo>
                    <a:pt x="1" y="10364"/>
                  </a:moveTo>
                  <a:lnTo>
                    <a:pt x="21158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546;p23">
              <a:extLst>
                <a:ext uri="{FF2B5EF4-FFF2-40B4-BE49-F238E27FC236}">
                  <a16:creationId xmlns:a16="http://schemas.microsoft.com/office/drawing/2014/main" id="{4E32D2AE-8892-5F4A-7EE3-E0041963B21D}"/>
                </a:ext>
              </a:extLst>
            </p:cNvPr>
            <p:cNvSpPr/>
            <p:nvPr/>
          </p:nvSpPr>
          <p:spPr>
            <a:xfrm rot="1492103">
              <a:off x="3120551" y="4853846"/>
              <a:ext cx="54745" cy="25948"/>
            </a:xfrm>
            <a:custGeom>
              <a:avLst/>
              <a:gdLst/>
              <a:ahLst/>
              <a:cxnLst/>
              <a:rect l="l" t="t" r="r" b="b"/>
              <a:pathLst>
                <a:path w="2190" h="1038" fill="none" extrusionOk="0">
                  <a:moveTo>
                    <a:pt x="0" y="1038"/>
                  </a:moveTo>
                  <a:lnTo>
                    <a:pt x="2189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547;p23">
              <a:extLst>
                <a:ext uri="{FF2B5EF4-FFF2-40B4-BE49-F238E27FC236}">
                  <a16:creationId xmlns:a16="http://schemas.microsoft.com/office/drawing/2014/main" id="{4C8DF464-1333-C5F3-A20B-2A49B53D1555}"/>
                </a:ext>
              </a:extLst>
            </p:cNvPr>
            <p:cNvSpPr/>
            <p:nvPr/>
          </p:nvSpPr>
          <p:spPr>
            <a:xfrm rot="1492103">
              <a:off x="3120759" y="4862950"/>
              <a:ext cx="54420" cy="26273"/>
            </a:xfrm>
            <a:custGeom>
              <a:avLst/>
              <a:gdLst/>
              <a:ahLst/>
              <a:cxnLst/>
              <a:rect l="l" t="t" r="r" b="b"/>
              <a:pathLst>
                <a:path w="2177" h="1051" fill="none" extrusionOk="0">
                  <a:moveTo>
                    <a:pt x="1" y="1051"/>
                  </a:moveTo>
                  <a:lnTo>
                    <a:pt x="2177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548;p23">
              <a:extLst>
                <a:ext uri="{FF2B5EF4-FFF2-40B4-BE49-F238E27FC236}">
                  <a16:creationId xmlns:a16="http://schemas.microsoft.com/office/drawing/2014/main" id="{DA7BDA38-3972-A409-815D-3E2B6AB3EE09}"/>
                </a:ext>
              </a:extLst>
            </p:cNvPr>
            <p:cNvSpPr/>
            <p:nvPr/>
          </p:nvSpPr>
          <p:spPr>
            <a:xfrm rot="1492103">
              <a:off x="3120766" y="4872782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0" y="1051"/>
                  </a:moveTo>
                  <a:lnTo>
                    <a:pt x="2189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549;p23">
              <a:extLst>
                <a:ext uri="{FF2B5EF4-FFF2-40B4-BE49-F238E27FC236}">
                  <a16:creationId xmlns:a16="http://schemas.microsoft.com/office/drawing/2014/main" id="{FF3A3B4E-61F7-5018-D4C5-7A7EF38EBDF1}"/>
                </a:ext>
              </a:extLst>
            </p:cNvPr>
            <p:cNvSpPr/>
            <p:nvPr/>
          </p:nvSpPr>
          <p:spPr>
            <a:xfrm rot="1492103">
              <a:off x="3121028" y="4881968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1" y="1051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550;p23">
              <a:extLst>
                <a:ext uri="{FF2B5EF4-FFF2-40B4-BE49-F238E27FC236}">
                  <a16:creationId xmlns:a16="http://schemas.microsoft.com/office/drawing/2014/main" id="{54A04CD2-03FB-C3D7-625B-EB9FC33DFA2C}"/>
                </a:ext>
              </a:extLst>
            </p:cNvPr>
            <p:cNvSpPr/>
            <p:nvPr/>
          </p:nvSpPr>
          <p:spPr>
            <a:xfrm rot="1492103">
              <a:off x="3120985" y="4892735"/>
              <a:ext cx="54745" cy="25973"/>
            </a:xfrm>
            <a:custGeom>
              <a:avLst/>
              <a:gdLst/>
              <a:ahLst/>
              <a:cxnLst/>
              <a:rect l="l" t="t" r="r" b="b"/>
              <a:pathLst>
                <a:path w="2190" h="1039" fill="none" extrusionOk="0">
                  <a:moveTo>
                    <a:pt x="1" y="1039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551;p23">
              <a:extLst>
                <a:ext uri="{FF2B5EF4-FFF2-40B4-BE49-F238E27FC236}">
                  <a16:creationId xmlns:a16="http://schemas.microsoft.com/office/drawing/2014/main" id="{DFE62D91-6D26-F3EA-FA7B-C7F2948389E5}"/>
                </a:ext>
              </a:extLst>
            </p:cNvPr>
            <p:cNvSpPr/>
            <p:nvPr/>
          </p:nvSpPr>
          <p:spPr>
            <a:xfrm rot="1492103">
              <a:off x="3420507" y="4799371"/>
              <a:ext cx="261303" cy="140788"/>
            </a:xfrm>
            <a:custGeom>
              <a:avLst/>
              <a:gdLst/>
              <a:ahLst/>
              <a:cxnLst/>
              <a:rect l="l" t="t" r="r" b="b"/>
              <a:pathLst>
                <a:path w="10453" h="5632" fill="none" extrusionOk="0">
                  <a:moveTo>
                    <a:pt x="0" y="1"/>
                  </a:moveTo>
                  <a:cubicBezTo>
                    <a:pt x="0" y="1"/>
                    <a:pt x="2658" y="5100"/>
                    <a:pt x="3063" y="5632"/>
                  </a:cubicBezTo>
                  <a:cubicBezTo>
                    <a:pt x="3063" y="5632"/>
                    <a:pt x="6353" y="3911"/>
                    <a:pt x="7011" y="3974"/>
                  </a:cubicBezTo>
                  <a:cubicBezTo>
                    <a:pt x="7656" y="4050"/>
                    <a:pt x="8263" y="4278"/>
                    <a:pt x="8263" y="4278"/>
                  </a:cubicBezTo>
                  <a:lnTo>
                    <a:pt x="10452" y="324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552;p23">
              <a:extLst>
                <a:ext uri="{FF2B5EF4-FFF2-40B4-BE49-F238E27FC236}">
                  <a16:creationId xmlns:a16="http://schemas.microsoft.com/office/drawing/2014/main" id="{5BFE8D4C-F040-CFD4-0A0F-AA88727B8EF5}"/>
                </a:ext>
              </a:extLst>
            </p:cNvPr>
            <p:cNvSpPr/>
            <p:nvPr/>
          </p:nvSpPr>
          <p:spPr>
            <a:xfrm rot="1492103">
              <a:off x="3630288" y="4899488"/>
              <a:ext cx="25323" cy="25973"/>
            </a:xfrm>
            <a:custGeom>
              <a:avLst/>
              <a:gdLst/>
              <a:ahLst/>
              <a:cxnLst/>
              <a:rect l="l" t="t" r="r" b="b"/>
              <a:pathLst>
                <a:path w="1013" h="1039" fill="none" extrusionOk="0">
                  <a:moveTo>
                    <a:pt x="899" y="330"/>
                  </a:moveTo>
                  <a:cubicBezTo>
                    <a:pt x="1013" y="558"/>
                    <a:pt x="924" y="823"/>
                    <a:pt x="709" y="937"/>
                  </a:cubicBezTo>
                  <a:cubicBezTo>
                    <a:pt x="481" y="1038"/>
                    <a:pt x="216" y="937"/>
                    <a:pt x="102" y="709"/>
                  </a:cubicBezTo>
                  <a:cubicBezTo>
                    <a:pt x="1" y="482"/>
                    <a:pt x="89" y="203"/>
                    <a:pt x="304" y="102"/>
                  </a:cubicBezTo>
                  <a:cubicBezTo>
                    <a:pt x="519" y="1"/>
                    <a:pt x="798" y="102"/>
                    <a:pt x="899" y="330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553;p23">
              <a:extLst>
                <a:ext uri="{FF2B5EF4-FFF2-40B4-BE49-F238E27FC236}">
                  <a16:creationId xmlns:a16="http://schemas.microsoft.com/office/drawing/2014/main" id="{3AB8AF8F-CA68-7E1A-7949-2E1384974FD3}"/>
                </a:ext>
              </a:extLst>
            </p:cNvPr>
            <p:cNvSpPr/>
            <p:nvPr/>
          </p:nvSpPr>
          <p:spPr>
            <a:xfrm rot="1492103">
              <a:off x="3118578" y="4745508"/>
              <a:ext cx="116440" cy="100617"/>
            </a:xfrm>
            <a:custGeom>
              <a:avLst/>
              <a:gdLst/>
              <a:ahLst/>
              <a:cxnLst/>
              <a:rect l="l" t="t" r="r" b="b"/>
              <a:pathLst>
                <a:path w="4658" h="4025" fill="none" extrusionOk="0">
                  <a:moveTo>
                    <a:pt x="1469" y="4012"/>
                  </a:moveTo>
                  <a:lnTo>
                    <a:pt x="4341" y="2633"/>
                  </a:lnTo>
                  <a:cubicBezTo>
                    <a:pt x="4341" y="2633"/>
                    <a:pt x="4657" y="2544"/>
                    <a:pt x="4278" y="1785"/>
                  </a:cubicBezTo>
                  <a:cubicBezTo>
                    <a:pt x="3898" y="1026"/>
                    <a:pt x="3506" y="343"/>
                    <a:pt x="3506" y="343"/>
                  </a:cubicBezTo>
                  <a:cubicBezTo>
                    <a:pt x="3506" y="343"/>
                    <a:pt x="3443" y="1"/>
                    <a:pt x="2873" y="279"/>
                  </a:cubicBezTo>
                  <a:cubicBezTo>
                    <a:pt x="2304" y="545"/>
                    <a:pt x="418" y="1456"/>
                    <a:pt x="418" y="1456"/>
                  </a:cubicBezTo>
                  <a:cubicBezTo>
                    <a:pt x="418" y="1456"/>
                    <a:pt x="1" y="1671"/>
                    <a:pt x="266" y="2152"/>
                  </a:cubicBezTo>
                  <a:cubicBezTo>
                    <a:pt x="532" y="2620"/>
                    <a:pt x="1000" y="3683"/>
                    <a:pt x="1000" y="3683"/>
                  </a:cubicBezTo>
                  <a:cubicBezTo>
                    <a:pt x="1000" y="3683"/>
                    <a:pt x="1203" y="4025"/>
                    <a:pt x="1469" y="4012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554;p23">
              <a:extLst>
                <a:ext uri="{FF2B5EF4-FFF2-40B4-BE49-F238E27FC236}">
                  <a16:creationId xmlns:a16="http://schemas.microsoft.com/office/drawing/2014/main" id="{9876BB0C-924F-D860-23E6-50C032ABEDD0}"/>
                </a:ext>
              </a:extLst>
            </p:cNvPr>
            <p:cNvSpPr/>
            <p:nvPr/>
          </p:nvSpPr>
          <p:spPr>
            <a:xfrm rot="1492103">
              <a:off x="3231118" y="4743928"/>
              <a:ext cx="112941" cy="101891"/>
            </a:xfrm>
            <a:custGeom>
              <a:avLst/>
              <a:gdLst/>
              <a:ahLst/>
              <a:cxnLst/>
              <a:rect l="l" t="t" r="r" b="b"/>
              <a:pathLst>
                <a:path w="4518" h="4076" fill="none" extrusionOk="0">
                  <a:moveTo>
                    <a:pt x="1025" y="3569"/>
                  </a:moveTo>
                  <a:lnTo>
                    <a:pt x="177" y="1975"/>
                  </a:lnTo>
                  <a:cubicBezTo>
                    <a:pt x="177" y="1975"/>
                    <a:pt x="0" y="1620"/>
                    <a:pt x="696" y="1291"/>
                  </a:cubicBezTo>
                  <a:cubicBezTo>
                    <a:pt x="1405" y="950"/>
                    <a:pt x="3151" y="114"/>
                    <a:pt x="3151" y="114"/>
                  </a:cubicBezTo>
                  <a:cubicBezTo>
                    <a:pt x="3151" y="114"/>
                    <a:pt x="3594" y="1"/>
                    <a:pt x="3822" y="570"/>
                  </a:cubicBezTo>
                  <a:cubicBezTo>
                    <a:pt x="4062" y="1139"/>
                    <a:pt x="4404" y="1987"/>
                    <a:pt x="4404" y="1987"/>
                  </a:cubicBezTo>
                  <a:cubicBezTo>
                    <a:pt x="4404" y="1987"/>
                    <a:pt x="4518" y="2544"/>
                    <a:pt x="4176" y="2683"/>
                  </a:cubicBezTo>
                  <a:cubicBezTo>
                    <a:pt x="3328" y="3038"/>
                    <a:pt x="1481" y="3974"/>
                    <a:pt x="1481" y="3974"/>
                  </a:cubicBezTo>
                  <a:cubicBezTo>
                    <a:pt x="1481" y="3974"/>
                    <a:pt x="1266" y="4075"/>
                    <a:pt x="1025" y="356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555;p23">
              <a:extLst>
                <a:ext uri="{FF2B5EF4-FFF2-40B4-BE49-F238E27FC236}">
                  <a16:creationId xmlns:a16="http://schemas.microsoft.com/office/drawing/2014/main" id="{3E0DB2DE-9593-080A-8C91-8CB18D6135FD}"/>
                </a:ext>
              </a:extLst>
            </p:cNvPr>
            <p:cNvSpPr/>
            <p:nvPr/>
          </p:nvSpPr>
          <p:spPr>
            <a:xfrm rot="1492103">
              <a:off x="3340741" y="4741202"/>
              <a:ext cx="116115" cy="104416"/>
            </a:xfrm>
            <a:custGeom>
              <a:avLst/>
              <a:gdLst/>
              <a:ahLst/>
              <a:cxnLst/>
              <a:rect l="l" t="t" r="r" b="b"/>
              <a:pathLst>
                <a:path w="4645" h="4177" fill="none" extrusionOk="0">
                  <a:moveTo>
                    <a:pt x="165" y="1924"/>
                  </a:moveTo>
                  <a:lnTo>
                    <a:pt x="1013" y="3696"/>
                  </a:lnTo>
                  <a:cubicBezTo>
                    <a:pt x="1013" y="3696"/>
                    <a:pt x="1202" y="4176"/>
                    <a:pt x="1785" y="3911"/>
                  </a:cubicBezTo>
                  <a:cubicBezTo>
                    <a:pt x="2354" y="3658"/>
                    <a:pt x="4290" y="2721"/>
                    <a:pt x="4290" y="2721"/>
                  </a:cubicBezTo>
                  <a:cubicBezTo>
                    <a:pt x="4290" y="2721"/>
                    <a:pt x="4644" y="2607"/>
                    <a:pt x="4163" y="1696"/>
                  </a:cubicBezTo>
                  <a:cubicBezTo>
                    <a:pt x="3695" y="798"/>
                    <a:pt x="3569" y="443"/>
                    <a:pt x="3569" y="443"/>
                  </a:cubicBezTo>
                  <a:cubicBezTo>
                    <a:pt x="3569" y="443"/>
                    <a:pt x="3379" y="1"/>
                    <a:pt x="2544" y="494"/>
                  </a:cubicBezTo>
                  <a:cubicBezTo>
                    <a:pt x="2379" y="583"/>
                    <a:pt x="696" y="1367"/>
                    <a:pt x="696" y="1367"/>
                  </a:cubicBezTo>
                  <a:cubicBezTo>
                    <a:pt x="696" y="1367"/>
                    <a:pt x="0" y="1570"/>
                    <a:pt x="165" y="1924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556;p23">
              <a:extLst>
                <a:ext uri="{FF2B5EF4-FFF2-40B4-BE49-F238E27FC236}">
                  <a16:creationId xmlns:a16="http://schemas.microsoft.com/office/drawing/2014/main" id="{4BDBF422-AD39-6458-C1EB-E7F4BC135A3F}"/>
                </a:ext>
              </a:extLst>
            </p:cNvPr>
            <p:cNvSpPr/>
            <p:nvPr/>
          </p:nvSpPr>
          <p:spPr>
            <a:xfrm rot="1492103">
              <a:off x="3468287" y="4744327"/>
              <a:ext cx="166411" cy="111041"/>
            </a:xfrm>
            <a:custGeom>
              <a:avLst/>
              <a:gdLst/>
              <a:ahLst/>
              <a:cxnLst/>
              <a:rect l="l" t="t" r="r" b="b"/>
              <a:pathLst>
                <a:path w="6657" h="4442" fill="none" extrusionOk="0">
                  <a:moveTo>
                    <a:pt x="102" y="2316"/>
                  </a:moveTo>
                  <a:lnTo>
                    <a:pt x="899" y="3973"/>
                  </a:lnTo>
                  <a:cubicBezTo>
                    <a:pt x="899" y="3973"/>
                    <a:pt x="1025" y="4442"/>
                    <a:pt x="1974" y="3986"/>
                  </a:cubicBezTo>
                  <a:cubicBezTo>
                    <a:pt x="2923" y="3530"/>
                    <a:pt x="5859" y="2126"/>
                    <a:pt x="5859" y="2126"/>
                  </a:cubicBezTo>
                  <a:cubicBezTo>
                    <a:pt x="5859" y="2126"/>
                    <a:pt x="6656" y="1885"/>
                    <a:pt x="5821" y="1278"/>
                  </a:cubicBezTo>
                  <a:cubicBezTo>
                    <a:pt x="4973" y="658"/>
                    <a:pt x="4227" y="203"/>
                    <a:pt x="4227" y="203"/>
                  </a:cubicBezTo>
                  <a:cubicBezTo>
                    <a:pt x="4227" y="203"/>
                    <a:pt x="4037" y="0"/>
                    <a:pt x="3328" y="342"/>
                  </a:cubicBezTo>
                  <a:cubicBezTo>
                    <a:pt x="2607" y="683"/>
                    <a:pt x="367" y="1772"/>
                    <a:pt x="367" y="1772"/>
                  </a:cubicBezTo>
                  <a:cubicBezTo>
                    <a:pt x="367" y="1772"/>
                    <a:pt x="0" y="1911"/>
                    <a:pt x="102" y="231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557;p23">
              <a:extLst>
                <a:ext uri="{FF2B5EF4-FFF2-40B4-BE49-F238E27FC236}">
                  <a16:creationId xmlns:a16="http://schemas.microsoft.com/office/drawing/2014/main" id="{035733CC-4015-96D5-9897-24610366B3C4}"/>
                </a:ext>
              </a:extLst>
            </p:cNvPr>
            <p:cNvSpPr/>
            <p:nvPr/>
          </p:nvSpPr>
          <p:spPr>
            <a:xfrm rot="1492103">
              <a:off x="3518613" y="4748448"/>
              <a:ext cx="31647" cy="87668"/>
            </a:xfrm>
            <a:custGeom>
              <a:avLst/>
              <a:gdLst/>
              <a:ahLst/>
              <a:cxnLst/>
              <a:rect l="l" t="t" r="r" b="b"/>
              <a:pathLst>
                <a:path w="1266" h="3507" fill="none" extrusionOk="0">
                  <a:moveTo>
                    <a:pt x="0" y="520"/>
                  </a:moveTo>
                  <a:lnTo>
                    <a:pt x="25" y="3506"/>
                  </a:lnTo>
                  <a:lnTo>
                    <a:pt x="1265" y="2911"/>
                  </a:lnTo>
                  <a:lnTo>
                    <a:pt x="1088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558;p23">
              <a:extLst>
                <a:ext uri="{FF2B5EF4-FFF2-40B4-BE49-F238E27FC236}">
                  <a16:creationId xmlns:a16="http://schemas.microsoft.com/office/drawing/2014/main" id="{E69CAB41-D97A-EE41-D08F-E3192C8E1496}"/>
                </a:ext>
              </a:extLst>
            </p:cNvPr>
            <p:cNvSpPr/>
            <p:nvPr/>
          </p:nvSpPr>
          <p:spPr>
            <a:xfrm rot="1492103">
              <a:off x="3276937" y="4753688"/>
              <a:ext cx="16774" cy="81643"/>
            </a:xfrm>
            <a:custGeom>
              <a:avLst/>
              <a:gdLst/>
              <a:ahLst/>
              <a:cxnLst/>
              <a:rect l="l" t="t" r="r" b="b"/>
              <a:pathLst>
                <a:path w="671" h="3266" fill="none" extrusionOk="0">
                  <a:moveTo>
                    <a:pt x="0" y="3266"/>
                  </a:moveTo>
                  <a:lnTo>
                    <a:pt x="228" y="203"/>
                  </a:lnTo>
                  <a:lnTo>
                    <a:pt x="671" y="1"/>
                  </a:lnTo>
                  <a:lnTo>
                    <a:pt x="544" y="310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559;p23">
              <a:extLst>
                <a:ext uri="{FF2B5EF4-FFF2-40B4-BE49-F238E27FC236}">
                  <a16:creationId xmlns:a16="http://schemas.microsoft.com/office/drawing/2014/main" id="{C5FDFFED-E009-5BB1-E332-C406072B74B1}"/>
                </a:ext>
              </a:extLst>
            </p:cNvPr>
            <p:cNvSpPr/>
            <p:nvPr/>
          </p:nvSpPr>
          <p:spPr>
            <a:xfrm rot="1492103">
              <a:off x="3307873" y="4759585"/>
              <a:ext cx="19323" cy="75319"/>
            </a:xfrm>
            <a:custGeom>
              <a:avLst/>
              <a:gdLst/>
              <a:ahLst/>
              <a:cxnLst/>
              <a:rect l="l" t="t" r="r" b="b"/>
              <a:pathLst>
                <a:path w="773" h="3013" fill="none" extrusionOk="0">
                  <a:moveTo>
                    <a:pt x="203" y="3012"/>
                  </a:moveTo>
                  <a:lnTo>
                    <a:pt x="0" y="76"/>
                  </a:lnTo>
                  <a:lnTo>
                    <a:pt x="291" y="0"/>
                  </a:lnTo>
                  <a:lnTo>
                    <a:pt x="772" y="2746"/>
                  </a:ln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287;p20">
            <a:extLst>
              <a:ext uri="{FF2B5EF4-FFF2-40B4-BE49-F238E27FC236}">
                <a16:creationId xmlns:a16="http://schemas.microsoft.com/office/drawing/2014/main" id="{E8370DF4-60C3-EB45-0506-87002A6AACFA}"/>
              </a:ext>
            </a:extLst>
          </p:cNvPr>
          <p:cNvSpPr txBox="1">
            <a:spLocks/>
          </p:cNvSpPr>
          <p:nvPr/>
        </p:nvSpPr>
        <p:spPr>
          <a:xfrm>
            <a:off x="575621" y="1325750"/>
            <a:ext cx="3205241" cy="248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pt-PT" sz="1200" b="1" dirty="0" err="1">
                <a:latin typeface="Roboto"/>
                <a:ea typeface="Roboto"/>
              </a:rPr>
              <a:t>vector</a:t>
            </a:r>
            <a:r>
              <a:rPr lang="pt-PT" sz="1200" b="1" dirty="0">
                <a:latin typeface="Roboto"/>
                <a:ea typeface="Roboto"/>
              </a:rPr>
              <a:t>&lt;</a:t>
            </a:r>
            <a:r>
              <a:rPr lang="pt-PT" sz="1200" b="1" dirty="0" err="1">
                <a:latin typeface="Roboto"/>
                <a:ea typeface="Roboto"/>
              </a:rPr>
              <a:t>vector</a:t>
            </a:r>
            <a:r>
              <a:rPr lang="pt-PT" sz="1200" b="1" dirty="0">
                <a:latin typeface="Roboto"/>
                <a:ea typeface="Roboto"/>
              </a:rPr>
              <a:t>&lt;</a:t>
            </a:r>
            <a:r>
              <a:rPr lang="pt-PT" sz="1200" b="1" dirty="0" err="1">
                <a:latin typeface="Roboto"/>
                <a:ea typeface="Roboto"/>
              </a:rPr>
              <a:t>tuple</a:t>
            </a:r>
            <a:r>
              <a:rPr lang="pt-PT" sz="1200" b="1" dirty="0">
                <a:latin typeface="Roboto"/>
                <a:ea typeface="Roboto"/>
              </a:rPr>
              <a:t>&lt;</a:t>
            </a:r>
            <a:r>
              <a:rPr lang="pt-PT" sz="1200" b="1" dirty="0" err="1">
                <a:latin typeface="Roboto"/>
                <a:ea typeface="Roboto"/>
              </a:rPr>
              <a:t>int,int,int</a:t>
            </a:r>
            <a:r>
              <a:rPr lang="pt-PT" sz="1200" b="1" dirty="0">
                <a:latin typeface="Roboto"/>
                <a:ea typeface="Roboto"/>
              </a:rPr>
              <a:t>&gt;&gt;&gt; </a:t>
            </a:r>
            <a:r>
              <a:rPr lang="pt-PT" sz="1200" b="1" dirty="0" err="1">
                <a:latin typeface="Roboto"/>
                <a:ea typeface="Roboto"/>
              </a:rPr>
              <a:t>graph</a:t>
            </a:r>
            <a:r>
              <a:rPr lang="pt-PT" sz="1200" b="1" dirty="0">
                <a:latin typeface="Roboto"/>
                <a:ea typeface="Roboto"/>
              </a:rPr>
              <a:t> </a:t>
            </a:r>
            <a:r>
              <a:rPr lang="pt-PT" sz="1200" dirty="0">
                <a:latin typeface="Roboto"/>
                <a:ea typeface="Roboto"/>
              </a:rPr>
              <a:t>– vetor bidimensional com </a:t>
            </a:r>
            <a:r>
              <a:rPr lang="pt-PT" sz="1200" dirty="0" err="1">
                <a:latin typeface="Roboto"/>
                <a:ea typeface="Roboto"/>
              </a:rPr>
              <a:t>tuplo</a:t>
            </a:r>
            <a:r>
              <a:rPr lang="pt-PT" sz="1200" dirty="0">
                <a:latin typeface="Roboto"/>
                <a:ea typeface="Roboto"/>
              </a:rPr>
              <a:t> que contém 3 inteiros (destino, capacidade, duração)</a:t>
            </a:r>
            <a:br>
              <a:rPr lang="pt-PT" sz="1200" dirty="0">
                <a:latin typeface="Roboto"/>
                <a:ea typeface="Roboto"/>
              </a:rPr>
            </a:br>
            <a:br>
              <a:rPr lang="pt-PT" sz="1200" dirty="0">
                <a:latin typeface="Roboto"/>
                <a:ea typeface="Roboto"/>
              </a:rPr>
            </a:br>
            <a:r>
              <a:rPr lang="pt-PT" sz="1200" b="1" dirty="0" err="1">
                <a:latin typeface="Roboto"/>
                <a:ea typeface="Roboto"/>
              </a:rPr>
              <a:t>vector</a:t>
            </a:r>
            <a:r>
              <a:rPr lang="pt-PT" sz="1200" b="1" dirty="0">
                <a:latin typeface="Roboto"/>
                <a:ea typeface="Roboto"/>
              </a:rPr>
              <a:t>&lt;</a:t>
            </a:r>
            <a:r>
              <a:rPr lang="pt-PT" sz="1200" b="1" dirty="0" err="1">
                <a:latin typeface="Roboto"/>
                <a:ea typeface="Roboto"/>
              </a:rPr>
              <a:t>vector</a:t>
            </a:r>
            <a:r>
              <a:rPr lang="pt-PT" sz="1200" b="1" dirty="0">
                <a:latin typeface="Roboto"/>
                <a:ea typeface="Roboto"/>
              </a:rPr>
              <a:t>&lt;</a:t>
            </a:r>
            <a:r>
              <a:rPr lang="pt-PT" sz="1200" b="1" dirty="0" err="1">
                <a:latin typeface="Roboto"/>
                <a:ea typeface="Roboto"/>
              </a:rPr>
              <a:t>int</a:t>
            </a:r>
            <a:r>
              <a:rPr lang="pt-PT" sz="1200" b="1" dirty="0">
                <a:latin typeface="Roboto"/>
                <a:ea typeface="Roboto"/>
              </a:rPr>
              <a:t>&gt;&gt; </a:t>
            </a:r>
            <a:r>
              <a:rPr lang="pt-PT" sz="1200" b="1" dirty="0" err="1">
                <a:latin typeface="Roboto"/>
                <a:ea typeface="Roboto"/>
              </a:rPr>
              <a:t>rGraph</a:t>
            </a:r>
            <a:r>
              <a:rPr lang="pt-PT" sz="1200" b="1" dirty="0">
                <a:latin typeface="Roboto"/>
                <a:ea typeface="Roboto"/>
              </a:rPr>
              <a:t> </a:t>
            </a:r>
            <a:r>
              <a:rPr lang="pt-PT" sz="1200" dirty="0">
                <a:latin typeface="Roboto"/>
                <a:ea typeface="Roboto"/>
              </a:rPr>
              <a:t>– Rede residual que permite o cálculo do fluxo máximo</a:t>
            </a:r>
            <a:br>
              <a:rPr lang="pt-PT" sz="1200" dirty="0">
                <a:latin typeface="Roboto"/>
                <a:ea typeface="Roboto"/>
              </a:rPr>
            </a:br>
            <a:br>
              <a:rPr lang="pt-PT" sz="1200" dirty="0">
                <a:latin typeface="Roboto"/>
                <a:ea typeface="Roboto"/>
              </a:rPr>
            </a:br>
            <a:r>
              <a:rPr lang="pt-PT" sz="1200" b="1" dirty="0" err="1">
                <a:latin typeface="Roboto"/>
                <a:ea typeface="Roboto"/>
              </a:rPr>
              <a:t>vector</a:t>
            </a:r>
            <a:r>
              <a:rPr lang="pt-PT" sz="1200" b="1" dirty="0">
                <a:latin typeface="Roboto"/>
                <a:ea typeface="Roboto"/>
              </a:rPr>
              <a:t>&lt;</a:t>
            </a:r>
            <a:r>
              <a:rPr lang="pt-PT" sz="1200" b="1" dirty="0" err="1">
                <a:latin typeface="Roboto"/>
                <a:ea typeface="Roboto"/>
              </a:rPr>
              <a:t>int</a:t>
            </a:r>
            <a:r>
              <a:rPr lang="pt-PT" sz="1200" b="1" dirty="0">
                <a:latin typeface="Roboto"/>
                <a:ea typeface="Roboto"/>
              </a:rPr>
              <a:t>&gt; </a:t>
            </a:r>
            <a:r>
              <a:rPr lang="pt-PT" sz="1200" b="1" dirty="0" err="1">
                <a:latin typeface="Roboto"/>
                <a:ea typeface="Roboto"/>
              </a:rPr>
              <a:t>parent</a:t>
            </a:r>
            <a:br>
              <a:rPr lang="pt-PT" sz="1200" b="1" dirty="0">
                <a:latin typeface="Roboto"/>
                <a:ea typeface="Roboto"/>
              </a:rPr>
            </a:br>
            <a:br>
              <a:rPr lang="pt-PT" sz="1200" dirty="0">
                <a:latin typeface="Roboto"/>
                <a:ea typeface="Roboto"/>
              </a:rPr>
            </a:br>
            <a:r>
              <a:rPr lang="pt-PT" sz="1200" b="1" dirty="0">
                <a:latin typeface="Roboto"/>
                <a:ea typeface="Roboto"/>
              </a:rPr>
              <a:t>Algoritmo</a:t>
            </a:r>
            <a:r>
              <a:rPr lang="pt-PT" sz="1200" dirty="0">
                <a:latin typeface="Roboto"/>
                <a:ea typeface="Roboto"/>
              </a:rPr>
              <a:t> – Ford </a:t>
            </a:r>
            <a:r>
              <a:rPr lang="pt-PT" sz="1200" dirty="0" err="1">
                <a:latin typeface="Roboto"/>
                <a:ea typeface="Roboto"/>
              </a:rPr>
              <a:t>Fulkerson</a:t>
            </a:r>
            <a:endParaRPr lang="pt-PT" sz="1200" dirty="0"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439667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0"/>
          <p:cNvSpPr txBox="1">
            <a:spLocks noGrp="1"/>
          </p:cNvSpPr>
          <p:nvPr>
            <p:ph type="title"/>
          </p:nvPr>
        </p:nvSpPr>
        <p:spPr>
          <a:xfrm>
            <a:off x="457200" y="3836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PT" dirty="0"/>
              <a:t>2</a:t>
            </a:r>
            <a:r>
              <a:rPr lang="pt-PT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.3. – Complexidades</a:t>
            </a:r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PT" sz="2000" dirty="0">
                <a:solidFill>
                  <a:schemeClr val="bg1">
                    <a:lumMod val="50000"/>
                  </a:schemeClr>
                </a:solidFill>
              </a:rPr>
              <a:t>– problema de otimização</a:t>
            </a:r>
            <a:endParaRPr sz="20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81" name="Google Shape;281;p20"/>
          <p:cNvSpPr txBox="1">
            <a:spLocks noGrp="1"/>
          </p:cNvSpPr>
          <p:nvPr>
            <p:ph type="title"/>
          </p:nvPr>
        </p:nvSpPr>
        <p:spPr>
          <a:xfrm>
            <a:off x="8024400" y="1647050"/>
            <a:ext cx="2043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</a:rPr>
              <a:t>!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290" name="Google Shape;290;p20"/>
          <p:cNvSpPr txBox="1">
            <a:spLocks noGrp="1"/>
          </p:cNvSpPr>
          <p:nvPr>
            <p:ph type="title"/>
          </p:nvPr>
        </p:nvSpPr>
        <p:spPr>
          <a:xfrm>
            <a:off x="8024388" y="2143250"/>
            <a:ext cx="2043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</a:rPr>
              <a:t>!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52" name="Google Shape;560;p23">
            <a:extLst>
              <a:ext uri="{FF2B5EF4-FFF2-40B4-BE49-F238E27FC236}">
                <a16:creationId xmlns:a16="http://schemas.microsoft.com/office/drawing/2014/main" id="{FE9E5E2F-C5B3-03BD-AF1D-150A6416E50F}"/>
              </a:ext>
            </a:extLst>
          </p:cNvPr>
          <p:cNvSpPr/>
          <p:nvPr/>
        </p:nvSpPr>
        <p:spPr>
          <a:xfrm>
            <a:off x="4174836" y="1803775"/>
            <a:ext cx="4668930" cy="1932160"/>
          </a:xfrm>
          <a:custGeom>
            <a:avLst/>
            <a:gdLst/>
            <a:ahLst/>
            <a:cxnLst/>
            <a:rect l="l" t="t" r="r" b="b"/>
            <a:pathLst>
              <a:path w="310596" h="87579" extrusionOk="0">
                <a:moveTo>
                  <a:pt x="0" y="87579"/>
                </a:moveTo>
                <a:lnTo>
                  <a:pt x="28565" y="81367"/>
                </a:lnTo>
                <a:lnTo>
                  <a:pt x="57841" y="74963"/>
                </a:lnTo>
                <a:lnTo>
                  <a:pt x="77648" y="13103"/>
                </a:lnTo>
                <a:lnTo>
                  <a:pt x="122748" y="64906"/>
                </a:lnTo>
                <a:lnTo>
                  <a:pt x="152001" y="16759"/>
                </a:lnTo>
                <a:lnTo>
                  <a:pt x="189178" y="0"/>
                </a:lnTo>
                <a:lnTo>
                  <a:pt x="218432" y="76486"/>
                </a:lnTo>
                <a:lnTo>
                  <a:pt x="249210" y="57288"/>
                </a:lnTo>
                <a:lnTo>
                  <a:pt x="310596" y="1571"/>
                </a:lnTo>
              </a:path>
            </a:pathLst>
          </a:custGeom>
          <a:noFill/>
          <a:ln w="9525" cap="flat" cmpd="sng">
            <a:solidFill>
              <a:srgbClr val="DADADA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3" name="Google Shape;561;p23">
            <a:extLst>
              <a:ext uri="{FF2B5EF4-FFF2-40B4-BE49-F238E27FC236}">
                <a16:creationId xmlns:a16="http://schemas.microsoft.com/office/drawing/2014/main" id="{8D542F03-8CAC-CE65-E097-EA25BD0DD999}"/>
              </a:ext>
            </a:extLst>
          </p:cNvPr>
          <p:cNvSpPr/>
          <p:nvPr/>
        </p:nvSpPr>
        <p:spPr>
          <a:xfrm>
            <a:off x="4119036" y="3680135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EC9B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64;p23">
            <a:extLst>
              <a:ext uri="{FF2B5EF4-FFF2-40B4-BE49-F238E27FC236}">
                <a16:creationId xmlns:a16="http://schemas.microsoft.com/office/drawing/2014/main" id="{CE041EA6-108E-101B-9736-655B21291A94}"/>
              </a:ext>
            </a:extLst>
          </p:cNvPr>
          <p:cNvSpPr/>
          <p:nvPr/>
        </p:nvSpPr>
        <p:spPr>
          <a:xfrm>
            <a:off x="4979845" y="3397855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62;p23">
            <a:extLst>
              <a:ext uri="{FF2B5EF4-FFF2-40B4-BE49-F238E27FC236}">
                <a16:creationId xmlns:a16="http://schemas.microsoft.com/office/drawing/2014/main" id="{7D37C22F-5F4D-1B55-6D7F-7A394E6004A7}"/>
              </a:ext>
            </a:extLst>
          </p:cNvPr>
          <p:cNvSpPr/>
          <p:nvPr/>
        </p:nvSpPr>
        <p:spPr>
          <a:xfrm>
            <a:off x="5290154" y="2087450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3;p23">
            <a:extLst>
              <a:ext uri="{FF2B5EF4-FFF2-40B4-BE49-F238E27FC236}">
                <a16:creationId xmlns:a16="http://schemas.microsoft.com/office/drawing/2014/main" id="{A2F946BC-4A2D-DEF1-E69B-BAFFCCCCAF54}"/>
              </a:ext>
            </a:extLst>
          </p:cNvPr>
          <p:cNvSpPr/>
          <p:nvPr/>
        </p:nvSpPr>
        <p:spPr>
          <a:xfrm>
            <a:off x="5963331" y="3167586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29346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65;p23">
            <a:extLst>
              <a:ext uri="{FF2B5EF4-FFF2-40B4-BE49-F238E27FC236}">
                <a16:creationId xmlns:a16="http://schemas.microsoft.com/office/drawing/2014/main" id="{3ED7D9CF-9A0F-39A4-E467-4DEBC08C2308}"/>
              </a:ext>
            </a:extLst>
          </p:cNvPr>
          <p:cNvSpPr/>
          <p:nvPr/>
        </p:nvSpPr>
        <p:spPr>
          <a:xfrm>
            <a:off x="6410526" y="2093277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EC9B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66;p23">
            <a:extLst>
              <a:ext uri="{FF2B5EF4-FFF2-40B4-BE49-F238E27FC236}">
                <a16:creationId xmlns:a16="http://schemas.microsoft.com/office/drawing/2014/main" id="{96D34BD8-C97A-CBAD-E1B6-061D85CFD08E}"/>
              </a:ext>
            </a:extLst>
          </p:cNvPr>
          <p:cNvSpPr/>
          <p:nvPr/>
        </p:nvSpPr>
        <p:spPr>
          <a:xfrm>
            <a:off x="6949535" y="1778368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29346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67;p23">
            <a:extLst>
              <a:ext uri="{FF2B5EF4-FFF2-40B4-BE49-F238E27FC236}">
                <a16:creationId xmlns:a16="http://schemas.microsoft.com/office/drawing/2014/main" id="{F89A8E1E-1CAD-49EB-5189-FB9C6332835E}"/>
              </a:ext>
            </a:extLst>
          </p:cNvPr>
          <p:cNvSpPr/>
          <p:nvPr/>
        </p:nvSpPr>
        <p:spPr>
          <a:xfrm>
            <a:off x="7408128" y="3425008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568;p23">
            <a:extLst>
              <a:ext uri="{FF2B5EF4-FFF2-40B4-BE49-F238E27FC236}">
                <a16:creationId xmlns:a16="http://schemas.microsoft.com/office/drawing/2014/main" id="{DB836CF4-0A71-72AB-2493-DFFF88644BED}"/>
              </a:ext>
            </a:extLst>
          </p:cNvPr>
          <p:cNvSpPr/>
          <p:nvPr/>
        </p:nvSpPr>
        <p:spPr>
          <a:xfrm>
            <a:off x="7850017" y="3044976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EC9B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569;p23">
            <a:extLst>
              <a:ext uri="{FF2B5EF4-FFF2-40B4-BE49-F238E27FC236}">
                <a16:creationId xmlns:a16="http://schemas.microsoft.com/office/drawing/2014/main" id="{63278635-0B23-3500-90FF-A515A2C8B766}"/>
              </a:ext>
            </a:extLst>
          </p:cNvPr>
          <p:cNvSpPr/>
          <p:nvPr/>
        </p:nvSpPr>
        <p:spPr>
          <a:xfrm>
            <a:off x="8764823" y="1831132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532;p23">
            <a:extLst>
              <a:ext uri="{FF2B5EF4-FFF2-40B4-BE49-F238E27FC236}">
                <a16:creationId xmlns:a16="http://schemas.microsoft.com/office/drawing/2014/main" id="{F9F269C4-9C07-AAFB-2DC8-AE54B6956451}"/>
              </a:ext>
            </a:extLst>
          </p:cNvPr>
          <p:cNvGrpSpPr/>
          <p:nvPr/>
        </p:nvGrpSpPr>
        <p:grpSpPr>
          <a:xfrm>
            <a:off x="6296723" y="2688156"/>
            <a:ext cx="339205" cy="282250"/>
            <a:chOff x="2967600" y="4528286"/>
            <a:chExt cx="765827" cy="670678"/>
          </a:xfrm>
        </p:grpSpPr>
        <p:sp>
          <p:nvSpPr>
            <p:cNvPr id="63" name="Google Shape;533;p23">
              <a:extLst>
                <a:ext uri="{FF2B5EF4-FFF2-40B4-BE49-F238E27FC236}">
                  <a16:creationId xmlns:a16="http://schemas.microsoft.com/office/drawing/2014/main" id="{79F5348B-EAF7-F081-8326-4982864871C6}"/>
                </a:ext>
              </a:extLst>
            </p:cNvPr>
            <p:cNvSpPr/>
            <p:nvPr/>
          </p:nvSpPr>
          <p:spPr>
            <a:xfrm rot="1492103">
              <a:off x="3031179" y="4642031"/>
              <a:ext cx="638671" cy="443188"/>
            </a:xfrm>
            <a:custGeom>
              <a:avLst/>
              <a:gdLst/>
              <a:ahLst/>
              <a:cxnLst/>
              <a:rect l="l" t="t" r="r" b="b"/>
              <a:pathLst>
                <a:path w="25549" h="17729" fill="none" extrusionOk="0">
                  <a:moveTo>
                    <a:pt x="3848" y="17728"/>
                  </a:moveTo>
                  <a:lnTo>
                    <a:pt x="1620" y="13059"/>
                  </a:lnTo>
                  <a:cubicBezTo>
                    <a:pt x="1620" y="13059"/>
                    <a:pt x="1" y="9693"/>
                    <a:pt x="1747" y="8503"/>
                  </a:cubicBezTo>
                  <a:cubicBezTo>
                    <a:pt x="3481" y="7314"/>
                    <a:pt x="7112" y="5062"/>
                    <a:pt x="9339" y="3910"/>
                  </a:cubicBezTo>
                  <a:cubicBezTo>
                    <a:pt x="11554" y="2759"/>
                    <a:pt x="16312" y="658"/>
                    <a:pt x="17792" y="329"/>
                  </a:cubicBezTo>
                  <a:cubicBezTo>
                    <a:pt x="19273" y="0"/>
                    <a:pt x="20728" y="607"/>
                    <a:pt x="22778" y="2695"/>
                  </a:cubicBezTo>
                  <a:cubicBezTo>
                    <a:pt x="24840" y="4783"/>
                    <a:pt x="25321" y="5606"/>
                    <a:pt x="25549" y="6783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34;p23">
              <a:extLst>
                <a:ext uri="{FF2B5EF4-FFF2-40B4-BE49-F238E27FC236}">
                  <a16:creationId xmlns:a16="http://schemas.microsoft.com/office/drawing/2014/main" id="{30BF0696-85B2-D8A7-8532-725A346D594C}"/>
                </a:ext>
              </a:extLst>
            </p:cNvPr>
            <p:cNvSpPr/>
            <p:nvPr/>
          </p:nvSpPr>
          <p:spPr>
            <a:xfrm rot="1492103">
              <a:off x="3586323" y="4934014"/>
              <a:ext cx="92367" cy="59170"/>
            </a:xfrm>
            <a:custGeom>
              <a:avLst/>
              <a:gdLst/>
              <a:ahLst/>
              <a:cxnLst/>
              <a:rect l="l" t="t" r="r" b="b"/>
              <a:pathLst>
                <a:path w="3695" h="2367" fill="none" extrusionOk="0">
                  <a:moveTo>
                    <a:pt x="3568" y="355"/>
                  </a:moveTo>
                  <a:cubicBezTo>
                    <a:pt x="3695" y="608"/>
                    <a:pt x="3581" y="911"/>
                    <a:pt x="3341" y="1025"/>
                  </a:cubicBezTo>
                  <a:lnTo>
                    <a:pt x="797" y="2240"/>
                  </a:lnTo>
                  <a:cubicBezTo>
                    <a:pt x="544" y="2367"/>
                    <a:pt x="240" y="2253"/>
                    <a:pt x="127" y="2012"/>
                  </a:cubicBezTo>
                  <a:lnTo>
                    <a:pt x="127" y="2012"/>
                  </a:lnTo>
                  <a:cubicBezTo>
                    <a:pt x="0" y="1759"/>
                    <a:pt x="114" y="1456"/>
                    <a:pt x="354" y="1342"/>
                  </a:cubicBezTo>
                  <a:lnTo>
                    <a:pt x="2898" y="127"/>
                  </a:lnTo>
                  <a:cubicBezTo>
                    <a:pt x="3151" y="0"/>
                    <a:pt x="3455" y="114"/>
                    <a:pt x="356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35;p23">
              <a:extLst>
                <a:ext uri="{FF2B5EF4-FFF2-40B4-BE49-F238E27FC236}">
                  <a16:creationId xmlns:a16="http://schemas.microsoft.com/office/drawing/2014/main" id="{66151DF9-AA7B-D201-EA64-DE1320A5B497}"/>
                </a:ext>
              </a:extLst>
            </p:cNvPr>
            <p:cNvSpPr/>
            <p:nvPr/>
          </p:nvSpPr>
          <p:spPr>
            <a:xfrm rot="1492103">
              <a:off x="3033742" y="4956619"/>
              <a:ext cx="79118" cy="52846"/>
            </a:xfrm>
            <a:custGeom>
              <a:avLst/>
              <a:gdLst/>
              <a:ahLst/>
              <a:cxnLst/>
              <a:rect l="l" t="t" r="r" b="b"/>
              <a:pathLst>
                <a:path w="3165" h="2114" fill="none" extrusionOk="0">
                  <a:moveTo>
                    <a:pt x="3038" y="355"/>
                  </a:moveTo>
                  <a:cubicBezTo>
                    <a:pt x="3164" y="608"/>
                    <a:pt x="3051" y="911"/>
                    <a:pt x="2810" y="1025"/>
                  </a:cubicBezTo>
                  <a:lnTo>
                    <a:pt x="785" y="2000"/>
                  </a:lnTo>
                  <a:cubicBezTo>
                    <a:pt x="532" y="2114"/>
                    <a:pt x="241" y="2012"/>
                    <a:pt x="115" y="1759"/>
                  </a:cubicBezTo>
                  <a:lnTo>
                    <a:pt x="115" y="1759"/>
                  </a:lnTo>
                  <a:cubicBezTo>
                    <a:pt x="1" y="1506"/>
                    <a:pt x="102" y="1215"/>
                    <a:pt x="355" y="1089"/>
                  </a:cubicBezTo>
                  <a:lnTo>
                    <a:pt x="2380" y="127"/>
                  </a:lnTo>
                  <a:cubicBezTo>
                    <a:pt x="2620" y="0"/>
                    <a:pt x="2924" y="114"/>
                    <a:pt x="303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36;p23">
              <a:extLst>
                <a:ext uri="{FF2B5EF4-FFF2-40B4-BE49-F238E27FC236}">
                  <a16:creationId xmlns:a16="http://schemas.microsoft.com/office/drawing/2014/main" id="{33F5091E-3151-DD72-4EB9-DA34392B3BB6}"/>
                </a:ext>
              </a:extLst>
            </p:cNvPr>
            <p:cNvSpPr/>
            <p:nvPr/>
          </p:nvSpPr>
          <p:spPr>
            <a:xfrm rot="1492103">
              <a:off x="3106220" y="4931459"/>
              <a:ext cx="121815" cy="121790"/>
            </a:xfrm>
            <a:custGeom>
              <a:avLst/>
              <a:gdLst/>
              <a:ahLst/>
              <a:cxnLst/>
              <a:rect l="l" t="t" r="r" b="b"/>
              <a:pathLst>
                <a:path w="4873" h="4872" fill="none" extrusionOk="0">
                  <a:moveTo>
                    <a:pt x="4366" y="1518"/>
                  </a:moveTo>
                  <a:cubicBezTo>
                    <a:pt x="4873" y="2581"/>
                    <a:pt x="4430" y="3859"/>
                    <a:pt x="3367" y="4366"/>
                  </a:cubicBezTo>
                  <a:cubicBezTo>
                    <a:pt x="2304" y="4872"/>
                    <a:pt x="1026" y="4429"/>
                    <a:pt x="520" y="3366"/>
                  </a:cubicBezTo>
                  <a:cubicBezTo>
                    <a:pt x="1" y="2290"/>
                    <a:pt x="456" y="1025"/>
                    <a:pt x="1519" y="506"/>
                  </a:cubicBezTo>
                  <a:cubicBezTo>
                    <a:pt x="2582" y="0"/>
                    <a:pt x="3860" y="456"/>
                    <a:pt x="4366" y="1518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37;p23">
              <a:extLst>
                <a:ext uri="{FF2B5EF4-FFF2-40B4-BE49-F238E27FC236}">
                  <a16:creationId xmlns:a16="http://schemas.microsoft.com/office/drawing/2014/main" id="{21084F79-9750-B927-E665-DDB0C42979C3}"/>
                </a:ext>
              </a:extLst>
            </p:cNvPr>
            <p:cNvSpPr/>
            <p:nvPr/>
          </p:nvSpPr>
          <p:spPr>
            <a:xfrm rot="1492103">
              <a:off x="3135638" y="4960928"/>
              <a:ext cx="63295" cy="62970"/>
            </a:xfrm>
            <a:custGeom>
              <a:avLst/>
              <a:gdLst/>
              <a:ahLst/>
              <a:cxnLst/>
              <a:rect l="l" t="t" r="r" b="b"/>
              <a:pathLst>
                <a:path w="2532" h="2519" fill="none" extrusionOk="0">
                  <a:moveTo>
                    <a:pt x="2266" y="785"/>
                  </a:moveTo>
                  <a:cubicBezTo>
                    <a:pt x="2531" y="1329"/>
                    <a:pt x="2291" y="2000"/>
                    <a:pt x="1747" y="2266"/>
                  </a:cubicBezTo>
                  <a:cubicBezTo>
                    <a:pt x="1190" y="2519"/>
                    <a:pt x="532" y="2291"/>
                    <a:pt x="266" y="1734"/>
                  </a:cubicBezTo>
                  <a:cubicBezTo>
                    <a:pt x="1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6" y="78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38;p23">
              <a:extLst>
                <a:ext uri="{FF2B5EF4-FFF2-40B4-BE49-F238E27FC236}">
                  <a16:creationId xmlns:a16="http://schemas.microsoft.com/office/drawing/2014/main" id="{2C3A30ED-90F8-6233-3600-E12BABAE91EA}"/>
                </a:ext>
              </a:extLst>
            </p:cNvPr>
            <p:cNvSpPr/>
            <p:nvPr/>
          </p:nvSpPr>
          <p:spPr>
            <a:xfrm rot="1492103">
              <a:off x="3161884" y="4987202"/>
              <a:ext cx="10799" cy="10449"/>
            </a:xfrm>
            <a:custGeom>
              <a:avLst/>
              <a:gdLst/>
              <a:ahLst/>
              <a:cxnLst/>
              <a:rect l="l" t="t" r="r" b="b"/>
              <a:pathLst>
                <a:path w="432" h="418" fill="none" extrusionOk="0">
                  <a:moveTo>
                    <a:pt x="381" y="127"/>
                  </a:moveTo>
                  <a:cubicBezTo>
                    <a:pt x="431" y="228"/>
                    <a:pt x="381" y="329"/>
                    <a:pt x="292" y="380"/>
                  </a:cubicBezTo>
                  <a:cubicBezTo>
                    <a:pt x="203" y="418"/>
                    <a:pt x="90" y="380"/>
                    <a:pt x="52" y="291"/>
                  </a:cubicBezTo>
                  <a:cubicBezTo>
                    <a:pt x="1" y="203"/>
                    <a:pt x="39" y="89"/>
                    <a:pt x="140" y="51"/>
                  </a:cubicBezTo>
                  <a:cubicBezTo>
                    <a:pt x="229" y="0"/>
                    <a:pt x="343" y="38"/>
                    <a:pt x="381" y="127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39;p23">
              <a:extLst>
                <a:ext uri="{FF2B5EF4-FFF2-40B4-BE49-F238E27FC236}">
                  <a16:creationId xmlns:a16="http://schemas.microsoft.com/office/drawing/2014/main" id="{DED5C77B-9CF8-6E30-4DAB-07E39FD777FF}"/>
                </a:ext>
              </a:extLst>
            </p:cNvPr>
            <p:cNvSpPr/>
            <p:nvPr/>
          </p:nvSpPr>
          <p:spPr>
            <a:xfrm rot="1492103">
              <a:off x="3466021" y="4921760"/>
              <a:ext cx="121790" cy="12179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4353" y="1519"/>
                  </a:moveTo>
                  <a:cubicBezTo>
                    <a:pt x="4872" y="2582"/>
                    <a:pt x="4416" y="3860"/>
                    <a:pt x="3353" y="4366"/>
                  </a:cubicBezTo>
                  <a:cubicBezTo>
                    <a:pt x="2291" y="4872"/>
                    <a:pt x="1013" y="4429"/>
                    <a:pt x="506" y="3366"/>
                  </a:cubicBezTo>
                  <a:cubicBezTo>
                    <a:pt x="0" y="2303"/>
                    <a:pt x="443" y="1025"/>
                    <a:pt x="1506" y="519"/>
                  </a:cubicBezTo>
                  <a:cubicBezTo>
                    <a:pt x="2569" y="0"/>
                    <a:pt x="3847" y="456"/>
                    <a:pt x="4353" y="151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40;p23">
              <a:extLst>
                <a:ext uri="{FF2B5EF4-FFF2-40B4-BE49-F238E27FC236}">
                  <a16:creationId xmlns:a16="http://schemas.microsoft.com/office/drawing/2014/main" id="{A66CA58F-1E97-215F-6D36-8B55A988511A}"/>
                </a:ext>
              </a:extLst>
            </p:cNvPr>
            <p:cNvSpPr/>
            <p:nvPr/>
          </p:nvSpPr>
          <p:spPr>
            <a:xfrm rot="1492103">
              <a:off x="3495074" y="4951083"/>
              <a:ext cx="63295" cy="63295"/>
            </a:xfrm>
            <a:custGeom>
              <a:avLst/>
              <a:gdLst/>
              <a:ahLst/>
              <a:cxnLst/>
              <a:rect l="l" t="t" r="r" b="b"/>
              <a:pathLst>
                <a:path w="2532" h="2532" fill="none" extrusionOk="0">
                  <a:moveTo>
                    <a:pt x="2265" y="786"/>
                  </a:moveTo>
                  <a:cubicBezTo>
                    <a:pt x="2531" y="1342"/>
                    <a:pt x="2303" y="2000"/>
                    <a:pt x="1747" y="2266"/>
                  </a:cubicBezTo>
                  <a:cubicBezTo>
                    <a:pt x="1190" y="2532"/>
                    <a:pt x="532" y="2291"/>
                    <a:pt x="266" y="1747"/>
                  </a:cubicBezTo>
                  <a:cubicBezTo>
                    <a:pt x="0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5" y="78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41;p23">
              <a:extLst>
                <a:ext uri="{FF2B5EF4-FFF2-40B4-BE49-F238E27FC236}">
                  <a16:creationId xmlns:a16="http://schemas.microsoft.com/office/drawing/2014/main" id="{F8AD03C4-85D5-1A28-BDE4-BA2C7893373E}"/>
                </a:ext>
              </a:extLst>
            </p:cNvPr>
            <p:cNvSpPr/>
            <p:nvPr/>
          </p:nvSpPr>
          <p:spPr>
            <a:xfrm rot="1492103">
              <a:off x="3521700" y="4977434"/>
              <a:ext cx="10449" cy="10449"/>
            </a:xfrm>
            <a:custGeom>
              <a:avLst/>
              <a:gdLst/>
              <a:ahLst/>
              <a:cxnLst/>
              <a:rect l="l" t="t" r="r" b="b"/>
              <a:pathLst>
                <a:path w="418" h="418" fill="none" extrusionOk="0">
                  <a:moveTo>
                    <a:pt x="367" y="139"/>
                  </a:moveTo>
                  <a:cubicBezTo>
                    <a:pt x="418" y="228"/>
                    <a:pt x="380" y="329"/>
                    <a:pt x="291" y="380"/>
                  </a:cubicBezTo>
                  <a:cubicBezTo>
                    <a:pt x="190" y="418"/>
                    <a:pt x="89" y="380"/>
                    <a:pt x="38" y="291"/>
                  </a:cubicBezTo>
                  <a:cubicBezTo>
                    <a:pt x="0" y="203"/>
                    <a:pt x="38" y="89"/>
                    <a:pt x="127" y="51"/>
                  </a:cubicBezTo>
                  <a:cubicBezTo>
                    <a:pt x="215" y="0"/>
                    <a:pt x="329" y="38"/>
                    <a:pt x="367" y="13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42;p23">
              <a:extLst>
                <a:ext uri="{FF2B5EF4-FFF2-40B4-BE49-F238E27FC236}">
                  <a16:creationId xmlns:a16="http://schemas.microsoft.com/office/drawing/2014/main" id="{83CF64A4-A61A-C696-6EA8-3D94D0B34F4E}"/>
                </a:ext>
              </a:extLst>
            </p:cNvPr>
            <p:cNvSpPr/>
            <p:nvPr/>
          </p:nvSpPr>
          <p:spPr>
            <a:xfrm rot="1492103">
              <a:off x="3233231" y="4922499"/>
              <a:ext cx="226531" cy="114215"/>
            </a:xfrm>
            <a:custGeom>
              <a:avLst/>
              <a:gdLst/>
              <a:ahLst/>
              <a:cxnLst/>
              <a:rect l="l" t="t" r="r" b="b"/>
              <a:pathLst>
                <a:path w="9062" h="4569" fill="none" extrusionOk="0">
                  <a:moveTo>
                    <a:pt x="1" y="4568"/>
                  </a:moveTo>
                  <a:lnTo>
                    <a:pt x="906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43;p23">
              <a:extLst>
                <a:ext uri="{FF2B5EF4-FFF2-40B4-BE49-F238E27FC236}">
                  <a16:creationId xmlns:a16="http://schemas.microsoft.com/office/drawing/2014/main" id="{0D587D2D-F1AE-D85C-1221-6680A770F7E0}"/>
                </a:ext>
              </a:extLst>
            </p:cNvPr>
            <p:cNvSpPr/>
            <p:nvPr/>
          </p:nvSpPr>
          <p:spPr>
            <a:xfrm rot="1492103">
              <a:off x="3101594" y="4637243"/>
              <a:ext cx="468486" cy="230306"/>
            </a:xfrm>
            <a:custGeom>
              <a:avLst/>
              <a:gdLst/>
              <a:ahLst/>
              <a:cxnLst/>
              <a:rect l="l" t="t" r="r" b="b"/>
              <a:pathLst>
                <a:path w="18741" h="9213" fill="none" extrusionOk="0">
                  <a:moveTo>
                    <a:pt x="0" y="9212"/>
                  </a:moveTo>
                  <a:lnTo>
                    <a:pt x="1874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44;p23">
              <a:extLst>
                <a:ext uri="{FF2B5EF4-FFF2-40B4-BE49-F238E27FC236}">
                  <a16:creationId xmlns:a16="http://schemas.microsoft.com/office/drawing/2014/main" id="{18771FEA-E4EB-0EA5-246C-61D6B9D68721}"/>
                </a:ext>
              </a:extLst>
            </p:cNvPr>
            <p:cNvSpPr/>
            <p:nvPr/>
          </p:nvSpPr>
          <p:spPr>
            <a:xfrm rot="1492103">
              <a:off x="3405727" y="4761832"/>
              <a:ext cx="97142" cy="202783"/>
            </a:xfrm>
            <a:custGeom>
              <a:avLst/>
              <a:gdLst/>
              <a:ahLst/>
              <a:cxnLst/>
              <a:rect l="l" t="t" r="r" b="b"/>
              <a:pathLst>
                <a:path w="3886" h="8112" fill="none" extrusionOk="0">
                  <a:moveTo>
                    <a:pt x="1" y="1"/>
                  </a:moveTo>
                  <a:cubicBezTo>
                    <a:pt x="1" y="1"/>
                    <a:pt x="3443" y="7504"/>
                    <a:pt x="3885" y="8112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45;p23">
              <a:extLst>
                <a:ext uri="{FF2B5EF4-FFF2-40B4-BE49-F238E27FC236}">
                  <a16:creationId xmlns:a16="http://schemas.microsoft.com/office/drawing/2014/main" id="{5C5D0A1A-1848-C2CE-92CE-A30B3C047E64}"/>
                </a:ext>
              </a:extLst>
            </p:cNvPr>
            <p:cNvSpPr/>
            <p:nvPr/>
          </p:nvSpPr>
          <p:spPr>
            <a:xfrm rot="1492103">
              <a:off x="3083492" y="4713707"/>
              <a:ext cx="528906" cy="259078"/>
            </a:xfrm>
            <a:custGeom>
              <a:avLst/>
              <a:gdLst/>
              <a:ahLst/>
              <a:cxnLst/>
              <a:rect l="l" t="t" r="r" b="b"/>
              <a:pathLst>
                <a:path w="21158" h="10364" fill="none" extrusionOk="0">
                  <a:moveTo>
                    <a:pt x="1" y="10364"/>
                  </a:moveTo>
                  <a:lnTo>
                    <a:pt x="21158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46;p23">
              <a:extLst>
                <a:ext uri="{FF2B5EF4-FFF2-40B4-BE49-F238E27FC236}">
                  <a16:creationId xmlns:a16="http://schemas.microsoft.com/office/drawing/2014/main" id="{E3F32ED5-EC65-C3B1-5340-28CE7A21CC0D}"/>
                </a:ext>
              </a:extLst>
            </p:cNvPr>
            <p:cNvSpPr/>
            <p:nvPr/>
          </p:nvSpPr>
          <p:spPr>
            <a:xfrm rot="1492103">
              <a:off x="3120551" y="4853846"/>
              <a:ext cx="54745" cy="25948"/>
            </a:xfrm>
            <a:custGeom>
              <a:avLst/>
              <a:gdLst/>
              <a:ahLst/>
              <a:cxnLst/>
              <a:rect l="l" t="t" r="r" b="b"/>
              <a:pathLst>
                <a:path w="2190" h="1038" fill="none" extrusionOk="0">
                  <a:moveTo>
                    <a:pt x="0" y="1038"/>
                  </a:moveTo>
                  <a:lnTo>
                    <a:pt x="2189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47;p23">
              <a:extLst>
                <a:ext uri="{FF2B5EF4-FFF2-40B4-BE49-F238E27FC236}">
                  <a16:creationId xmlns:a16="http://schemas.microsoft.com/office/drawing/2014/main" id="{74D442FF-15B5-300E-3194-3BAAAD069C72}"/>
                </a:ext>
              </a:extLst>
            </p:cNvPr>
            <p:cNvSpPr/>
            <p:nvPr/>
          </p:nvSpPr>
          <p:spPr>
            <a:xfrm rot="1492103">
              <a:off x="3120759" y="4862950"/>
              <a:ext cx="54420" cy="26273"/>
            </a:xfrm>
            <a:custGeom>
              <a:avLst/>
              <a:gdLst/>
              <a:ahLst/>
              <a:cxnLst/>
              <a:rect l="l" t="t" r="r" b="b"/>
              <a:pathLst>
                <a:path w="2177" h="1051" fill="none" extrusionOk="0">
                  <a:moveTo>
                    <a:pt x="1" y="1051"/>
                  </a:moveTo>
                  <a:lnTo>
                    <a:pt x="2177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48;p23">
              <a:extLst>
                <a:ext uri="{FF2B5EF4-FFF2-40B4-BE49-F238E27FC236}">
                  <a16:creationId xmlns:a16="http://schemas.microsoft.com/office/drawing/2014/main" id="{60EAB51E-1871-6A47-D124-D19569A76FC6}"/>
                </a:ext>
              </a:extLst>
            </p:cNvPr>
            <p:cNvSpPr/>
            <p:nvPr/>
          </p:nvSpPr>
          <p:spPr>
            <a:xfrm rot="1492103">
              <a:off x="3120766" y="4872782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0" y="1051"/>
                  </a:moveTo>
                  <a:lnTo>
                    <a:pt x="2189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49;p23">
              <a:extLst>
                <a:ext uri="{FF2B5EF4-FFF2-40B4-BE49-F238E27FC236}">
                  <a16:creationId xmlns:a16="http://schemas.microsoft.com/office/drawing/2014/main" id="{F8D32B6F-8FCB-CAFA-1CF9-958C0A593768}"/>
                </a:ext>
              </a:extLst>
            </p:cNvPr>
            <p:cNvSpPr/>
            <p:nvPr/>
          </p:nvSpPr>
          <p:spPr>
            <a:xfrm rot="1492103">
              <a:off x="3121028" y="4881968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1" y="1051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50;p23">
              <a:extLst>
                <a:ext uri="{FF2B5EF4-FFF2-40B4-BE49-F238E27FC236}">
                  <a16:creationId xmlns:a16="http://schemas.microsoft.com/office/drawing/2014/main" id="{571276E3-E062-3680-7DEE-FF07D8543220}"/>
                </a:ext>
              </a:extLst>
            </p:cNvPr>
            <p:cNvSpPr/>
            <p:nvPr/>
          </p:nvSpPr>
          <p:spPr>
            <a:xfrm rot="1492103">
              <a:off x="3120985" y="4892735"/>
              <a:ext cx="54745" cy="25973"/>
            </a:xfrm>
            <a:custGeom>
              <a:avLst/>
              <a:gdLst/>
              <a:ahLst/>
              <a:cxnLst/>
              <a:rect l="l" t="t" r="r" b="b"/>
              <a:pathLst>
                <a:path w="2190" h="1039" fill="none" extrusionOk="0">
                  <a:moveTo>
                    <a:pt x="1" y="1039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51;p23">
              <a:extLst>
                <a:ext uri="{FF2B5EF4-FFF2-40B4-BE49-F238E27FC236}">
                  <a16:creationId xmlns:a16="http://schemas.microsoft.com/office/drawing/2014/main" id="{132A7D3D-A82B-FFC6-FCF6-1BEAB7EEA6A0}"/>
                </a:ext>
              </a:extLst>
            </p:cNvPr>
            <p:cNvSpPr/>
            <p:nvPr/>
          </p:nvSpPr>
          <p:spPr>
            <a:xfrm rot="1492103">
              <a:off x="3420507" y="4799371"/>
              <a:ext cx="261303" cy="140788"/>
            </a:xfrm>
            <a:custGeom>
              <a:avLst/>
              <a:gdLst/>
              <a:ahLst/>
              <a:cxnLst/>
              <a:rect l="l" t="t" r="r" b="b"/>
              <a:pathLst>
                <a:path w="10453" h="5632" fill="none" extrusionOk="0">
                  <a:moveTo>
                    <a:pt x="0" y="1"/>
                  </a:moveTo>
                  <a:cubicBezTo>
                    <a:pt x="0" y="1"/>
                    <a:pt x="2658" y="5100"/>
                    <a:pt x="3063" y="5632"/>
                  </a:cubicBezTo>
                  <a:cubicBezTo>
                    <a:pt x="3063" y="5632"/>
                    <a:pt x="6353" y="3911"/>
                    <a:pt x="7011" y="3974"/>
                  </a:cubicBezTo>
                  <a:cubicBezTo>
                    <a:pt x="7656" y="4050"/>
                    <a:pt x="8263" y="4278"/>
                    <a:pt x="8263" y="4278"/>
                  </a:cubicBezTo>
                  <a:lnTo>
                    <a:pt x="10452" y="324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52;p23">
              <a:extLst>
                <a:ext uri="{FF2B5EF4-FFF2-40B4-BE49-F238E27FC236}">
                  <a16:creationId xmlns:a16="http://schemas.microsoft.com/office/drawing/2014/main" id="{B895555B-DFCF-F740-45F0-A353611C88AE}"/>
                </a:ext>
              </a:extLst>
            </p:cNvPr>
            <p:cNvSpPr/>
            <p:nvPr/>
          </p:nvSpPr>
          <p:spPr>
            <a:xfrm rot="1492103">
              <a:off x="3630288" y="4899488"/>
              <a:ext cx="25323" cy="25973"/>
            </a:xfrm>
            <a:custGeom>
              <a:avLst/>
              <a:gdLst/>
              <a:ahLst/>
              <a:cxnLst/>
              <a:rect l="l" t="t" r="r" b="b"/>
              <a:pathLst>
                <a:path w="1013" h="1039" fill="none" extrusionOk="0">
                  <a:moveTo>
                    <a:pt x="899" y="330"/>
                  </a:moveTo>
                  <a:cubicBezTo>
                    <a:pt x="1013" y="558"/>
                    <a:pt x="924" y="823"/>
                    <a:pt x="709" y="937"/>
                  </a:cubicBezTo>
                  <a:cubicBezTo>
                    <a:pt x="481" y="1038"/>
                    <a:pt x="216" y="937"/>
                    <a:pt x="102" y="709"/>
                  </a:cubicBezTo>
                  <a:cubicBezTo>
                    <a:pt x="1" y="482"/>
                    <a:pt x="89" y="203"/>
                    <a:pt x="304" y="102"/>
                  </a:cubicBezTo>
                  <a:cubicBezTo>
                    <a:pt x="519" y="1"/>
                    <a:pt x="798" y="102"/>
                    <a:pt x="899" y="330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53;p23">
              <a:extLst>
                <a:ext uri="{FF2B5EF4-FFF2-40B4-BE49-F238E27FC236}">
                  <a16:creationId xmlns:a16="http://schemas.microsoft.com/office/drawing/2014/main" id="{4898332B-15E4-FF15-5AC4-634914CFDCB0}"/>
                </a:ext>
              </a:extLst>
            </p:cNvPr>
            <p:cNvSpPr/>
            <p:nvPr/>
          </p:nvSpPr>
          <p:spPr>
            <a:xfrm rot="1492103">
              <a:off x="3118578" y="4745508"/>
              <a:ext cx="116440" cy="100617"/>
            </a:xfrm>
            <a:custGeom>
              <a:avLst/>
              <a:gdLst/>
              <a:ahLst/>
              <a:cxnLst/>
              <a:rect l="l" t="t" r="r" b="b"/>
              <a:pathLst>
                <a:path w="4658" h="4025" fill="none" extrusionOk="0">
                  <a:moveTo>
                    <a:pt x="1469" y="4012"/>
                  </a:moveTo>
                  <a:lnTo>
                    <a:pt x="4341" y="2633"/>
                  </a:lnTo>
                  <a:cubicBezTo>
                    <a:pt x="4341" y="2633"/>
                    <a:pt x="4657" y="2544"/>
                    <a:pt x="4278" y="1785"/>
                  </a:cubicBezTo>
                  <a:cubicBezTo>
                    <a:pt x="3898" y="1026"/>
                    <a:pt x="3506" y="343"/>
                    <a:pt x="3506" y="343"/>
                  </a:cubicBezTo>
                  <a:cubicBezTo>
                    <a:pt x="3506" y="343"/>
                    <a:pt x="3443" y="1"/>
                    <a:pt x="2873" y="279"/>
                  </a:cubicBezTo>
                  <a:cubicBezTo>
                    <a:pt x="2304" y="545"/>
                    <a:pt x="418" y="1456"/>
                    <a:pt x="418" y="1456"/>
                  </a:cubicBezTo>
                  <a:cubicBezTo>
                    <a:pt x="418" y="1456"/>
                    <a:pt x="1" y="1671"/>
                    <a:pt x="266" y="2152"/>
                  </a:cubicBezTo>
                  <a:cubicBezTo>
                    <a:pt x="532" y="2620"/>
                    <a:pt x="1000" y="3683"/>
                    <a:pt x="1000" y="3683"/>
                  </a:cubicBezTo>
                  <a:cubicBezTo>
                    <a:pt x="1000" y="3683"/>
                    <a:pt x="1203" y="4025"/>
                    <a:pt x="1469" y="4012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54;p23">
              <a:extLst>
                <a:ext uri="{FF2B5EF4-FFF2-40B4-BE49-F238E27FC236}">
                  <a16:creationId xmlns:a16="http://schemas.microsoft.com/office/drawing/2014/main" id="{A2BC9553-DCE2-734F-B106-74706CE1B119}"/>
                </a:ext>
              </a:extLst>
            </p:cNvPr>
            <p:cNvSpPr/>
            <p:nvPr/>
          </p:nvSpPr>
          <p:spPr>
            <a:xfrm rot="1492103">
              <a:off x="3231118" y="4743928"/>
              <a:ext cx="112941" cy="101891"/>
            </a:xfrm>
            <a:custGeom>
              <a:avLst/>
              <a:gdLst/>
              <a:ahLst/>
              <a:cxnLst/>
              <a:rect l="l" t="t" r="r" b="b"/>
              <a:pathLst>
                <a:path w="4518" h="4076" fill="none" extrusionOk="0">
                  <a:moveTo>
                    <a:pt x="1025" y="3569"/>
                  </a:moveTo>
                  <a:lnTo>
                    <a:pt x="177" y="1975"/>
                  </a:lnTo>
                  <a:cubicBezTo>
                    <a:pt x="177" y="1975"/>
                    <a:pt x="0" y="1620"/>
                    <a:pt x="696" y="1291"/>
                  </a:cubicBezTo>
                  <a:cubicBezTo>
                    <a:pt x="1405" y="950"/>
                    <a:pt x="3151" y="114"/>
                    <a:pt x="3151" y="114"/>
                  </a:cubicBezTo>
                  <a:cubicBezTo>
                    <a:pt x="3151" y="114"/>
                    <a:pt x="3594" y="1"/>
                    <a:pt x="3822" y="570"/>
                  </a:cubicBezTo>
                  <a:cubicBezTo>
                    <a:pt x="4062" y="1139"/>
                    <a:pt x="4404" y="1987"/>
                    <a:pt x="4404" y="1987"/>
                  </a:cubicBezTo>
                  <a:cubicBezTo>
                    <a:pt x="4404" y="1987"/>
                    <a:pt x="4518" y="2544"/>
                    <a:pt x="4176" y="2683"/>
                  </a:cubicBezTo>
                  <a:cubicBezTo>
                    <a:pt x="3328" y="3038"/>
                    <a:pt x="1481" y="3974"/>
                    <a:pt x="1481" y="3974"/>
                  </a:cubicBezTo>
                  <a:cubicBezTo>
                    <a:pt x="1481" y="3974"/>
                    <a:pt x="1266" y="4075"/>
                    <a:pt x="1025" y="356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55;p23">
              <a:extLst>
                <a:ext uri="{FF2B5EF4-FFF2-40B4-BE49-F238E27FC236}">
                  <a16:creationId xmlns:a16="http://schemas.microsoft.com/office/drawing/2014/main" id="{2F78A6A6-1381-6861-E8C1-83AA4858F50C}"/>
                </a:ext>
              </a:extLst>
            </p:cNvPr>
            <p:cNvSpPr/>
            <p:nvPr/>
          </p:nvSpPr>
          <p:spPr>
            <a:xfrm rot="1492103">
              <a:off x="3340741" y="4741202"/>
              <a:ext cx="116115" cy="104416"/>
            </a:xfrm>
            <a:custGeom>
              <a:avLst/>
              <a:gdLst/>
              <a:ahLst/>
              <a:cxnLst/>
              <a:rect l="l" t="t" r="r" b="b"/>
              <a:pathLst>
                <a:path w="4645" h="4177" fill="none" extrusionOk="0">
                  <a:moveTo>
                    <a:pt x="165" y="1924"/>
                  </a:moveTo>
                  <a:lnTo>
                    <a:pt x="1013" y="3696"/>
                  </a:lnTo>
                  <a:cubicBezTo>
                    <a:pt x="1013" y="3696"/>
                    <a:pt x="1202" y="4176"/>
                    <a:pt x="1785" y="3911"/>
                  </a:cubicBezTo>
                  <a:cubicBezTo>
                    <a:pt x="2354" y="3658"/>
                    <a:pt x="4290" y="2721"/>
                    <a:pt x="4290" y="2721"/>
                  </a:cubicBezTo>
                  <a:cubicBezTo>
                    <a:pt x="4290" y="2721"/>
                    <a:pt x="4644" y="2607"/>
                    <a:pt x="4163" y="1696"/>
                  </a:cubicBezTo>
                  <a:cubicBezTo>
                    <a:pt x="3695" y="798"/>
                    <a:pt x="3569" y="443"/>
                    <a:pt x="3569" y="443"/>
                  </a:cubicBezTo>
                  <a:cubicBezTo>
                    <a:pt x="3569" y="443"/>
                    <a:pt x="3379" y="1"/>
                    <a:pt x="2544" y="494"/>
                  </a:cubicBezTo>
                  <a:cubicBezTo>
                    <a:pt x="2379" y="583"/>
                    <a:pt x="696" y="1367"/>
                    <a:pt x="696" y="1367"/>
                  </a:cubicBezTo>
                  <a:cubicBezTo>
                    <a:pt x="696" y="1367"/>
                    <a:pt x="0" y="1570"/>
                    <a:pt x="165" y="1924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56;p23">
              <a:extLst>
                <a:ext uri="{FF2B5EF4-FFF2-40B4-BE49-F238E27FC236}">
                  <a16:creationId xmlns:a16="http://schemas.microsoft.com/office/drawing/2014/main" id="{91455E28-604B-7296-24FC-A66B941B481B}"/>
                </a:ext>
              </a:extLst>
            </p:cNvPr>
            <p:cNvSpPr/>
            <p:nvPr/>
          </p:nvSpPr>
          <p:spPr>
            <a:xfrm rot="1492103">
              <a:off x="3468287" y="4744327"/>
              <a:ext cx="166411" cy="111041"/>
            </a:xfrm>
            <a:custGeom>
              <a:avLst/>
              <a:gdLst/>
              <a:ahLst/>
              <a:cxnLst/>
              <a:rect l="l" t="t" r="r" b="b"/>
              <a:pathLst>
                <a:path w="6657" h="4442" fill="none" extrusionOk="0">
                  <a:moveTo>
                    <a:pt x="102" y="2316"/>
                  </a:moveTo>
                  <a:lnTo>
                    <a:pt x="899" y="3973"/>
                  </a:lnTo>
                  <a:cubicBezTo>
                    <a:pt x="899" y="3973"/>
                    <a:pt x="1025" y="4442"/>
                    <a:pt x="1974" y="3986"/>
                  </a:cubicBezTo>
                  <a:cubicBezTo>
                    <a:pt x="2923" y="3530"/>
                    <a:pt x="5859" y="2126"/>
                    <a:pt x="5859" y="2126"/>
                  </a:cubicBezTo>
                  <a:cubicBezTo>
                    <a:pt x="5859" y="2126"/>
                    <a:pt x="6656" y="1885"/>
                    <a:pt x="5821" y="1278"/>
                  </a:cubicBezTo>
                  <a:cubicBezTo>
                    <a:pt x="4973" y="658"/>
                    <a:pt x="4227" y="203"/>
                    <a:pt x="4227" y="203"/>
                  </a:cubicBezTo>
                  <a:cubicBezTo>
                    <a:pt x="4227" y="203"/>
                    <a:pt x="4037" y="0"/>
                    <a:pt x="3328" y="342"/>
                  </a:cubicBezTo>
                  <a:cubicBezTo>
                    <a:pt x="2607" y="683"/>
                    <a:pt x="367" y="1772"/>
                    <a:pt x="367" y="1772"/>
                  </a:cubicBezTo>
                  <a:cubicBezTo>
                    <a:pt x="367" y="1772"/>
                    <a:pt x="0" y="1911"/>
                    <a:pt x="102" y="231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57;p23">
              <a:extLst>
                <a:ext uri="{FF2B5EF4-FFF2-40B4-BE49-F238E27FC236}">
                  <a16:creationId xmlns:a16="http://schemas.microsoft.com/office/drawing/2014/main" id="{31F409BB-4EF1-8C97-9390-3B0109AAEBD3}"/>
                </a:ext>
              </a:extLst>
            </p:cNvPr>
            <p:cNvSpPr/>
            <p:nvPr/>
          </p:nvSpPr>
          <p:spPr>
            <a:xfrm rot="1492103">
              <a:off x="3518613" y="4748448"/>
              <a:ext cx="31647" cy="87668"/>
            </a:xfrm>
            <a:custGeom>
              <a:avLst/>
              <a:gdLst/>
              <a:ahLst/>
              <a:cxnLst/>
              <a:rect l="l" t="t" r="r" b="b"/>
              <a:pathLst>
                <a:path w="1266" h="3507" fill="none" extrusionOk="0">
                  <a:moveTo>
                    <a:pt x="0" y="520"/>
                  </a:moveTo>
                  <a:lnTo>
                    <a:pt x="25" y="3506"/>
                  </a:lnTo>
                  <a:lnTo>
                    <a:pt x="1265" y="2911"/>
                  </a:lnTo>
                  <a:lnTo>
                    <a:pt x="1088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58;p23">
              <a:extLst>
                <a:ext uri="{FF2B5EF4-FFF2-40B4-BE49-F238E27FC236}">
                  <a16:creationId xmlns:a16="http://schemas.microsoft.com/office/drawing/2014/main" id="{050419FE-45B7-F257-6222-BFE7E57AC2B1}"/>
                </a:ext>
              </a:extLst>
            </p:cNvPr>
            <p:cNvSpPr/>
            <p:nvPr/>
          </p:nvSpPr>
          <p:spPr>
            <a:xfrm rot="1492103">
              <a:off x="3276937" y="4753688"/>
              <a:ext cx="16774" cy="81643"/>
            </a:xfrm>
            <a:custGeom>
              <a:avLst/>
              <a:gdLst/>
              <a:ahLst/>
              <a:cxnLst/>
              <a:rect l="l" t="t" r="r" b="b"/>
              <a:pathLst>
                <a:path w="671" h="3266" fill="none" extrusionOk="0">
                  <a:moveTo>
                    <a:pt x="0" y="3266"/>
                  </a:moveTo>
                  <a:lnTo>
                    <a:pt x="228" y="203"/>
                  </a:lnTo>
                  <a:lnTo>
                    <a:pt x="671" y="1"/>
                  </a:lnTo>
                  <a:lnTo>
                    <a:pt x="544" y="310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59;p23">
              <a:extLst>
                <a:ext uri="{FF2B5EF4-FFF2-40B4-BE49-F238E27FC236}">
                  <a16:creationId xmlns:a16="http://schemas.microsoft.com/office/drawing/2014/main" id="{2DF470DE-7D0F-AF0A-41CC-63047F162155}"/>
                </a:ext>
              </a:extLst>
            </p:cNvPr>
            <p:cNvSpPr/>
            <p:nvPr/>
          </p:nvSpPr>
          <p:spPr>
            <a:xfrm rot="1492103">
              <a:off x="3307873" y="4759585"/>
              <a:ext cx="19323" cy="75319"/>
            </a:xfrm>
            <a:custGeom>
              <a:avLst/>
              <a:gdLst/>
              <a:ahLst/>
              <a:cxnLst/>
              <a:rect l="l" t="t" r="r" b="b"/>
              <a:pathLst>
                <a:path w="773" h="3013" fill="none" extrusionOk="0">
                  <a:moveTo>
                    <a:pt x="203" y="3012"/>
                  </a:moveTo>
                  <a:lnTo>
                    <a:pt x="0" y="76"/>
                  </a:lnTo>
                  <a:lnTo>
                    <a:pt x="291" y="0"/>
                  </a:lnTo>
                  <a:lnTo>
                    <a:pt x="772" y="2746"/>
                  </a:ln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532;p23">
            <a:extLst>
              <a:ext uri="{FF2B5EF4-FFF2-40B4-BE49-F238E27FC236}">
                <a16:creationId xmlns:a16="http://schemas.microsoft.com/office/drawing/2014/main" id="{F5F0EB3F-29C9-DC55-CBE8-88D80C5B8A79}"/>
              </a:ext>
            </a:extLst>
          </p:cNvPr>
          <p:cNvGrpSpPr/>
          <p:nvPr/>
        </p:nvGrpSpPr>
        <p:grpSpPr>
          <a:xfrm>
            <a:off x="8197021" y="1971257"/>
            <a:ext cx="339205" cy="282250"/>
            <a:chOff x="2967600" y="4528286"/>
            <a:chExt cx="765827" cy="670678"/>
          </a:xfrm>
        </p:grpSpPr>
        <p:sp>
          <p:nvSpPr>
            <p:cNvPr id="91" name="Google Shape;533;p23">
              <a:extLst>
                <a:ext uri="{FF2B5EF4-FFF2-40B4-BE49-F238E27FC236}">
                  <a16:creationId xmlns:a16="http://schemas.microsoft.com/office/drawing/2014/main" id="{E2A90D9F-256E-444C-E75B-9BA5E2F1F54C}"/>
                </a:ext>
              </a:extLst>
            </p:cNvPr>
            <p:cNvSpPr/>
            <p:nvPr/>
          </p:nvSpPr>
          <p:spPr>
            <a:xfrm rot="1492103">
              <a:off x="3031179" y="4642031"/>
              <a:ext cx="638671" cy="443188"/>
            </a:xfrm>
            <a:custGeom>
              <a:avLst/>
              <a:gdLst/>
              <a:ahLst/>
              <a:cxnLst/>
              <a:rect l="l" t="t" r="r" b="b"/>
              <a:pathLst>
                <a:path w="25549" h="17729" fill="none" extrusionOk="0">
                  <a:moveTo>
                    <a:pt x="3848" y="17728"/>
                  </a:moveTo>
                  <a:lnTo>
                    <a:pt x="1620" y="13059"/>
                  </a:lnTo>
                  <a:cubicBezTo>
                    <a:pt x="1620" y="13059"/>
                    <a:pt x="1" y="9693"/>
                    <a:pt x="1747" y="8503"/>
                  </a:cubicBezTo>
                  <a:cubicBezTo>
                    <a:pt x="3481" y="7314"/>
                    <a:pt x="7112" y="5062"/>
                    <a:pt x="9339" y="3910"/>
                  </a:cubicBezTo>
                  <a:cubicBezTo>
                    <a:pt x="11554" y="2759"/>
                    <a:pt x="16312" y="658"/>
                    <a:pt x="17792" y="329"/>
                  </a:cubicBezTo>
                  <a:cubicBezTo>
                    <a:pt x="19273" y="0"/>
                    <a:pt x="20728" y="607"/>
                    <a:pt x="22778" y="2695"/>
                  </a:cubicBezTo>
                  <a:cubicBezTo>
                    <a:pt x="24840" y="4783"/>
                    <a:pt x="25321" y="5606"/>
                    <a:pt x="25549" y="6783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34;p23">
              <a:extLst>
                <a:ext uri="{FF2B5EF4-FFF2-40B4-BE49-F238E27FC236}">
                  <a16:creationId xmlns:a16="http://schemas.microsoft.com/office/drawing/2014/main" id="{164D09F6-5B22-B2BC-1A59-9B0E27912F58}"/>
                </a:ext>
              </a:extLst>
            </p:cNvPr>
            <p:cNvSpPr/>
            <p:nvPr/>
          </p:nvSpPr>
          <p:spPr>
            <a:xfrm rot="1492103">
              <a:off x="3586323" y="4934014"/>
              <a:ext cx="92367" cy="59170"/>
            </a:xfrm>
            <a:custGeom>
              <a:avLst/>
              <a:gdLst/>
              <a:ahLst/>
              <a:cxnLst/>
              <a:rect l="l" t="t" r="r" b="b"/>
              <a:pathLst>
                <a:path w="3695" h="2367" fill="none" extrusionOk="0">
                  <a:moveTo>
                    <a:pt x="3568" y="355"/>
                  </a:moveTo>
                  <a:cubicBezTo>
                    <a:pt x="3695" y="608"/>
                    <a:pt x="3581" y="911"/>
                    <a:pt x="3341" y="1025"/>
                  </a:cubicBezTo>
                  <a:lnTo>
                    <a:pt x="797" y="2240"/>
                  </a:lnTo>
                  <a:cubicBezTo>
                    <a:pt x="544" y="2367"/>
                    <a:pt x="240" y="2253"/>
                    <a:pt x="127" y="2012"/>
                  </a:cubicBezTo>
                  <a:lnTo>
                    <a:pt x="127" y="2012"/>
                  </a:lnTo>
                  <a:cubicBezTo>
                    <a:pt x="0" y="1759"/>
                    <a:pt x="114" y="1456"/>
                    <a:pt x="354" y="1342"/>
                  </a:cubicBezTo>
                  <a:lnTo>
                    <a:pt x="2898" y="127"/>
                  </a:lnTo>
                  <a:cubicBezTo>
                    <a:pt x="3151" y="0"/>
                    <a:pt x="3455" y="114"/>
                    <a:pt x="356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35;p23">
              <a:extLst>
                <a:ext uri="{FF2B5EF4-FFF2-40B4-BE49-F238E27FC236}">
                  <a16:creationId xmlns:a16="http://schemas.microsoft.com/office/drawing/2014/main" id="{FBFB5001-2B6C-C6EE-977D-D53D95575BFF}"/>
                </a:ext>
              </a:extLst>
            </p:cNvPr>
            <p:cNvSpPr/>
            <p:nvPr/>
          </p:nvSpPr>
          <p:spPr>
            <a:xfrm rot="1492103">
              <a:off x="3033742" y="4956619"/>
              <a:ext cx="79118" cy="52846"/>
            </a:xfrm>
            <a:custGeom>
              <a:avLst/>
              <a:gdLst/>
              <a:ahLst/>
              <a:cxnLst/>
              <a:rect l="l" t="t" r="r" b="b"/>
              <a:pathLst>
                <a:path w="3165" h="2114" fill="none" extrusionOk="0">
                  <a:moveTo>
                    <a:pt x="3038" y="355"/>
                  </a:moveTo>
                  <a:cubicBezTo>
                    <a:pt x="3164" y="608"/>
                    <a:pt x="3051" y="911"/>
                    <a:pt x="2810" y="1025"/>
                  </a:cubicBezTo>
                  <a:lnTo>
                    <a:pt x="785" y="2000"/>
                  </a:lnTo>
                  <a:cubicBezTo>
                    <a:pt x="532" y="2114"/>
                    <a:pt x="241" y="2012"/>
                    <a:pt x="115" y="1759"/>
                  </a:cubicBezTo>
                  <a:lnTo>
                    <a:pt x="115" y="1759"/>
                  </a:lnTo>
                  <a:cubicBezTo>
                    <a:pt x="1" y="1506"/>
                    <a:pt x="102" y="1215"/>
                    <a:pt x="355" y="1089"/>
                  </a:cubicBezTo>
                  <a:lnTo>
                    <a:pt x="2380" y="127"/>
                  </a:lnTo>
                  <a:cubicBezTo>
                    <a:pt x="2620" y="0"/>
                    <a:pt x="2924" y="114"/>
                    <a:pt x="303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36;p23">
              <a:extLst>
                <a:ext uri="{FF2B5EF4-FFF2-40B4-BE49-F238E27FC236}">
                  <a16:creationId xmlns:a16="http://schemas.microsoft.com/office/drawing/2014/main" id="{0CB0AEEB-A6E5-D2DE-0EA3-665C80A85E25}"/>
                </a:ext>
              </a:extLst>
            </p:cNvPr>
            <p:cNvSpPr/>
            <p:nvPr/>
          </p:nvSpPr>
          <p:spPr>
            <a:xfrm rot="1492103">
              <a:off x="3106220" y="4931459"/>
              <a:ext cx="121815" cy="121790"/>
            </a:xfrm>
            <a:custGeom>
              <a:avLst/>
              <a:gdLst/>
              <a:ahLst/>
              <a:cxnLst/>
              <a:rect l="l" t="t" r="r" b="b"/>
              <a:pathLst>
                <a:path w="4873" h="4872" fill="none" extrusionOk="0">
                  <a:moveTo>
                    <a:pt x="4366" y="1518"/>
                  </a:moveTo>
                  <a:cubicBezTo>
                    <a:pt x="4873" y="2581"/>
                    <a:pt x="4430" y="3859"/>
                    <a:pt x="3367" y="4366"/>
                  </a:cubicBezTo>
                  <a:cubicBezTo>
                    <a:pt x="2304" y="4872"/>
                    <a:pt x="1026" y="4429"/>
                    <a:pt x="520" y="3366"/>
                  </a:cubicBezTo>
                  <a:cubicBezTo>
                    <a:pt x="1" y="2290"/>
                    <a:pt x="456" y="1025"/>
                    <a:pt x="1519" y="506"/>
                  </a:cubicBezTo>
                  <a:cubicBezTo>
                    <a:pt x="2582" y="0"/>
                    <a:pt x="3860" y="456"/>
                    <a:pt x="4366" y="1518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37;p23">
              <a:extLst>
                <a:ext uri="{FF2B5EF4-FFF2-40B4-BE49-F238E27FC236}">
                  <a16:creationId xmlns:a16="http://schemas.microsoft.com/office/drawing/2014/main" id="{1D2C4929-3091-152E-0BC6-1ACB86F8EDE4}"/>
                </a:ext>
              </a:extLst>
            </p:cNvPr>
            <p:cNvSpPr/>
            <p:nvPr/>
          </p:nvSpPr>
          <p:spPr>
            <a:xfrm rot="1492103">
              <a:off x="3135638" y="4960928"/>
              <a:ext cx="63295" cy="62970"/>
            </a:xfrm>
            <a:custGeom>
              <a:avLst/>
              <a:gdLst/>
              <a:ahLst/>
              <a:cxnLst/>
              <a:rect l="l" t="t" r="r" b="b"/>
              <a:pathLst>
                <a:path w="2532" h="2519" fill="none" extrusionOk="0">
                  <a:moveTo>
                    <a:pt x="2266" y="785"/>
                  </a:moveTo>
                  <a:cubicBezTo>
                    <a:pt x="2531" y="1329"/>
                    <a:pt x="2291" y="2000"/>
                    <a:pt x="1747" y="2266"/>
                  </a:cubicBezTo>
                  <a:cubicBezTo>
                    <a:pt x="1190" y="2519"/>
                    <a:pt x="532" y="2291"/>
                    <a:pt x="266" y="1734"/>
                  </a:cubicBezTo>
                  <a:cubicBezTo>
                    <a:pt x="1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6" y="78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38;p23">
              <a:extLst>
                <a:ext uri="{FF2B5EF4-FFF2-40B4-BE49-F238E27FC236}">
                  <a16:creationId xmlns:a16="http://schemas.microsoft.com/office/drawing/2014/main" id="{A884A781-DC82-4669-4700-C3F83B951895}"/>
                </a:ext>
              </a:extLst>
            </p:cNvPr>
            <p:cNvSpPr/>
            <p:nvPr/>
          </p:nvSpPr>
          <p:spPr>
            <a:xfrm rot="1492103">
              <a:off x="3161884" y="4987202"/>
              <a:ext cx="10799" cy="10449"/>
            </a:xfrm>
            <a:custGeom>
              <a:avLst/>
              <a:gdLst/>
              <a:ahLst/>
              <a:cxnLst/>
              <a:rect l="l" t="t" r="r" b="b"/>
              <a:pathLst>
                <a:path w="432" h="418" fill="none" extrusionOk="0">
                  <a:moveTo>
                    <a:pt x="381" y="127"/>
                  </a:moveTo>
                  <a:cubicBezTo>
                    <a:pt x="431" y="228"/>
                    <a:pt x="381" y="329"/>
                    <a:pt x="292" y="380"/>
                  </a:cubicBezTo>
                  <a:cubicBezTo>
                    <a:pt x="203" y="418"/>
                    <a:pt x="90" y="380"/>
                    <a:pt x="52" y="291"/>
                  </a:cubicBezTo>
                  <a:cubicBezTo>
                    <a:pt x="1" y="203"/>
                    <a:pt x="39" y="89"/>
                    <a:pt x="140" y="51"/>
                  </a:cubicBezTo>
                  <a:cubicBezTo>
                    <a:pt x="229" y="0"/>
                    <a:pt x="343" y="38"/>
                    <a:pt x="381" y="127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39;p23">
              <a:extLst>
                <a:ext uri="{FF2B5EF4-FFF2-40B4-BE49-F238E27FC236}">
                  <a16:creationId xmlns:a16="http://schemas.microsoft.com/office/drawing/2014/main" id="{76DA0D6E-EB61-54BF-FA77-8A4B80A5DEFA}"/>
                </a:ext>
              </a:extLst>
            </p:cNvPr>
            <p:cNvSpPr/>
            <p:nvPr/>
          </p:nvSpPr>
          <p:spPr>
            <a:xfrm rot="1492103">
              <a:off x="3466021" y="4921760"/>
              <a:ext cx="121790" cy="12179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4353" y="1519"/>
                  </a:moveTo>
                  <a:cubicBezTo>
                    <a:pt x="4872" y="2582"/>
                    <a:pt x="4416" y="3860"/>
                    <a:pt x="3353" y="4366"/>
                  </a:cubicBezTo>
                  <a:cubicBezTo>
                    <a:pt x="2291" y="4872"/>
                    <a:pt x="1013" y="4429"/>
                    <a:pt x="506" y="3366"/>
                  </a:cubicBezTo>
                  <a:cubicBezTo>
                    <a:pt x="0" y="2303"/>
                    <a:pt x="443" y="1025"/>
                    <a:pt x="1506" y="519"/>
                  </a:cubicBezTo>
                  <a:cubicBezTo>
                    <a:pt x="2569" y="0"/>
                    <a:pt x="3847" y="456"/>
                    <a:pt x="4353" y="151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40;p23">
              <a:extLst>
                <a:ext uri="{FF2B5EF4-FFF2-40B4-BE49-F238E27FC236}">
                  <a16:creationId xmlns:a16="http://schemas.microsoft.com/office/drawing/2014/main" id="{123D6338-3B88-9586-3DC8-16EE3A96BE01}"/>
                </a:ext>
              </a:extLst>
            </p:cNvPr>
            <p:cNvSpPr/>
            <p:nvPr/>
          </p:nvSpPr>
          <p:spPr>
            <a:xfrm rot="1492103">
              <a:off x="3495074" y="4951083"/>
              <a:ext cx="63295" cy="63295"/>
            </a:xfrm>
            <a:custGeom>
              <a:avLst/>
              <a:gdLst/>
              <a:ahLst/>
              <a:cxnLst/>
              <a:rect l="l" t="t" r="r" b="b"/>
              <a:pathLst>
                <a:path w="2532" h="2532" fill="none" extrusionOk="0">
                  <a:moveTo>
                    <a:pt x="2265" y="786"/>
                  </a:moveTo>
                  <a:cubicBezTo>
                    <a:pt x="2531" y="1342"/>
                    <a:pt x="2303" y="2000"/>
                    <a:pt x="1747" y="2266"/>
                  </a:cubicBezTo>
                  <a:cubicBezTo>
                    <a:pt x="1190" y="2532"/>
                    <a:pt x="532" y="2291"/>
                    <a:pt x="266" y="1747"/>
                  </a:cubicBezTo>
                  <a:cubicBezTo>
                    <a:pt x="0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5" y="78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41;p23">
              <a:extLst>
                <a:ext uri="{FF2B5EF4-FFF2-40B4-BE49-F238E27FC236}">
                  <a16:creationId xmlns:a16="http://schemas.microsoft.com/office/drawing/2014/main" id="{26DC468F-C978-0C12-9D91-175C3E142510}"/>
                </a:ext>
              </a:extLst>
            </p:cNvPr>
            <p:cNvSpPr/>
            <p:nvPr/>
          </p:nvSpPr>
          <p:spPr>
            <a:xfrm rot="1492103">
              <a:off x="3521700" y="4977434"/>
              <a:ext cx="10449" cy="10449"/>
            </a:xfrm>
            <a:custGeom>
              <a:avLst/>
              <a:gdLst/>
              <a:ahLst/>
              <a:cxnLst/>
              <a:rect l="l" t="t" r="r" b="b"/>
              <a:pathLst>
                <a:path w="418" h="418" fill="none" extrusionOk="0">
                  <a:moveTo>
                    <a:pt x="367" y="139"/>
                  </a:moveTo>
                  <a:cubicBezTo>
                    <a:pt x="418" y="228"/>
                    <a:pt x="380" y="329"/>
                    <a:pt x="291" y="380"/>
                  </a:cubicBezTo>
                  <a:cubicBezTo>
                    <a:pt x="190" y="418"/>
                    <a:pt x="89" y="380"/>
                    <a:pt x="38" y="291"/>
                  </a:cubicBezTo>
                  <a:cubicBezTo>
                    <a:pt x="0" y="203"/>
                    <a:pt x="38" y="89"/>
                    <a:pt x="127" y="51"/>
                  </a:cubicBezTo>
                  <a:cubicBezTo>
                    <a:pt x="215" y="0"/>
                    <a:pt x="329" y="38"/>
                    <a:pt x="367" y="13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42;p23">
              <a:extLst>
                <a:ext uri="{FF2B5EF4-FFF2-40B4-BE49-F238E27FC236}">
                  <a16:creationId xmlns:a16="http://schemas.microsoft.com/office/drawing/2014/main" id="{37A384DB-EF0A-7C81-5F81-BD77196EEB8E}"/>
                </a:ext>
              </a:extLst>
            </p:cNvPr>
            <p:cNvSpPr/>
            <p:nvPr/>
          </p:nvSpPr>
          <p:spPr>
            <a:xfrm rot="1492103">
              <a:off x="3233231" y="4922499"/>
              <a:ext cx="226531" cy="114215"/>
            </a:xfrm>
            <a:custGeom>
              <a:avLst/>
              <a:gdLst/>
              <a:ahLst/>
              <a:cxnLst/>
              <a:rect l="l" t="t" r="r" b="b"/>
              <a:pathLst>
                <a:path w="9062" h="4569" fill="none" extrusionOk="0">
                  <a:moveTo>
                    <a:pt x="1" y="4568"/>
                  </a:moveTo>
                  <a:lnTo>
                    <a:pt x="906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43;p23">
              <a:extLst>
                <a:ext uri="{FF2B5EF4-FFF2-40B4-BE49-F238E27FC236}">
                  <a16:creationId xmlns:a16="http://schemas.microsoft.com/office/drawing/2014/main" id="{B931FD4C-4F57-C1E7-29E8-3C038A72A57F}"/>
                </a:ext>
              </a:extLst>
            </p:cNvPr>
            <p:cNvSpPr/>
            <p:nvPr/>
          </p:nvSpPr>
          <p:spPr>
            <a:xfrm rot="1492103">
              <a:off x="3101594" y="4637243"/>
              <a:ext cx="468486" cy="230306"/>
            </a:xfrm>
            <a:custGeom>
              <a:avLst/>
              <a:gdLst/>
              <a:ahLst/>
              <a:cxnLst/>
              <a:rect l="l" t="t" r="r" b="b"/>
              <a:pathLst>
                <a:path w="18741" h="9213" fill="none" extrusionOk="0">
                  <a:moveTo>
                    <a:pt x="0" y="9212"/>
                  </a:moveTo>
                  <a:lnTo>
                    <a:pt x="1874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44;p23">
              <a:extLst>
                <a:ext uri="{FF2B5EF4-FFF2-40B4-BE49-F238E27FC236}">
                  <a16:creationId xmlns:a16="http://schemas.microsoft.com/office/drawing/2014/main" id="{791D73EF-8736-A054-FCD1-E29ACC336584}"/>
                </a:ext>
              </a:extLst>
            </p:cNvPr>
            <p:cNvSpPr/>
            <p:nvPr/>
          </p:nvSpPr>
          <p:spPr>
            <a:xfrm rot="1492103">
              <a:off x="3405727" y="4761832"/>
              <a:ext cx="97142" cy="202783"/>
            </a:xfrm>
            <a:custGeom>
              <a:avLst/>
              <a:gdLst/>
              <a:ahLst/>
              <a:cxnLst/>
              <a:rect l="l" t="t" r="r" b="b"/>
              <a:pathLst>
                <a:path w="3886" h="8112" fill="none" extrusionOk="0">
                  <a:moveTo>
                    <a:pt x="1" y="1"/>
                  </a:moveTo>
                  <a:cubicBezTo>
                    <a:pt x="1" y="1"/>
                    <a:pt x="3443" y="7504"/>
                    <a:pt x="3885" y="8112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45;p23">
              <a:extLst>
                <a:ext uri="{FF2B5EF4-FFF2-40B4-BE49-F238E27FC236}">
                  <a16:creationId xmlns:a16="http://schemas.microsoft.com/office/drawing/2014/main" id="{C66FDB48-7AB4-F220-CC9F-170C1ACD4418}"/>
                </a:ext>
              </a:extLst>
            </p:cNvPr>
            <p:cNvSpPr/>
            <p:nvPr/>
          </p:nvSpPr>
          <p:spPr>
            <a:xfrm rot="1492103">
              <a:off x="3083492" y="4713707"/>
              <a:ext cx="528906" cy="259078"/>
            </a:xfrm>
            <a:custGeom>
              <a:avLst/>
              <a:gdLst/>
              <a:ahLst/>
              <a:cxnLst/>
              <a:rect l="l" t="t" r="r" b="b"/>
              <a:pathLst>
                <a:path w="21158" h="10364" fill="none" extrusionOk="0">
                  <a:moveTo>
                    <a:pt x="1" y="10364"/>
                  </a:moveTo>
                  <a:lnTo>
                    <a:pt x="21158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46;p23">
              <a:extLst>
                <a:ext uri="{FF2B5EF4-FFF2-40B4-BE49-F238E27FC236}">
                  <a16:creationId xmlns:a16="http://schemas.microsoft.com/office/drawing/2014/main" id="{1B58692D-824F-E4DA-7958-6D398147DFBE}"/>
                </a:ext>
              </a:extLst>
            </p:cNvPr>
            <p:cNvSpPr/>
            <p:nvPr/>
          </p:nvSpPr>
          <p:spPr>
            <a:xfrm rot="1492103">
              <a:off x="3120551" y="4853846"/>
              <a:ext cx="54745" cy="25948"/>
            </a:xfrm>
            <a:custGeom>
              <a:avLst/>
              <a:gdLst/>
              <a:ahLst/>
              <a:cxnLst/>
              <a:rect l="l" t="t" r="r" b="b"/>
              <a:pathLst>
                <a:path w="2190" h="1038" fill="none" extrusionOk="0">
                  <a:moveTo>
                    <a:pt x="0" y="1038"/>
                  </a:moveTo>
                  <a:lnTo>
                    <a:pt x="2189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47;p23">
              <a:extLst>
                <a:ext uri="{FF2B5EF4-FFF2-40B4-BE49-F238E27FC236}">
                  <a16:creationId xmlns:a16="http://schemas.microsoft.com/office/drawing/2014/main" id="{A2F8679F-6B2C-77A9-78ED-9B28CA967D02}"/>
                </a:ext>
              </a:extLst>
            </p:cNvPr>
            <p:cNvSpPr/>
            <p:nvPr/>
          </p:nvSpPr>
          <p:spPr>
            <a:xfrm rot="1492103">
              <a:off x="3120759" y="4862950"/>
              <a:ext cx="54420" cy="26273"/>
            </a:xfrm>
            <a:custGeom>
              <a:avLst/>
              <a:gdLst/>
              <a:ahLst/>
              <a:cxnLst/>
              <a:rect l="l" t="t" r="r" b="b"/>
              <a:pathLst>
                <a:path w="2177" h="1051" fill="none" extrusionOk="0">
                  <a:moveTo>
                    <a:pt x="1" y="1051"/>
                  </a:moveTo>
                  <a:lnTo>
                    <a:pt x="2177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48;p23">
              <a:extLst>
                <a:ext uri="{FF2B5EF4-FFF2-40B4-BE49-F238E27FC236}">
                  <a16:creationId xmlns:a16="http://schemas.microsoft.com/office/drawing/2014/main" id="{E57CB376-FDBD-8D87-E9B6-222732E29B28}"/>
                </a:ext>
              </a:extLst>
            </p:cNvPr>
            <p:cNvSpPr/>
            <p:nvPr/>
          </p:nvSpPr>
          <p:spPr>
            <a:xfrm rot="1492103">
              <a:off x="3120766" y="4872782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0" y="1051"/>
                  </a:moveTo>
                  <a:lnTo>
                    <a:pt x="2189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49;p23">
              <a:extLst>
                <a:ext uri="{FF2B5EF4-FFF2-40B4-BE49-F238E27FC236}">
                  <a16:creationId xmlns:a16="http://schemas.microsoft.com/office/drawing/2014/main" id="{0D982D3E-0D62-3050-E03B-0EDF6FA2BB80}"/>
                </a:ext>
              </a:extLst>
            </p:cNvPr>
            <p:cNvSpPr/>
            <p:nvPr/>
          </p:nvSpPr>
          <p:spPr>
            <a:xfrm rot="1492103">
              <a:off x="3121028" y="4881968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1" y="1051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50;p23">
              <a:extLst>
                <a:ext uri="{FF2B5EF4-FFF2-40B4-BE49-F238E27FC236}">
                  <a16:creationId xmlns:a16="http://schemas.microsoft.com/office/drawing/2014/main" id="{A0CEDC9D-F623-AA38-B27E-8AA48F1AA299}"/>
                </a:ext>
              </a:extLst>
            </p:cNvPr>
            <p:cNvSpPr/>
            <p:nvPr/>
          </p:nvSpPr>
          <p:spPr>
            <a:xfrm rot="1492103">
              <a:off x="3120985" y="4892735"/>
              <a:ext cx="54745" cy="25973"/>
            </a:xfrm>
            <a:custGeom>
              <a:avLst/>
              <a:gdLst/>
              <a:ahLst/>
              <a:cxnLst/>
              <a:rect l="l" t="t" r="r" b="b"/>
              <a:pathLst>
                <a:path w="2190" h="1039" fill="none" extrusionOk="0">
                  <a:moveTo>
                    <a:pt x="1" y="1039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51;p23">
              <a:extLst>
                <a:ext uri="{FF2B5EF4-FFF2-40B4-BE49-F238E27FC236}">
                  <a16:creationId xmlns:a16="http://schemas.microsoft.com/office/drawing/2014/main" id="{2C89A926-4798-3145-DAA3-CC7CC381A688}"/>
                </a:ext>
              </a:extLst>
            </p:cNvPr>
            <p:cNvSpPr/>
            <p:nvPr/>
          </p:nvSpPr>
          <p:spPr>
            <a:xfrm rot="1492103">
              <a:off x="3420507" y="4799371"/>
              <a:ext cx="261303" cy="140788"/>
            </a:xfrm>
            <a:custGeom>
              <a:avLst/>
              <a:gdLst/>
              <a:ahLst/>
              <a:cxnLst/>
              <a:rect l="l" t="t" r="r" b="b"/>
              <a:pathLst>
                <a:path w="10453" h="5632" fill="none" extrusionOk="0">
                  <a:moveTo>
                    <a:pt x="0" y="1"/>
                  </a:moveTo>
                  <a:cubicBezTo>
                    <a:pt x="0" y="1"/>
                    <a:pt x="2658" y="5100"/>
                    <a:pt x="3063" y="5632"/>
                  </a:cubicBezTo>
                  <a:cubicBezTo>
                    <a:pt x="3063" y="5632"/>
                    <a:pt x="6353" y="3911"/>
                    <a:pt x="7011" y="3974"/>
                  </a:cubicBezTo>
                  <a:cubicBezTo>
                    <a:pt x="7656" y="4050"/>
                    <a:pt x="8263" y="4278"/>
                    <a:pt x="8263" y="4278"/>
                  </a:cubicBezTo>
                  <a:lnTo>
                    <a:pt x="10452" y="324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52;p23">
              <a:extLst>
                <a:ext uri="{FF2B5EF4-FFF2-40B4-BE49-F238E27FC236}">
                  <a16:creationId xmlns:a16="http://schemas.microsoft.com/office/drawing/2014/main" id="{B5BD3615-2542-0EE0-15AE-D9AF76F4CB03}"/>
                </a:ext>
              </a:extLst>
            </p:cNvPr>
            <p:cNvSpPr/>
            <p:nvPr/>
          </p:nvSpPr>
          <p:spPr>
            <a:xfrm rot="1492103">
              <a:off x="3630288" y="4899488"/>
              <a:ext cx="25323" cy="25973"/>
            </a:xfrm>
            <a:custGeom>
              <a:avLst/>
              <a:gdLst/>
              <a:ahLst/>
              <a:cxnLst/>
              <a:rect l="l" t="t" r="r" b="b"/>
              <a:pathLst>
                <a:path w="1013" h="1039" fill="none" extrusionOk="0">
                  <a:moveTo>
                    <a:pt x="899" y="330"/>
                  </a:moveTo>
                  <a:cubicBezTo>
                    <a:pt x="1013" y="558"/>
                    <a:pt x="924" y="823"/>
                    <a:pt x="709" y="937"/>
                  </a:cubicBezTo>
                  <a:cubicBezTo>
                    <a:pt x="481" y="1038"/>
                    <a:pt x="216" y="937"/>
                    <a:pt x="102" y="709"/>
                  </a:cubicBezTo>
                  <a:cubicBezTo>
                    <a:pt x="1" y="482"/>
                    <a:pt x="89" y="203"/>
                    <a:pt x="304" y="102"/>
                  </a:cubicBezTo>
                  <a:cubicBezTo>
                    <a:pt x="519" y="1"/>
                    <a:pt x="798" y="102"/>
                    <a:pt x="899" y="330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53;p23">
              <a:extLst>
                <a:ext uri="{FF2B5EF4-FFF2-40B4-BE49-F238E27FC236}">
                  <a16:creationId xmlns:a16="http://schemas.microsoft.com/office/drawing/2014/main" id="{016D4B0A-B8F4-7590-4624-C8F589E6644C}"/>
                </a:ext>
              </a:extLst>
            </p:cNvPr>
            <p:cNvSpPr/>
            <p:nvPr/>
          </p:nvSpPr>
          <p:spPr>
            <a:xfrm rot="1492103">
              <a:off x="3118578" y="4745508"/>
              <a:ext cx="116440" cy="100617"/>
            </a:xfrm>
            <a:custGeom>
              <a:avLst/>
              <a:gdLst/>
              <a:ahLst/>
              <a:cxnLst/>
              <a:rect l="l" t="t" r="r" b="b"/>
              <a:pathLst>
                <a:path w="4658" h="4025" fill="none" extrusionOk="0">
                  <a:moveTo>
                    <a:pt x="1469" y="4012"/>
                  </a:moveTo>
                  <a:lnTo>
                    <a:pt x="4341" y="2633"/>
                  </a:lnTo>
                  <a:cubicBezTo>
                    <a:pt x="4341" y="2633"/>
                    <a:pt x="4657" y="2544"/>
                    <a:pt x="4278" y="1785"/>
                  </a:cubicBezTo>
                  <a:cubicBezTo>
                    <a:pt x="3898" y="1026"/>
                    <a:pt x="3506" y="343"/>
                    <a:pt x="3506" y="343"/>
                  </a:cubicBezTo>
                  <a:cubicBezTo>
                    <a:pt x="3506" y="343"/>
                    <a:pt x="3443" y="1"/>
                    <a:pt x="2873" y="279"/>
                  </a:cubicBezTo>
                  <a:cubicBezTo>
                    <a:pt x="2304" y="545"/>
                    <a:pt x="418" y="1456"/>
                    <a:pt x="418" y="1456"/>
                  </a:cubicBezTo>
                  <a:cubicBezTo>
                    <a:pt x="418" y="1456"/>
                    <a:pt x="1" y="1671"/>
                    <a:pt x="266" y="2152"/>
                  </a:cubicBezTo>
                  <a:cubicBezTo>
                    <a:pt x="532" y="2620"/>
                    <a:pt x="1000" y="3683"/>
                    <a:pt x="1000" y="3683"/>
                  </a:cubicBezTo>
                  <a:cubicBezTo>
                    <a:pt x="1000" y="3683"/>
                    <a:pt x="1203" y="4025"/>
                    <a:pt x="1469" y="4012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54;p23">
              <a:extLst>
                <a:ext uri="{FF2B5EF4-FFF2-40B4-BE49-F238E27FC236}">
                  <a16:creationId xmlns:a16="http://schemas.microsoft.com/office/drawing/2014/main" id="{E55A8AFA-E1FF-10B5-FA9D-FF5488C409AC}"/>
                </a:ext>
              </a:extLst>
            </p:cNvPr>
            <p:cNvSpPr/>
            <p:nvPr/>
          </p:nvSpPr>
          <p:spPr>
            <a:xfrm rot="1492103">
              <a:off x="3231118" y="4743928"/>
              <a:ext cx="112941" cy="101891"/>
            </a:xfrm>
            <a:custGeom>
              <a:avLst/>
              <a:gdLst/>
              <a:ahLst/>
              <a:cxnLst/>
              <a:rect l="l" t="t" r="r" b="b"/>
              <a:pathLst>
                <a:path w="4518" h="4076" fill="none" extrusionOk="0">
                  <a:moveTo>
                    <a:pt x="1025" y="3569"/>
                  </a:moveTo>
                  <a:lnTo>
                    <a:pt x="177" y="1975"/>
                  </a:lnTo>
                  <a:cubicBezTo>
                    <a:pt x="177" y="1975"/>
                    <a:pt x="0" y="1620"/>
                    <a:pt x="696" y="1291"/>
                  </a:cubicBezTo>
                  <a:cubicBezTo>
                    <a:pt x="1405" y="950"/>
                    <a:pt x="3151" y="114"/>
                    <a:pt x="3151" y="114"/>
                  </a:cubicBezTo>
                  <a:cubicBezTo>
                    <a:pt x="3151" y="114"/>
                    <a:pt x="3594" y="1"/>
                    <a:pt x="3822" y="570"/>
                  </a:cubicBezTo>
                  <a:cubicBezTo>
                    <a:pt x="4062" y="1139"/>
                    <a:pt x="4404" y="1987"/>
                    <a:pt x="4404" y="1987"/>
                  </a:cubicBezTo>
                  <a:cubicBezTo>
                    <a:pt x="4404" y="1987"/>
                    <a:pt x="4518" y="2544"/>
                    <a:pt x="4176" y="2683"/>
                  </a:cubicBezTo>
                  <a:cubicBezTo>
                    <a:pt x="3328" y="3038"/>
                    <a:pt x="1481" y="3974"/>
                    <a:pt x="1481" y="3974"/>
                  </a:cubicBezTo>
                  <a:cubicBezTo>
                    <a:pt x="1481" y="3974"/>
                    <a:pt x="1266" y="4075"/>
                    <a:pt x="1025" y="356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55;p23">
              <a:extLst>
                <a:ext uri="{FF2B5EF4-FFF2-40B4-BE49-F238E27FC236}">
                  <a16:creationId xmlns:a16="http://schemas.microsoft.com/office/drawing/2014/main" id="{F0CB0D36-0785-4C77-70B7-FC2A3414EFDB}"/>
                </a:ext>
              </a:extLst>
            </p:cNvPr>
            <p:cNvSpPr/>
            <p:nvPr/>
          </p:nvSpPr>
          <p:spPr>
            <a:xfrm rot="1492103">
              <a:off x="3340741" y="4741202"/>
              <a:ext cx="116115" cy="104416"/>
            </a:xfrm>
            <a:custGeom>
              <a:avLst/>
              <a:gdLst/>
              <a:ahLst/>
              <a:cxnLst/>
              <a:rect l="l" t="t" r="r" b="b"/>
              <a:pathLst>
                <a:path w="4645" h="4177" fill="none" extrusionOk="0">
                  <a:moveTo>
                    <a:pt x="165" y="1924"/>
                  </a:moveTo>
                  <a:lnTo>
                    <a:pt x="1013" y="3696"/>
                  </a:lnTo>
                  <a:cubicBezTo>
                    <a:pt x="1013" y="3696"/>
                    <a:pt x="1202" y="4176"/>
                    <a:pt x="1785" y="3911"/>
                  </a:cubicBezTo>
                  <a:cubicBezTo>
                    <a:pt x="2354" y="3658"/>
                    <a:pt x="4290" y="2721"/>
                    <a:pt x="4290" y="2721"/>
                  </a:cubicBezTo>
                  <a:cubicBezTo>
                    <a:pt x="4290" y="2721"/>
                    <a:pt x="4644" y="2607"/>
                    <a:pt x="4163" y="1696"/>
                  </a:cubicBezTo>
                  <a:cubicBezTo>
                    <a:pt x="3695" y="798"/>
                    <a:pt x="3569" y="443"/>
                    <a:pt x="3569" y="443"/>
                  </a:cubicBezTo>
                  <a:cubicBezTo>
                    <a:pt x="3569" y="443"/>
                    <a:pt x="3379" y="1"/>
                    <a:pt x="2544" y="494"/>
                  </a:cubicBezTo>
                  <a:cubicBezTo>
                    <a:pt x="2379" y="583"/>
                    <a:pt x="696" y="1367"/>
                    <a:pt x="696" y="1367"/>
                  </a:cubicBezTo>
                  <a:cubicBezTo>
                    <a:pt x="696" y="1367"/>
                    <a:pt x="0" y="1570"/>
                    <a:pt x="165" y="1924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56;p23">
              <a:extLst>
                <a:ext uri="{FF2B5EF4-FFF2-40B4-BE49-F238E27FC236}">
                  <a16:creationId xmlns:a16="http://schemas.microsoft.com/office/drawing/2014/main" id="{4377C93B-6DFB-02D1-FBCE-6B4430F0988F}"/>
                </a:ext>
              </a:extLst>
            </p:cNvPr>
            <p:cNvSpPr/>
            <p:nvPr/>
          </p:nvSpPr>
          <p:spPr>
            <a:xfrm rot="1492103">
              <a:off x="3468287" y="4744327"/>
              <a:ext cx="166411" cy="111041"/>
            </a:xfrm>
            <a:custGeom>
              <a:avLst/>
              <a:gdLst/>
              <a:ahLst/>
              <a:cxnLst/>
              <a:rect l="l" t="t" r="r" b="b"/>
              <a:pathLst>
                <a:path w="6657" h="4442" fill="none" extrusionOk="0">
                  <a:moveTo>
                    <a:pt x="102" y="2316"/>
                  </a:moveTo>
                  <a:lnTo>
                    <a:pt x="899" y="3973"/>
                  </a:lnTo>
                  <a:cubicBezTo>
                    <a:pt x="899" y="3973"/>
                    <a:pt x="1025" y="4442"/>
                    <a:pt x="1974" y="3986"/>
                  </a:cubicBezTo>
                  <a:cubicBezTo>
                    <a:pt x="2923" y="3530"/>
                    <a:pt x="5859" y="2126"/>
                    <a:pt x="5859" y="2126"/>
                  </a:cubicBezTo>
                  <a:cubicBezTo>
                    <a:pt x="5859" y="2126"/>
                    <a:pt x="6656" y="1885"/>
                    <a:pt x="5821" y="1278"/>
                  </a:cubicBezTo>
                  <a:cubicBezTo>
                    <a:pt x="4973" y="658"/>
                    <a:pt x="4227" y="203"/>
                    <a:pt x="4227" y="203"/>
                  </a:cubicBezTo>
                  <a:cubicBezTo>
                    <a:pt x="4227" y="203"/>
                    <a:pt x="4037" y="0"/>
                    <a:pt x="3328" y="342"/>
                  </a:cubicBezTo>
                  <a:cubicBezTo>
                    <a:pt x="2607" y="683"/>
                    <a:pt x="367" y="1772"/>
                    <a:pt x="367" y="1772"/>
                  </a:cubicBezTo>
                  <a:cubicBezTo>
                    <a:pt x="367" y="1772"/>
                    <a:pt x="0" y="1911"/>
                    <a:pt x="102" y="231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57;p23">
              <a:extLst>
                <a:ext uri="{FF2B5EF4-FFF2-40B4-BE49-F238E27FC236}">
                  <a16:creationId xmlns:a16="http://schemas.microsoft.com/office/drawing/2014/main" id="{1A934A98-7431-B923-0D18-57A167C1D406}"/>
                </a:ext>
              </a:extLst>
            </p:cNvPr>
            <p:cNvSpPr/>
            <p:nvPr/>
          </p:nvSpPr>
          <p:spPr>
            <a:xfrm rot="1492103">
              <a:off x="3518613" y="4748448"/>
              <a:ext cx="31647" cy="87668"/>
            </a:xfrm>
            <a:custGeom>
              <a:avLst/>
              <a:gdLst/>
              <a:ahLst/>
              <a:cxnLst/>
              <a:rect l="l" t="t" r="r" b="b"/>
              <a:pathLst>
                <a:path w="1266" h="3507" fill="none" extrusionOk="0">
                  <a:moveTo>
                    <a:pt x="0" y="520"/>
                  </a:moveTo>
                  <a:lnTo>
                    <a:pt x="25" y="3506"/>
                  </a:lnTo>
                  <a:lnTo>
                    <a:pt x="1265" y="2911"/>
                  </a:lnTo>
                  <a:lnTo>
                    <a:pt x="1088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58;p23">
              <a:extLst>
                <a:ext uri="{FF2B5EF4-FFF2-40B4-BE49-F238E27FC236}">
                  <a16:creationId xmlns:a16="http://schemas.microsoft.com/office/drawing/2014/main" id="{FD3B5B98-1CD6-72A4-5899-1355956F7A2C}"/>
                </a:ext>
              </a:extLst>
            </p:cNvPr>
            <p:cNvSpPr/>
            <p:nvPr/>
          </p:nvSpPr>
          <p:spPr>
            <a:xfrm rot="1492103">
              <a:off x="3276937" y="4753688"/>
              <a:ext cx="16774" cy="81643"/>
            </a:xfrm>
            <a:custGeom>
              <a:avLst/>
              <a:gdLst/>
              <a:ahLst/>
              <a:cxnLst/>
              <a:rect l="l" t="t" r="r" b="b"/>
              <a:pathLst>
                <a:path w="671" h="3266" fill="none" extrusionOk="0">
                  <a:moveTo>
                    <a:pt x="0" y="3266"/>
                  </a:moveTo>
                  <a:lnTo>
                    <a:pt x="228" y="203"/>
                  </a:lnTo>
                  <a:lnTo>
                    <a:pt x="671" y="1"/>
                  </a:lnTo>
                  <a:lnTo>
                    <a:pt x="544" y="310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59;p23">
              <a:extLst>
                <a:ext uri="{FF2B5EF4-FFF2-40B4-BE49-F238E27FC236}">
                  <a16:creationId xmlns:a16="http://schemas.microsoft.com/office/drawing/2014/main" id="{CC00A39C-05F5-DFC7-1E70-E9604A2CD828}"/>
                </a:ext>
              </a:extLst>
            </p:cNvPr>
            <p:cNvSpPr/>
            <p:nvPr/>
          </p:nvSpPr>
          <p:spPr>
            <a:xfrm rot="1492103">
              <a:off x="3307873" y="4759585"/>
              <a:ext cx="19323" cy="75319"/>
            </a:xfrm>
            <a:custGeom>
              <a:avLst/>
              <a:gdLst/>
              <a:ahLst/>
              <a:cxnLst/>
              <a:rect l="l" t="t" r="r" b="b"/>
              <a:pathLst>
                <a:path w="773" h="3013" fill="none" extrusionOk="0">
                  <a:moveTo>
                    <a:pt x="203" y="3012"/>
                  </a:moveTo>
                  <a:lnTo>
                    <a:pt x="0" y="76"/>
                  </a:lnTo>
                  <a:lnTo>
                    <a:pt x="291" y="0"/>
                  </a:lnTo>
                  <a:lnTo>
                    <a:pt x="772" y="2746"/>
                  </a:ln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532;p23">
            <a:extLst>
              <a:ext uri="{FF2B5EF4-FFF2-40B4-BE49-F238E27FC236}">
                <a16:creationId xmlns:a16="http://schemas.microsoft.com/office/drawing/2014/main" id="{377B424A-FE9D-B1F1-9D91-668743175DCE}"/>
              </a:ext>
            </a:extLst>
          </p:cNvPr>
          <p:cNvGrpSpPr/>
          <p:nvPr/>
        </p:nvGrpSpPr>
        <p:grpSpPr>
          <a:xfrm>
            <a:off x="4496001" y="3680135"/>
            <a:ext cx="339205" cy="282250"/>
            <a:chOff x="2967600" y="4528286"/>
            <a:chExt cx="765827" cy="670678"/>
          </a:xfrm>
        </p:grpSpPr>
        <p:sp>
          <p:nvSpPr>
            <p:cNvPr id="119" name="Google Shape;533;p23">
              <a:extLst>
                <a:ext uri="{FF2B5EF4-FFF2-40B4-BE49-F238E27FC236}">
                  <a16:creationId xmlns:a16="http://schemas.microsoft.com/office/drawing/2014/main" id="{7545F74A-514C-C9D9-261E-80C77F54543B}"/>
                </a:ext>
              </a:extLst>
            </p:cNvPr>
            <p:cNvSpPr/>
            <p:nvPr/>
          </p:nvSpPr>
          <p:spPr>
            <a:xfrm rot="1492103">
              <a:off x="3031179" y="4642031"/>
              <a:ext cx="638671" cy="443188"/>
            </a:xfrm>
            <a:custGeom>
              <a:avLst/>
              <a:gdLst/>
              <a:ahLst/>
              <a:cxnLst/>
              <a:rect l="l" t="t" r="r" b="b"/>
              <a:pathLst>
                <a:path w="25549" h="17729" fill="none" extrusionOk="0">
                  <a:moveTo>
                    <a:pt x="3848" y="17728"/>
                  </a:moveTo>
                  <a:lnTo>
                    <a:pt x="1620" y="13059"/>
                  </a:lnTo>
                  <a:cubicBezTo>
                    <a:pt x="1620" y="13059"/>
                    <a:pt x="1" y="9693"/>
                    <a:pt x="1747" y="8503"/>
                  </a:cubicBezTo>
                  <a:cubicBezTo>
                    <a:pt x="3481" y="7314"/>
                    <a:pt x="7112" y="5062"/>
                    <a:pt x="9339" y="3910"/>
                  </a:cubicBezTo>
                  <a:cubicBezTo>
                    <a:pt x="11554" y="2759"/>
                    <a:pt x="16312" y="658"/>
                    <a:pt x="17792" y="329"/>
                  </a:cubicBezTo>
                  <a:cubicBezTo>
                    <a:pt x="19273" y="0"/>
                    <a:pt x="20728" y="607"/>
                    <a:pt x="22778" y="2695"/>
                  </a:cubicBezTo>
                  <a:cubicBezTo>
                    <a:pt x="24840" y="4783"/>
                    <a:pt x="25321" y="5606"/>
                    <a:pt x="25549" y="6783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34;p23">
              <a:extLst>
                <a:ext uri="{FF2B5EF4-FFF2-40B4-BE49-F238E27FC236}">
                  <a16:creationId xmlns:a16="http://schemas.microsoft.com/office/drawing/2014/main" id="{BAC5FCF8-21A9-E78B-0F2E-F1E27B0DFE05}"/>
                </a:ext>
              </a:extLst>
            </p:cNvPr>
            <p:cNvSpPr/>
            <p:nvPr/>
          </p:nvSpPr>
          <p:spPr>
            <a:xfrm rot="1492103">
              <a:off x="3586323" y="4934014"/>
              <a:ext cx="92367" cy="59170"/>
            </a:xfrm>
            <a:custGeom>
              <a:avLst/>
              <a:gdLst/>
              <a:ahLst/>
              <a:cxnLst/>
              <a:rect l="l" t="t" r="r" b="b"/>
              <a:pathLst>
                <a:path w="3695" h="2367" fill="none" extrusionOk="0">
                  <a:moveTo>
                    <a:pt x="3568" y="355"/>
                  </a:moveTo>
                  <a:cubicBezTo>
                    <a:pt x="3695" y="608"/>
                    <a:pt x="3581" y="911"/>
                    <a:pt x="3341" y="1025"/>
                  </a:cubicBezTo>
                  <a:lnTo>
                    <a:pt x="797" y="2240"/>
                  </a:lnTo>
                  <a:cubicBezTo>
                    <a:pt x="544" y="2367"/>
                    <a:pt x="240" y="2253"/>
                    <a:pt x="127" y="2012"/>
                  </a:cubicBezTo>
                  <a:lnTo>
                    <a:pt x="127" y="2012"/>
                  </a:lnTo>
                  <a:cubicBezTo>
                    <a:pt x="0" y="1759"/>
                    <a:pt x="114" y="1456"/>
                    <a:pt x="354" y="1342"/>
                  </a:cubicBezTo>
                  <a:lnTo>
                    <a:pt x="2898" y="127"/>
                  </a:lnTo>
                  <a:cubicBezTo>
                    <a:pt x="3151" y="0"/>
                    <a:pt x="3455" y="114"/>
                    <a:pt x="356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35;p23">
              <a:extLst>
                <a:ext uri="{FF2B5EF4-FFF2-40B4-BE49-F238E27FC236}">
                  <a16:creationId xmlns:a16="http://schemas.microsoft.com/office/drawing/2014/main" id="{31E07A3B-347E-508F-EAD2-DA2DE0F56F27}"/>
                </a:ext>
              </a:extLst>
            </p:cNvPr>
            <p:cNvSpPr/>
            <p:nvPr/>
          </p:nvSpPr>
          <p:spPr>
            <a:xfrm rot="1492103">
              <a:off x="3033742" y="4956619"/>
              <a:ext cx="79118" cy="52846"/>
            </a:xfrm>
            <a:custGeom>
              <a:avLst/>
              <a:gdLst/>
              <a:ahLst/>
              <a:cxnLst/>
              <a:rect l="l" t="t" r="r" b="b"/>
              <a:pathLst>
                <a:path w="3165" h="2114" fill="none" extrusionOk="0">
                  <a:moveTo>
                    <a:pt x="3038" y="355"/>
                  </a:moveTo>
                  <a:cubicBezTo>
                    <a:pt x="3164" y="608"/>
                    <a:pt x="3051" y="911"/>
                    <a:pt x="2810" y="1025"/>
                  </a:cubicBezTo>
                  <a:lnTo>
                    <a:pt x="785" y="2000"/>
                  </a:lnTo>
                  <a:cubicBezTo>
                    <a:pt x="532" y="2114"/>
                    <a:pt x="241" y="2012"/>
                    <a:pt x="115" y="1759"/>
                  </a:cubicBezTo>
                  <a:lnTo>
                    <a:pt x="115" y="1759"/>
                  </a:lnTo>
                  <a:cubicBezTo>
                    <a:pt x="1" y="1506"/>
                    <a:pt x="102" y="1215"/>
                    <a:pt x="355" y="1089"/>
                  </a:cubicBezTo>
                  <a:lnTo>
                    <a:pt x="2380" y="127"/>
                  </a:lnTo>
                  <a:cubicBezTo>
                    <a:pt x="2620" y="0"/>
                    <a:pt x="2924" y="114"/>
                    <a:pt x="303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36;p23">
              <a:extLst>
                <a:ext uri="{FF2B5EF4-FFF2-40B4-BE49-F238E27FC236}">
                  <a16:creationId xmlns:a16="http://schemas.microsoft.com/office/drawing/2014/main" id="{67BB85D2-8938-D955-7AF6-DDDC2E3562BA}"/>
                </a:ext>
              </a:extLst>
            </p:cNvPr>
            <p:cNvSpPr/>
            <p:nvPr/>
          </p:nvSpPr>
          <p:spPr>
            <a:xfrm rot="1492103">
              <a:off x="3106220" y="4931459"/>
              <a:ext cx="121815" cy="121790"/>
            </a:xfrm>
            <a:custGeom>
              <a:avLst/>
              <a:gdLst/>
              <a:ahLst/>
              <a:cxnLst/>
              <a:rect l="l" t="t" r="r" b="b"/>
              <a:pathLst>
                <a:path w="4873" h="4872" fill="none" extrusionOk="0">
                  <a:moveTo>
                    <a:pt x="4366" y="1518"/>
                  </a:moveTo>
                  <a:cubicBezTo>
                    <a:pt x="4873" y="2581"/>
                    <a:pt x="4430" y="3859"/>
                    <a:pt x="3367" y="4366"/>
                  </a:cubicBezTo>
                  <a:cubicBezTo>
                    <a:pt x="2304" y="4872"/>
                    <a:pt x="1026" y="4429"/>
                    <a:pt x="520" y="3366"/>
                  </a:cubicBezTo>
                  <a:cubicBezTo>
                    <a:pt x="1" y="2290"/>
                    <a:pt x="456" y="1025"/>
                    <a:pt x="1519" y="506"/>
                  </a:cubicBezTo>
                  <a:cubicBezTo>
                    <a:pt x="2582" y="0"/>
                    <a:pt x="3860" y="456"/>
                    <a:pt x="4366" y="1518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37;p23">
              <a:extLst>
                <a:ext uri="{FF2B5EF4-FFF2-40B4-BE49-F238E27FC236}">
                  <a16:creationId xmlns:a16="http://schemas.microsoft.com/office/drawing/2014/main" id="{84DDB6A5-FC71-1CAA-0ED3-BC8F7988244C}"/>
                </a:ext>
              </a:extLst>
            </p:cNvPr>
            <p:cNvSpPr/>
            <p:nvPr/>
          </p:nvSpPr>
          <p:spPr>
            <a:xfrm rot="1492103">
              <a:off x="3135638" y="4960928"/>
              <a:ext cx="63295" cy="62970"/>
            </a:xfrm>
            <a:custGeom>
              <a:avLst/>
              <a:gdLst/>
              <a:ahLst/>
              <a:cxnLst/>
              <a:rect l="l" t="t" r="r" b="b"/>
              <a:pathLst>
                <a:path w="2532" h="2519" fill="none" extrusionOk="0">
                  <a:moveTo>
                    <a:pt x="2266" y="785"/>
                  </a:moveTo>
                  <a:cubicBezTo>
                    <a:pt x="2531" y="1329"/>
                    <a:pt x="2291" y="2000"/>
                    <a:pt x="1747" y="2266"/>
                  </a:cubicBezTo>
                  <a:cubicBezTo>
                    <a:pt x="1190" y="2519"/>
                    <a:pt x="532" y="2291"/>
                    <a:pt x="266" y="1734"/>
                  </a:cubicBezTo>
                  <a:cubicBezTo>
                    <a:pt x="1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6" y="78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38;p23">
              <a:extLst>
                <a:ext uri="{FF2B5EF4-FFF2-40B4-BE49-F238E27FC236}">
                  <a16:creationId xmlns:a16="http://schemas.microsoft.com/office/drawing/2014/main" id="{B5D360C0-F2A2-8044-38C4-BC5DD83E49D9}"/>
                </a:ext>
              </a:extLst>
            </p:cNvPr>
            <p:cNvSpPr/>
            <p:nvPr/>
          </p:nvSpPr>
          <p:spPr>
            <a:xfrm rot="1492103">
              <a:off x="3161884" y="4987202"/>
              <a:ext cx="10799" cy="10449"/>
            </a:xfrm>
            <a:custGeom>
              <a:avLst/>
              <a:gdLst/>
              <a:ahLst/>
              <a:cxnLst/>
              <a:rect l="l" t="t" r="r" b="b"/>
              <a:pathLst>
                <a:path w="432" h="418" fill="none" extrusionOk="0">
                  <a:moveTo>
                    <a:pt x="381" y="127"/>
                  </a:moveTo>
                  <a:cubicBezTo>
                    <a:pt x="431" y="228"/>
                    <a:pt x="381" y="329"/>
                    <a:pt x="292" y="380"/>
                  </a:cubicBezTo>
                  <a:cubicBezTo>
                    <a:pt x="203" y="418"/>
                    <a:pt x="90" y="380"/>
                    <a:pt x="52" y="291"/>
                  </a:cubicBezTo>
                  <a:cubicBezTo>
                    <a:pt x="1" y="203"/>
                    <a:pt x="39" y="89"/>
                    <a:pt x="140" y="51"/>
                  </a:cubicBezTo>
                  <a:cubicBezTo>
                    <a:pt x="229" y="0"/>
                    <a:pt x="343" y="38"/>
                    <a:pt x="381" y="127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39;p23">
              <a:extLst>
                <a:ext uri="{FF2B5EF4-FFF2-40B4-BE49-F238E27FC236}">
                  <a16:creationId xmlns:a16="http://schemas.microsoft.com/office/drawing/2014/main" id="{E00718CE-0F7F-BDF3-4244-EA1316153FF1}"/>
                </a:ext>
              </a:extLst>
            </p:cNvPr>
            <p:cNvSpPr/>
            <p:nvPr/>
          </p:nvSpPr>
          <p:spPr>
            <a:xfrm rot="1492103">
              <a:off x="3466021" y="4921760"/>
              <a:ext cx="121790" cy="12179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4353" y="1519"/>
                  </a:moveTo>
                  <a:cubicBezTo>
                    <a:pt x="4872" y="2582"/>
                    <a:pt x="4416" y="3860"/>
                    <a:pt x="3353" y="4366"/>
                  </a:cubicBezTo>
                  <a:cubicBezTo>
                    <a:pt x="2291" y="4872"/>
                    <a:pt x="1013" y="4429"/>
                    <a:pt x="506" y="3366"/>
                  </a:cubicBezTo>
                  <a:cubicBezTo>
                    <a:pt x="0" y="2303"/>
                    <a:pt x="443" y="1025"/>
                    <a:pt x="1506" y="519"/>
                  </a:cubicBezTo>
                  <a:cubicBezTo>
                    <a:pt x="2569" y="0"/>
                    <a:pt x="3847" y="456"/>
                    <a:pt x="4353" y="151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40;p23">
              <a:extLst>
                <a:ext uri="{FF2B5EF4-FFF2-40B4-BE49-F238E27FC236}">
                  <a16:creationId xmlns:a16="http://schemas.microsoft.com/office/drawing/2014/main" id="{2F25BC32-39EC-8DAB-94FB-9C528DE119AB}"/>
                </a:ext>
              </a:extLst>
            </p:cNvPr>
            <p:cNvSpPr/>
            <p:nvPr/>
          </p:nvSpPr>
          <p:spPr>
            <a:xfrm rot="1492103">
              <a:off x="3495074" y="4951083"/>
              <a:ext cx="63295" cy="63295"/>
            </a:xfrm>
            <a:custGeom>
              <a:avLst/>
              <a:gdLst/>
              <a:ahLst/>
              <a:cxnLst/>
              <a:rect l="l" t="t" r="r" b="b"/>
              <a:pathLst>
                <a:path w="2532" h="2532" fill="none" extrusionOk="0">
                  <a:moveTo>
                    <a:pt x="2265" y="786"/>
                  </a:moveTo>
                  <a:cubicBezTo>
                    <a:pt x="2531" y="1342"/>
                    <a:pt x="2303" y="2000"/>
                    <a:pt x="1747" y="2266"/>
                  </a:cubicBezTo>
                  <a:cubicBezTo>
                    <a:pt x="1190" y="2532"/>
                    <a:pt x="532" y="2291"/>
                    <a:pt x="266" y="1747"/>
                  </a:cubicBezTo>
                  <a:cubicBezTo>
                    <a:pt x="0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5" y="78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41;p23">
              <a:extLst>
                <a:ext uri="{FF2B5EF4-FFF2-40B4-BE49-F238E27FC236}">
                  <a16:creationId xmlns:a16="http://schemas.microsoft.com/office/drawing/2014/main" id="{D8FF4874-46D7-C120-8746-ECC40DAF27E1}"/>
                </a:ext>
              </a:extLst>
            </p:cNvPr>
            <p:cNvSpPr/>
            <p:nvPr/>
          </p:nvSpPr>
          <p:spPr>
            <a:xfrm rot="1492103">
              <a:off x="3521700" y="4977434"/>
              <a:ext cx="10449" cy="10449"/>
            </a:xfrm>
            <a:custGeom>
              <a:avLst/>
              <a:gdLst/>
              <a:ahLst/>
              <a:cxnLst/>
              <a:rect l="l" t="t" r="r" b="b"/>
              <a:pathLst>
                <a:path w="418" h="418" fill="none" extrusionOk="0">
                  <a:moveTo>
                    <a:pt x="367" y="139"/>
                  </a:moveTo>
                  <a:cubicBezTo>
                    <a:pt x="418" y="228"/>
                    <a:pt x="380" y="329"/>
                    <a:pt x="291" y="380"/>
                  </a:cubicBezTo>
                  <a:cubicBezTo>
                    <a:pt x="190" y="418"/>
                    <a:pt x="89" y="380"/>
                    <a:pt x="38" y="291"/>
                  </a:cubicBezTo>
                  <a:cubicBezTo>
                    <a:pt x="0" y="203"/>
                    <a:pt x="38" y="89"/>
                    <a:pt x="127" y="51"/>
                  </a:cubicBezTo>
                  <a:cubicBezTo>
                    <a:pt x="215" y="0"/>
                    <a:pt x="329" y="38"/>
                    <a:pt x="367" y="13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42;p23">
              <a:extLst>
                <a:ext uri="{FF2B5EF4-FFF2-40B4-BE49-F238E27FC236}">
                  <a16:creationId xmlns:a16="http://schemas.microsoft.com/office/drawing/2014/main" id="{1D72BAFC-57EB-0F3D-9590-786D7EB58EAF}"/>
                </a:ext>
              </a:extLst>
            </p:cNvPr>
            <p:cNvSpPr/>
            <p:nvPr/>
          </p:nvSpPr>
          <p:spPr>
            <a:xfrm rot="1492103">
              <a:off x="3233231" y="4922499"/>
              <a:ext cx="226531" cy="114215"/>
            </a:xfrm>
            <a:custGeom>
              <a:avLst/>
              <a:gdLst/>
              <a:ahLst/>
              <a:cxnLst/>
              <a:rect l="l" t="t" r="r" b="b"/>
              <a:pathLst>
                <a:path w="9062" h="4569" fill="none" extrusionOk="0">
                  <a:moveTo>
                    <a:pt x="1" y="4568"/>
                  </a:moveTo>
                  <a:lnTo>
                    <a:pt x="906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43;p23">
              <a:extLst>
                <a:ext uri="{FF2B5EF4-FFF2-40B4-BE49-F238E27FC236}">
                  <a16:creationId xmlns:a16="http://schemas.microsoft.com/office/drawing/2014/main" id="{36C6E3D4-2C1B-8A9D-2CA5-1BE2D9F37DB0}"/>
                </a:ext>
              </a:extLst>
            </p:cNvPr>
            <p:cNvSpPr/>
            <p:nvPr/>
          </p:nvSpPr>
          <p:spPr>
            <a:xfrm rot="1492103">
              <a:off x="3101594" y="4637243"/>
              <a:ext cx="468486" cy="230306"/>
            </a:xfrm>
            <a:custGeom>
              <a:avLst/>
              <a:gdLst/>
              <a:ahLst/>
              <a:cxnLst/>
              <a:rect l="l" t="t" r="r" b="b"/>
              <a:pathLst>
                <a:path w="18741" h="9213" fill="none" extrusionOk="0">
                  <a:moveTo>
                    <a:pt x="0" y="9212"/>
                  </a:moveTo>
                  <a:lnTo>
                    <a:pt x="1874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44;p23">
              <a:extLst>
                <a:ext uri="{FF2B5EF4-FFF2-40B4-BE49-F238E27FC236}">
                  <a16:creationId xmlns:a16="http://schemas.microsoft.com/office/drawing/2014/main" id="{D4C60F72-930E-A4AD-3543-09A94FF7D59C}"/>
                </a:ext>
              </a:extLst>
            </p:cNvPr>
            <p:cNvSpPr/>
            <p:nvPr/>
          </p:nvSpPr>
          <p:spPr>
            <a:xfrm rot="1492103">
              <a:off x="3405727" y="4761832"/>
              <a:ext cx="97142" cy="202783"/>
            </a:xfrm>
            <a:custGeom>
              <a:avLst/>
              <a:gdLst/>
              <a:ahLst/>
              <a:cxnLst/>
              <a:rect l="l" t="t" r="r" b="b"/>
              <a:pathLst>
                <a:path w="3886" h="8112" fill="none" extrusionOk="0">
                  <a:moveTo>
                    <a:pt x="1" y="1"/>
                  </a:moveTo>
                  <a:cubicBezTo>
                    <a:pt x="1" y="1"/>
                    <a:pt x="3443" y="7504"/>
                    <a:pt x="3885" y="8112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545;p23">
              <a:extLst>
                <a:ext uri="{FF2B5EF4-FFF2-40B4-BE49-F238E27FC236}">
                  <a16:creationId xmlns:a16="http://schemas.microsoft.com/office/drawing/2014/main" id="{3346B8E1-AFEA-4E17-3349-DD6EC2989CE6}"/>
                </a:ext>
              </a:extLst>
            </p:cNvPr>
            <p:cNvSpPr/>
            <p:nvPr/>
          </p:nvSpPr>
          <p:spPr>
            <a:xfrm rot="1492103">
              <a:off x="3083492" y="4713707"/>
              <a:ext cx="528906" cy="259078"/>
            </a:xfrm>
            <a:custGeom>
              <a:avLst/>
              <a:gdLst/>
              <a:ahLst/>
              <a:cxnLst/>
              <a:rect l="l" t="t" r="r" b="b"/>
              <a:pathLst>
                <a:path w="21158" h="10364" fill="none" extrusionOk="0">
                  <a:moveTo>
                    <a:pt x="1" y="10364"/>
                  </a:moveTo>
                  <a:lnTo>
                    <a:pt x="21158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546;p23">
              <a:extLst>
                <a:ext uri="{FF2B5EF4-FFF2-40B4-BE49-F238E27FC236}">
                  <a16:creationId xmlns:a16="http://schemas.microsoft.com/office/drawing/2014/main" id="{4E32D2AE-8892-5F4A-7EE3-E0041963B21D}"/>
                </a:ext>
              </a:extLst>
            </p:cNvPr>
            <p:cNvSpPr/>
            <p:nvPr/>
          </p:nvSpPr>
          <p:spPr>
            <a:xfrm rot="1492103">
              <a:off x="3120551" y="4853846"/>
              <a:ext cx="54745" cy="25948"/>
            </a:xfrm>
            <a:custGeom>
              <a:avLst/>
              <a:gdLst/>
              <a:ahLst/>
              <a:cxnLst/>
              <a:rect l="l" t="t" r="r" b="b"/>
              <a:pathLst>
                <a:path w="2190" h="1038" fill="none" extrusionOk="0">
                  <a:moveTo>
                    <a:pt x="0" y="1038"/>
                  </a:moveTo>
                  <a:lnTo>
                    <a:pt x="2189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547;p23">
              <a:extLst>
                <a:ext uri="{FF2B5EF4-FFF2-40B4-BE49-F238E27FC236}">
                  <a16:creationId xmlns:a16="http://schemas.microsoft.com/office/drawing/2014/main" id="{4C8DF464-1333-C5F3-A20B-2A49B53D1555}"/>
                </a:ext>
              </a:extLst>
            </p:cNvPr>
            <p:cNvSpPr/>
            <p:nvPr/>
          </p:nvSpPr>
          <p:spPr>
            <a:xfrm rot="1492103">
              <a:off x="3120759" y="4862950"/>
              <a:ext cx="54420" cy="26273"/>
            </a:xfrm>
            <a:custGeom>
              <a:avLst/>
              <a:gdLst/>
              <a:ahLst/>
              <a:cxnLst/>
              <a:rect l="l" t="t" r="r" b="b"/>
              <a:pathLst>
                <a:path w="2177" h="1051" fill="none" extrusionOk="0">
                  <a:moveTo>
                    <a:pt x="1" y="1051"/>
                  </a:moveTo>
                  <a:lnTo>
                    <a:pt x="2177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548;p23">
              <a:extLst>
                <a:ext uri="{FF2B5EF4-FFF2-40B4-BE49-F238E27FC236}">
                  <a16:creationId xmlns:a16="http://schemas.microsoft.com/office/drawing/2014/main" id="{DA7BDA38-3972-A409-815D-3E2B6AB3EE09}"/>
                </a:ext>
              </a:extLst>
            </p:cNvPr>
            <p:cNvSpPr/>
            <p:nvPr/>
          </p:nvSpPr>
          <p:spPr>
            <a:xfrm rot="1492103">
              <a:off x="3120766" y="4872782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0" y="1051"/>
                  </a:moveTo>
                  <a:lnTo>
                    <a:pt x="2189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549;p23">
              <a:extLst>
                <a:ext uri="{FF2B5EF4-FFF2-40B4-BE49-F238E27FC236}">
                  <a16:creationId xmlns:a16="http://schemas.microsoft.com/office/drawing/2014/main" id="{FF3A3B4E-61F7-5018-D4C5-7A7EF38EBDF1}"/>
                </a:ext>
              </a:extLst>
            </p:cNvPr>
            <p:cNvSpPr/>
            <p:nvPr/>
          </p:nvSpPr>
          <p:spPr>
            <a:xfrm rot="1492103">
              <a:off x="3121028" y="4881968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1" y="1051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550;p23">
              <a:extLst>
                <a:ext uri="{FF2B5EF4-FFF2-40B4-BE49-F238E27FC236}">
                  <a16:creationId xmlns:a16="http://schemas.microsoft.com/office/drawing/2014/main" id="{54A04CD2-03FB-C3D7-625B-EB9FC33DFA2C}"/>
                </a:ext>
              </a:extLst>
            </p:cNvPr>
            <p:cNvSpPr/>
            <p:nvPr/>
          </p:nvSpPr>
          <p:spPr>
            <a:xfrm rot="1492103">
              <a:off x="3120985" y="4892735"/>
              <a:ext cx="54745" cy="25973"/>
            </a:xfrm>
            <a:custGeom>
              <a:avLst/>
              <a:gdLst/>
              <a:ahLst/>
              <a:cxnLst/>
              <a:rect l="l" t="t" r="r" b="b"/>
              <a:pathLst>
                <a:path w="2190" h="1039" fill="none" extrusionOk="0">
                  <a:moveTo>
                    <a:pt x="1" y="1039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551;p23">
              <a:extLst>
                <a:ext uri="{FF2B5EF4-FFF2-40B4-BE49-F238E27FC236}">
                  <a16:creationId xmlns:a16="http://schemas.microsoft.com/office/drawing/2014/main" id="{DFE62D91-6D26-F3EA-FA7B-C7F2948389E5}"/>
                </a:ext>
              </a:extLst>
            </p:cNvPr>
            <p:cNvSpPr/>
            <p:nvPr/>
          </p:nvSpPr>
          <p:spPr>
            <a:xfrm rot="1492103">
              <a:off x="3420507" y="4799371"/>
              <a:ext cx="261303" cy="140788"/>
            </a:xfrm>
            <a:custGeom>
              <a:avLst/>
              <a:gdLst/>
              <a:ahLst/>
              <a:cxnLst/>
              <a:rect l="l" t="t" r="r" b="b"/>
              <a:pathLst>
                <a:path w="10453" h="5632" fill="none" extrusionOk="0">
                  <a:moveTo>
                    <a:pt x="0" y="1"/>
                  </a:moveTo>
                  <a:cubicBezTo>
                    <a:pt x="0" y="1"/>
                    <a:pt x="2658" y="5100"/>
                    <a:pt x="3063" y="5632"/>
                  </a:cubicBezTo>
                  <a:cubicBezTo>
                    <a:pt x="3063" y="5632"/>
                    <a:pt x="6353" y="3911"/>
                    <a:pt x="7011" y="3974"/>
                  </a:cubicBezTo>
                  <a:cubicBezTo>
                    <a:pt x="7656" y="4050"/>
                    <a:pt x="8263" y="4278"/>
                    <a:pt x="8263" y="4278"/>
                  </a:cubicBezTo>
                  <a:lnTo>
                    <a:pt x="10452" y="324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552;p23">
              <a:extLst>
                <a:ext uri="{FF2B5EF4-FFF2-40B4-BE49-F238E27FC236}">
                  <a16:creationId xmlns:a16="http://schemas.microsoft.com/office/drawing/2014/main" id="{5BFE8D4C-F040-CFD4-0A0F-AA88727B8EF5}"/>
                </a:ext>
              </a:extLst>
            </p:cNvPr>
            <p:cNvSpPr/>
            <p:nvPr/>
          </p:nvSpPr>
          <p:spPr>
            <a:xfrm rot="1492103">
              <a:off x="3630288" y="4899488"/>
              <a:ext cx="25323" cy="25973"/>
            </a:xfrm>
            <a:custGeom>
              <a:avLst/>
              <a:gdLst/>
              <a:ahLst/>
              <a:cxnLst/>
              <a:rect l="l" t="t" r="r" b="b"/>
              <a:pathLst>
                <a:path w="1013" h="1039" fill="none" extrusionOk="0">
                  <a:moveTo>
                    <a:pt x="899" y="330"/>
                  </a:moveTo>
                  <a:cubicBezTo>
                    <a:pt x="1013" y="558"/>
                    <a:pt x="924" y="823"/>
                    <a:pt x="709" y="937"/>
                  </a:cubicBezTo>
                  <a:cubicBezTo>
                    <a:pt x="481" y="1038"/>
                    <a:pt x="216" y="937"/>
                    <a:pt x="102" y="709"/>
                  </a:cubicBezTo>
                  <a:cubicBezTo>
                    <a:pt x="1" y="482"/>
                    <a:pt x="89" y="203"/>
                    <a:pt x="304" y="102"/>
                  </a:cubicBezTo>
                  <a:cubicBezTo>
                    <a:pt x="519" y="1"/>
                    <a:pt x="798" y="102"/>
                    <a:pt x="899" y="330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553;p23">
              <a:extLst>
                <a:ext uri="{FF2B5EF4-FFF2-40B4-BE49-F238E27FC236}">
                  <a16:creationId xmlns:a16="http://schemas.microsoft.com/office/drawing/2014/main" id="{3AB8AF8F-CA68-7E1A-7949-2E1384974FD3}"/>
                </a:ext>
              </a:extLst>
            </p:cNvPr>
            <p:cNvSpPr/>
            <p:nvPr/>
          </p:nvSpPr>
          <p:spPr>
            <a:xfrm rot="1492103">
              <a:off x="3118578" y="4745508"/>
              <a:ext cx="116440" cy="100617"/>
            </a:xfrm>
            <a:custGeom>
              <a:avLst/>
              <a:gdLst/>
              <a:ahLst/>
              <a:cxnLst/>
              <a:rect l="l" t="t" r="r" b="b"/>
              <a:pathLst>
                <a:path w="4658" h="4025" fill="none" extrusionOk="0">
                  <a:moveTo>
                    <a:pt x="1469" y="4012"/>
                  </a:moveTo>
                  <a:lnTo>
                    <a:pt x="4341" y="2633"/>
                  </a:lnTo>
                  <a:cubicBezTo>
                    <a:pt x="4341" y="2633"/>
                    <a:pt x="4657" y="2544"/>
                    <a:pt x="4278" y="1785"/>
                  </a:cubicBezTo>
                  <a:cubicBezTo>
                    <a:pt x="3898" y="1026"/>
                    <a:pt x="3506" y="343"/>
                    <a:pt x="3506" y="343"/>
                  </a:cubicBezTo>
                  <a:cubicBezTo>
                    <a:pt x="3506" y="343"/>
                    <a:pt x="3443" y="1"/>
                    <a:pt x="2873" y="279"/>
                  </a:cubicBezTo>
                  <a:cubicBezTo>
                    <a:pt x="2304" y="545"/>
                    <a:pt x="418" y="1456"/>
                    <a:pt x="418" y="1456"/>
                  </a:cubicBezTo>
                  <a:cubicBezTo>
                    <a:pt x="418" y="1456"/>
                    <a:pt x="1" y="1671"/>
                    <a:pt x="266" y="2152"/>
                  </a:cubicBezTo>
                  <a:cubicBezTo>
                    <a:pt x="532" y="2620"/>
                    <a:pt x="1000" y="3683"/>
                    <a:pt x="1000" y="3683"/>
                  </a:cubicBezTo>
                  <a:cubicBezTo>
                    <a:pt x="1000" y="3683"/>
                    <a:pt x="1203" y="4025"/>
                    <a:pt x="1469" y="4012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554;p23">
              <a:extLst>
                <a:ext uri="{FF2B5EF4-FFF2-40B4-BE49-F238E27FC236}">
                  <a16:creationId xmlns:a16="http://schemas.microsoft.com/office/drawing/2014/main" id="{9876BB0C-924F-D860-23E6-50C032ABEDD0}"/>
                </a:ext>
              </a:extLst>
            </p:cNvPr>
            <p:cNvSpPr/>
            <p:nvPr/>
          </p:nvSpPr>
          <p:spPr>
            <a:xfrm rot="1492103">
              <a:off x="3231118" y="4743928"/>
              <a:ext cx="112941" cy="101891"/>
            </a:xfrm>
            <a:custGeom>
              <a:avLst/>
              <a:gdLst/>
              <a:ahLst/>
              <a:cxnLst/>
              <a:rect l="l" t="t" r="r" b="b"/>
              <a:pathLst>
                <a:path w="4518" h="4076" fill="none" extrusionOk="0">
                  <a:moveTo>
                    <a:pt x="1025" y="3569"/>
                  </a:moveTo>
                  <a:lnTo>
                    <a:pt x="177" y="1975"/>
                  </a:lnTo>
                  <a:cubicBezTo>
                    <a:pt x="177" y="1975"/>
                    <a:pt x="0" y="1620"/>
                    <a:pt x="696" y="1291"/>
                  </a:cubicBezTo>
                  <a:cubicBezTo>
                    <a:pt x="1405" y="950"/>
                    <a:pt x="3151" y="114"/>
                    <a:pt x="3151" y="114"/>
                  </a:cubicBezTo>
                  <a:cubicBezTo>
                    <a:pt x="3151" y="114"/>
                    <a:pt x="3594" y="1"/>
                    <a:pt x="3822" y="570"/>
                  </a:cubicBezTo>
                  <a:cubicBezTo>
                    <a:pt x="4062" y="1139"/>
                    <a:pt x="4404" y="1987"/>
                    <a:pt x="4404" y="1987"/>
                  </a:cubicBezTo>
                  <a:cubicBezTo>
                    <a:pt x="4404" y="1987"/>
                    <a:pt x="4518" y="2544"/>
                    <a:pt x="4176" y="2683"/>
                  </a:cubicBezTo>
                  <a:cubicBezTo>
                    <a:pt x="3328" y="3038"/>
                    <a:pt x="1481" y="3974"/>
                    <a:pt x="1481" y="3974"/>
                  </a:cubicBezTo>
                  <a:cubicBezTo>
                    <a:pt x="1481" y="3974"/>
                    <a:pt x="1266" y="4075"/>
                    <a:pt x="1025" y="356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555;p23">
              <a:extLst>
                <a:ext uri="{FF2B5EF4-FFF2-40B4-BE49-F238E27FC236}">
                  <a16:creationId xmlns:a16="http://schemas.microsoft.com/office/drawing/2014/main" id="{3E0DB2DE-9593-080A-8C91-8CB18D6135FD}"/>
                </a:ext>
              </a:extLst>
            </p:cNvPr>
            <p:cNvSpPr/>
            <p:nvPr/>
          </p:nvSpPr>
          <p:spPr>
            <a:xfrm rot="1492103">
              <a:off x="3340741" y="4741202"/>
              <a:ext cx="116115" cy="104416"/>
            </a:xfrm>
            <a:custGeom>
              <a:avLst/>
              <a:gdLst/>
              <a:ahLst/>
              <a:cxnLst/>
              <a:rect l="l" t="t" r="r" b="b"/>
              <a:pathLst>
                <a:path w="4645" h="4177" fill="none" extrusionOk="0">
                  <a:moveTo>
                    <a:pt x="165" y="1924"/>
                  </a:moveTo>
                  <a:lnTo>
                    <a:pt x="1013" y="3696"/>
                  </a:lnTo>
                  <a:cubicBezTo>
                    <a:pt x="1013" y="3696"/>
                    <a:pt x="1202" y="4176"/>
                    <a:pt x="1785" y="3911"/>
                  </a:cubicBezTo>
                  <a:cubicBezTo>
                    <a:pt x="2354" y="3658"/>
                    <a:pt x="4290" y="2721"/>
                    <a:pt x="4290" y="2721"/>
                  </a:cubicBezTo>
                  <a:cubicBezTo>
                    <a:pt x="4290" y="2721"/>
                    <a:pt x="4644" y="2607"/>
                    <a:pt x="4163" y="1696"/>
                  </a:cubicBezTo>
                  <a:cubicBezTo>
                    <a:pt x="3695" y="798"/>
                    <a:pt x="3569" y="443"/>
                    <a:pt x="3569" y="443"/>
                  </a:cubicBezTo>
                  <a:cubicBezTo>
                    <a:pt x="3569" y="443"/>
                    <a:pt x="3379" y="1"/>
                    <a:pt x="2544" y="494"/>
                  </a:cubicBezTo>
                  <a:cubicBezTo>
                    <a:pt x="2379" y="583"/>
                    <a:pt x="696" y="1367"/>
                    <a:pt x="696" y="1367"/>
                  </a:cubicBezTo>
                  <a:cubicBezTo>
                    <a:pt x="696" y="1367"/>
                    <a:pt x="0" y="1570"/>
                    <a:pt x="165" y="1924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556;p23">
              <a:extLst>
                <a:ext uri="{FF2B5EF4-FFF2-40B4-BE49-F238E27FC236}">
                  <a16:creationId xmlns:a16="http://schemas.microsoft.com/office/drawing/2014/main" id="{4BDBF422-AD39-6458-C1EB-E7F4BC135A3F}"/>
                </a:ext>
              </a:extLst>
            </p:cNvPr>
            <p:cNvSpPr/>
            <p:nvPr/>
          </p:nvSpPr>
          <p:spPr>
            <a:xfrm rot="1492103">
              <a:off x="3468287" y="4744327"/>
              <a:ext cx="166411" cy="111041"/>
            </a:xfrm>
            <a:custGeom>
              <a:avLst/>
              <a:gdLst/>
              <a:ahLst/>
              <a:cxnLst/>
              <a:rect l="l" t="t" r="r" b="b"/>
              <a:pathLst>
                <a:path w="6657" h="4442" fill="none" extrusionOk="0">
                  <a:moveTo>
                    <a:pt x="102" y="2316"/>
                  </a:moveTo>
                  <a:lnTo>
                    <a:pt x="899" y="3973"/>
                  </a:lnTo>
                  <a:cubicBezTo>
                    <a:pt x="899" y="3973"/>
                    <a:pt x="1025" y="4442"/>
                    <a:pt x="1974" y="3986"/>
                  </a:cubicBezTo>
                  <a:cubicBezTo>
                    <a:pt x="2923" y="3530"/>
                    <a:pt x="5859" y="2126"/>
                    <a:pt x="5859" y="2126"/>
                  </a:cubicBezTo>
                  <a:cubicBezTo>
                    <a:pt x="5859" y="2126"/>
                    <a:pt x="6656" y="1885"/>
                    <a:pt x="5821" y="1278"/>
                  </a:cubicBezTo>
                  <a:cubicBezTo>
                    <a:pt x="4973" y="658"/>
                    <a:pt x="4227" y="203"/>
                    <a:pt x="4227" y="203"/>
                  </a:cubicBezTo>
                  <a:cubicBezTo>
                    <a:pt x="4227" y="203"/>
                    <a:pt x="4037" y="0"/>
                    <a:pt x="3328" y="342"/>
                  </a:cubicBezTo>
                  <a:cubicBezTo>
                    <a:pt x="2607" y="683"/>
                    <a:pt x="367" y="1772"/>
                    <a:pt x="367" y="1772"/>
                  </a:cubicBezTo>
                  <a:cubicBezTo>
                    <a:pt x="367" y="1772"/>
                    <a:pt x="0" y="1911"/>
                    <a:pt x="102" y="231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557;p23">
              <a:extLst>
                <a:ext uri="{FF2B5EF4-FFF2-40B4-BE49-F238E27FC236}">
                  <a16:creationId xmlns:a16="http://schemas.microsoft.com/office/drawing/2014/main" id="{035733CC-4015-96D5-9897-24610366B3C4}"/>
                </a:ext>
              </a:extLst>
            </p:cNvPr>
            <p:cNvSpPr/>
            <p:nvPr/>
          </p:nvSpPr>
          <p:spPr>
            <a:xfrm rot="1492103">
              <a:off x="3518613" y="4748448"/>
              <a:ext cx="31647" cy="87668"/>
            </a:xfrm>
            <a:custGeom>
              <a:avLst/>
              <a:gdLst/>
              <a:ahLst/>
              <a:cxnLst/>
              <a:rect l="l" t="t" r="r" b="b"/>
              <a:pathLst>
                <a:path w="1266" h="3507" fill="none" extrusionOk="0">
                  <a:moveTo>
                    <a:pt x="0" y="520"/>
                  </a:moveTo>
                  <a:lnTo>
                    <a:pt x="25" y="3506"/>
                  </a:lnTo>
                  <a:lnTo>
                    <a:pt x="1265" y="2911"/>
                  </a:lnTo>
                  <a:lnTo>
                    <a:pt x="1088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558;p23">
              <a:extLst>
                <a:ext uri="{FF2B5EF4-FFF2-40B4-BE49-F238E27FC236}">
                  <a16:creationId xmlns:a16="http://schemas.microsoft.com/office/drawing/2014/main" id="{E69CAB41-D97A-EE41-D08F-E3192C8E1496}"/>
                </a:ext>
              </a:extLst>
            </p:cNvPr>
            <p:cNvSpPr/>
            <p:nvPr/>
          </p:nvSpPr>
          <p:spPr>
            <a:xfrm rot="1492103">
              <a:off x="3276937" y="4753688"/>
              <a:ext cx="16774" cy="81643"/>
            </a:xfrm>
            <a:custGeom>
              <a:avLst/>
              <a:gdLst/>
              <a:ahLst/>
              <a:cxnLst/>
              <a:rect l="l" t="t" r="r" b="b"/>
              <a:pathLst>
                <a:path w="671" h="3266" fill="none" extrusionOk="0">
                  <a:moveTo>
                    <a:pt x="0" y="3266"/>
                  </a:moveTo>
                  <a:lnTo>
                    <a:pt x="228" y="203"/>
                  </a:lnTo>
                  <a:lnTo>
                    <a:pt x="671" y="1"/>
                  </a:lnTo>
                  <a:lnTo>
                    <a:pt x="544" y="310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559;p23">
              <a:extLst>
                <a:ext uri="{FF2B5EF4-FFF2-40B4-BE49-F238E27FC236}">
                  <a16:creationId xmlns:a16="http://schemas.microsoft.com/office/drawing/2014/main" id="{C5FDFFED-E009-5BB1-E332-C406072B74B1}"/>
                </a:ext>
              </a:extLst>
            </p:cNvPr>
            <p:cNvSpPr/>
            <p:nvPr/>
          </p:nvSpPr>
          <p:spPr>
            <a:xfrm rot="1492103">
              <a:off x="3307873" y="4759585"/>
              <a:ext cx="19323" cy="75319"/>
            </a:xfrm>
            <a:custGeom>
              <a:avLst/>
              <a:gdLst/>
              <a:ahLst/>
              <a:cxnLst/>
              <a:rect l="l" t="t" r="r" b="b"/>
              <a:pathLst>
                <a:path w="773" h="3013" fill="none" extrusionOk="0">
                  <a:moveTo>
                    <a:pt x="203" y="3012"/>
                  </a:moveTo>
                  <a:lnTo>
                    <a:pt x="0" y="76"/>
                  </a:lnTo>
                  <a:lnTo>
                    <a:pt x="291" y="0"/>
                  </a:lnTo>
                  <a:lnTo>
                    <a:pt x="772" y="2746"/>
                  </a:ln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Google Shape;287;p20">
            <a:extLst>
              <a:ext uri="{FF2B5EF4-FFF2-40B4-BE49-F238E27FC236}">
                <a16:creationId xmlns:a16="http://schemas.microsoft.com/office/drawing/2014/main" id="{0372E117-FF21-8AAD-9048-0D97F261CFD1}"/>
              </a:ext>
            </a:extLst>
          </p:cNvPr>
          <p:cNvSpPr txBox="1">
            <a:spLocks/>
          </p:cNvSpPr>
          <p:nvPr/>
        </p:nvSpPr>
        <p:spPr>
          <a:xfrm>
            <a:off x="463268" y="1558056"/>
            <a:ext cx="3205241" cy="248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pt-PT" sz="1200" b="1" dirty="0">
                <a:latin typeface="Roboto"/>
                <a:ea typeface="Roboto"/>
              </a:rPr>
              <a:t>Complexidade Temporal </a:t>
            </a:r>
            <a:r>
              <a:rPr lang="pt-PT" sz="1200" dirty="0">
                <a:latin typeface="Roboto"/>
                <a:ea typeface="Roboto"/>
              </a:rPr>
              <a:t>– O(m*f) , </a:t>
            </a:r>
            <a:r>
              <a:rPr lang="pt-PT" sz="1200" b="1" dirty="0">
                <a:latin typeface="Roboto"/>
                <a:ea typeface="Roboto"/>
              </a:rPr>
              <a:t>m </a:t>
            </a:r>
            <a:r>
              <a:rPr lang="pt-PT" sz="1200" dirty="0">
                <a:latin typeface="Roboto"/>
                <a:ea typeface="Roboto"/>
              </a:rPr>
              <a:t>representa o nº de arestas do grafo e </a:t>
            </a:r>
            <a:r>
              <a:rPr lang="pt-PT" sz="1200" b="1" dirty="0">
                <a:latin typeface="Roboto"/>
                <a:ea typeface="Roboto"/>
              </a:rPr>
              <a:t>f </a:t>
            </a:r>
            <a:r>
              <a:rPr lang="pt-PT" sz="1200" dirty="0">
                <a:latin typeface="Roboto"/>
                <a:ea typeface="Roboto"/>
              </a:rPr>
              <a:t>o fluxo máximo encontrado</a:t>
            </a:r>
            <a:br>
              <a:rPr lang="pt-PT" sz="1200" dirty="0">
                <a:latin typeface="Roboto"/>
                <a:ea typeface="Roboto"/>
              </a:rPr>
            </a:br>
            <a:br>
              <a:rPr lang="pt-PT" sz="1200" dirty="0">
                <a:latin typeface="Roboto"/>
                <a:ea typeface="Roboto"/>
              </a:rPr>
            </a:br>
            <a:r>
              <a:rPr lang="pt-PT" sz="1200" b="1" dirty="0">
                <a:latin typeface="Roboto"/>
                <a:ea typeface="Roboto"/>
              </a:rPr>
              <a:t>Complexidade Espacial </a:t>
            </a:r>
            <a:r>
              <a:rPr lang="pt-PT" sz="1200" dirty="0">
                <a:latin typeface="Roboto"/>
                <a:ea typeface="Roboto"/>
              </a:rPr>
              <a:t>– O(V+E) , </a:t>
            </a:r>
            <a:r>
              <a:rPr lang="pt-PT" sz="1200" b="1" dirty="0">
                <a:latin typeface="Roboto"/>
                <a:ea typeface="Roboto"/>
              </a:rPr>
              <a:t>V </a:t>
            </a:r>
            <a:r>
              <a:rPr lang="pt-PT" sz="1200" dirty="0">
                <a:latin typeface="Roboto"/>
                <a:ea typeface="Roboto"/>
              </a:rPr>
              <a:t>representa o nº de vértices do grafo e </a:t>
            </a:r>
            <a:r>
              <a:rPr lang="pt-PT" sz="1200" b="1" dirty="0">
                <a:latin typeface="Roboto"/>
                <a:ea typeface="Roboto"/>
              </a:rPr>
              <a:t>E</a:t>
            </a:r>
            <a:r>
              <a:rPr lang="pt-PT" sz="1200" dirty="0">
                <a:latin typeface="Roboto"/>
                <a:ea typeface="Roboto"/>
              </a:rPr>
              <a:t> o nº de arestas do mesmo</a:t>
            </a:r>
            <a:br>
              <a:rPr lang="pt-PT" sz="1200" b="1" dirty="0">
                <a:latin typeface="Roboto"/>
                <a:ea typeface="Roboto"/>
              </a:rPr>
            </a:br>
            <a:endParaRPr lang="pt-PT" sz="1200" b="1" dirty="0"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2206957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0"/>
          <p:cNvSpPr txBox="1">
            <a:spLocks noGrp="1"/>
          </p:cNvSpPr>
          <p:nvPr>
            <p:ph type="title"/>
          </p:nvPr>
        </p:nvSpPr>
        <p:spPr>
          <a:xfrm>
            <a:off x="457200" y="543617"/>
            <a:ext cx="6241107" cy="4127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PT" dirty="0"/>
              <a:t>2</a:t>
            </a:r>
            <a:r>
              <a:rPr lang="pt-PT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.3. – Avaliação Empírica</a:t>
            </a:r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PT" sz="2000" dirty="0">
                <a:solidFill>
                  <a:schemeClr val="bg1">
                    <a:lumMod val="50000"/>
                  </a:schemeClr>
                </a:solidFill>
              </a:rPr>
              <a:t>– problema de otimização</a:t>
            </a:r>
            <a:endParaRPr sz="20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7255BCE-064D-3011-6139-2670FDEAD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242808"/>
            <a:ext cx="2195945" cy="3900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5127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457200" y="3836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Cenário 2 – Grupos que se podem separar</a:t>
            </a:r>
            <a:endParaRPr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708527" y="1318203"/>
            <a:ext cx="174600" cy="174600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705409" y="2682361"/>
            <a:ext cx="174600" cy="174600"/>
          </a:xfrm>
          <a:prstGeom prst="rect">
            <a:avLst/>
          </a:prstGeom>
          <a:solidFill>
            <a:srgbClr val="0081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1033720" y="1932811"/>
            <a:ext cx="24390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2</a:t>
            </a:r>
            <a:r>
              <a:rPr lang="en" sz="1800" dirty="0">
                <a:solidFill>
                  <a:schemeClr val="bg2">
                    <a:lumMod val="40000"/>
                    <a:lumOff val="60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.2. -</a:t>
            </a:r>
            <a:endParaRPr sz="1800" dirty="0">
              <a:solidFill>
                <a:schemeClr val="bg2">
                  <a:lumMod val="40000"/>
                  <a:lumOff val="60000"/>
                </a:schemeClr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5" name="Google Shape;125;p16"/>
          <p:cNvSpPr txBox="1">
            <a:spLocks noGrp="1"/>
          </p:cNvSpPr>
          <p:nvPr>
            <p:ph type="title"/>
          </p:nvPr>
        </p:nvSpPr>
        <p:spPr>
          <a:xfrm>
            <a:off x="1033719" y="2216532"/>
            <a:ext cx="4988387" cy="3814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Corrigir um encaminhamento, se necessário, para que a dimensão do grupo possa aumentar de um número de unidades dado</a:t>
            </a:r>
            <a:endParaRPr sz="1100" dirty="0">
              <a:solidFill>
                <a:schemeClr val="bg2">
                  <a:lumMod val="40000"/>
                  <a:lumOff val="6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1033722" y="1256103"/>
            <a:ext cx="24390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2</a:t>
            </a:r>
            <a:r>
              <a:rPr lang="en" sz="1800" dirty="0">
                <a:solidFill>
                  <a:schemeClr val="bg2">
                    <a:lumMod val="40000"/>
                    <a:lumOff val="60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.1. -</a:t>
            </a:r>
            <a:endParaRPr sz="1800" dirty="0">
              <a:solidFill>
                <a:schemeClr val="bg2">
                  <a:lumMod val="40000"/>
                  <a:lumOff val="60000"/>
                </a:schemeClr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7" name="Google Shape;127;p16"/>
          <p:cNvSpPr txBox="1">
            <a:spLocks noGrp="1"/>
          </p:cNvSpPr>
          <p:nvPr>
            <p:ph type="title"/>
          </p:nvPr>
        </p:nvSpPr>
        <p:spPr>
          <a:xfrm>
            <a:off x="1033720" y="1483683"/>
            <a:ext cx="4988387" cy="3342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Determinar um encaminhamento para um grupo, dada a sua dimensão</a:t>
            </a:r>
            <a:endParaRPr sz="1100" dirty="0">
              <a:solidFill>
                <a:schemeClr val="bg2">
                  <a:lumMod val="40000"/>
                  <a:lumOff val="6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97;p16">
            <a:extLst>
              <a:ext uri="{FF2B5EF4-FFF2-40B4-BE49-F238E27FC236}">
                <a16:creationId xmlns:a16="http://schemas.microsoft.com/office/drawing/2014/main" id="{27EF0FF0-91A6-121D-3A26-70A9657DB22C}"/>
              </a:ext>
            </a:extLst>
          </p:cNvPr>
          <p:cNvSpPr/>
          <p:nvPr/>
        </p:nvSpPr>
        <p:spPr>
          <a:xfrm>
            <a:off x="705409" y="2000282"/>
            <a:ext cx="174600" cy="1746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24;p16">
            <a:extLst>
              <a:ext uri="{FF2B5EF4-FFF2-40B4-BE49-F238E27FC236}">
                <a16:creationId xmlns:a16="http://schemas.microsoft.com/office/drawing/2014/main" id="{5D84E467-E475-E013-0310-5B70B7D44B58}"/>
              </a:ext>
            </a:extLst>
          </p:cNvPr>
          <p:cNvSpPr txBox="1">
            <a:spLocks/>
          </p:cNvSpPr>
          <p:nvPr/>
        </p:nvSpPr>
        <p:spPr>
          <a:xfrm>
            <a:off x="1033720" y="2630178"/>
            <a:ext cx="24390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2.3. -</a:t>
            </a:r>
          </a:p>
        </p:txBody>
      </p:sp>
      <p:sp>
        <p:nvSpPr>
          <p:cNvPr id="13" name="Google Shape;127;p16">
            <a:extLst>
              <a:ext uri="{FF2B5EF4-FFF2-40B4-BE49-F238E27FC236}">
                <a16:creationId xmlns:a16="http://schemas.microsoft.com/office/drawing/2014/main" id="{52E57C46-2719-F160-0649-AB76BE1343B4}"/>
              </a:ext>
            </a:extLst>
          </p:cNvPr>
          <p:cNvSpPr txBox="1">
            <a:spLocks/>
          </p:cNvSpPr>
          <p:nvPr/>
        </p:nvSpPr>
        <p:spPr>
          <a:xfrm>
            <a:off x="1033718" y="2921218"/>
            <a:ext cx="4988385" cy="298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pt-PT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Determinar a dimensão máxima de um grupo e um encaminhamento</a:t>
            </a:r>
          </a:p>
        </p:txBody>
      </p:sp>
      <p:sp>
        <p:nvSpPr>
          <p:cNvPr id="14" name="Google Shape;97;p16">
            <a:extLst>
              <a:ext uri="{FF2B5EF4-FFF2-40B4-BE49-F238E27FC236}">
                <a16:creationId xmlns:a16="http://schemas.microsoft.com/office/drawing/2014/main" id="{084BE5F2-CCB2-84F8-7343-5F6C549D6865}"/>
              </a:ext>
            </a:extLst>
          </p:cNvPr>
          <p:cNvSpPr/>
          <p:nvPr/>
        </p:nvSpPr>
        <p:spPr>
          <a:xfrm>
            <a:off x="705409" y="3364440"/>
            <a:ext cx="174600" cy="174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97;p16">
            <a:extLst>
              <a:ext uri="{FF2B5EF4-FFF2-40B4-BE49-F238E27FC236}">
                <a16:creationId xmlns:a16="http://schemas.microsoft.com/office/drawing/2014/main" id="{922A8402-7A5B-AAB9-C685-F712192D057C}"/>
              </a:ext>
            </a:extLst>
          </p:cNvPr>
          <p:cNvSpPr/>
          <p:nvPr/>
        </p:nvSpPr>
        <p:spPr>
          <a:xfrm>
            <a:off x="705409" y="4106468"/>
            <a:ext cx="174600" cy="174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Google Shape;124;p16">
            <a:extLst>
              <a:ext uri="{FF2B5EF4-FFF2-40B4-BE49-F238E27FC236}">
                <a16:creationId xmlns:a16="http://schemas.microsoft.com/office/drawing/2014/main" id="{657C1043-0400-B616-13D8-E44674D6E1A5}"/>
              </a:ext>
            </a:extLst>
          </p:cNvPr>
          <p:cNvSpPr txBox="1">
            <a:spLocks/>
          </p:cNvSpPr>
          <p:nvPr/>
        </p:nvSpPr>
        <p:spPr>
          <a:xfrm>
            <a:off x="1033718" y="3309653"/>
            <a:ext cx="24390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1800" dirty="0"/>
              <a:t>2.4. -</a:t>
            </a:r>
          </a:p>
        </p:txBody>
      </p:sp>
      <p:sp>
        <p:nvSpPr>
          <p:cNvPr id="17" name="Google Shape;124;p16">
            <a:extLst>
              <a:ext uri="{FF2B5EF4-FFF2-40B4-BE49-F238E27FC236}">
                <a16:creationId xmlns:a16="http://schemas.microsoft.com/office/drawing/2014/main" id="{CF3CDE5A-9165-135B-33E9-B251B92EA6E8}"/>
              </a:ext>
            </a:extLst>
          </p:cNvPr>
          <p:cNvSpPr txBox="1">
            <a:spLocks/>
          </p:cNvSpPr>
          <p:nvPr/>
        </p:nvSpPr>
        <p:spPr>
          <a:xfrm>
            <a:off x="1033718" y="4051681"/>
            <a:ext cx="24390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2.5. -</a:t>
            </a:r>
          </a:p>
        </p:txBody>
      </p:sp>
      <p:sp>
        <p:nvSpPr>
          <p:cNvPr id="18" name="Google Shape;127;p16">
            <a:extLst>
              <a:ext uri="{FF2B5EF4-FFF2-40B4-BE49-F238E27FC236}">
                <a16:creationId xmlns:a16="http://schemas.microsoft.com/office/drawing/2014/main" id="{A38872A6-3E8E-B7EE-AE4C-C61573D4671A}"/>
              </a:ext>
            </a:extLst>
          </p:cNvPr>
          <p:cNvSpPr txBox="1">
            <a:spLocks/>
          </p:cNvSpPr>
          <p:nvPr/>
        </p:nvSpPr>
        <p:spPr>
          <a:xfrm>
            <a:off x="1033718" y="3618585"/>
            <a:ext cx="4988385" cy="353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pt-PT" sz="1100" dirty="0">
                <a:latin typeface="Roboto"/>
                <a:ea typeface="Roboto"/>
              </a:rPr>
              <a:t>Partindo de um encaminhamento que constitui um grafo acíclico, determinar quando é que o grupo se reuniria novamente no destino, no mínimo</a:t>
            </a:r>
            <a:endParaRPr lang="pt-PT" sz="1100" dirty="0">
              <a:latin typeface="Roboto"/>
              <a:ea typeface="Roboto"/>
              <a:sym typeface="Roboto"/>
            </a:endParaRPr>
          </a:p>
        </p:txBody>
      </p:sp>
      <p:sp>
        <p:nvSpPr>
          <p:cNvPr id="19" name="Google Shape;127;p16">
            <a:extLst>
              <a:ext uri="{FF2B5EF4-FFF2-40B4-BE49-F238E27FC236}">
                <a16:creationId xmlns:a16="http://schemas.microsoft.com/office/drawing/2014/main" id="{3645658D-F708-A88B-857D-94E9B0D60D9A}"/>
              </a:ext>
            </a:extLst>
          </p:cNvPr>
          <p:cNvSpPr txBox="1">
            <a:spLocks/>
          </p:cNvSpPr>
          <p:nvPr/>
        </p:nvSpPr>
        <p:spPr>
          <a:xfrm>
            <a:off x="1033719" y="4221120"/>
            <a:ext cx="5131554" cy="775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pt-PT" sz="1050" dirty="0">
                <a:solidFill>
                  <a:schemeClr val="bg2">
                    <a:lumMod val="40000"/>
                    <a:lumOff val="60000"/>
                  </a:schemeClr>
                </a:solidFill>
                <a:latin typeface="Roboto"/>
                <a:ea typeface="Roboto"/>
              </a:rPr>
              <a:t>Nas condições anteriores, admitindo que os elementos que saem de um mesmo local partem desse local à mesma hora (e o mais cedo possível), indicar o tempo máximo de espera e os locais em que haveria elementos que esperam esse tempo. </a:t>
            </a:r>
            <a:endParaRPr lang="pt-PT" sz="1050" dirty="0">
              <a:solidFill>
                <a:schemeClr val="bg2">
                  <a:lumMod val="40000"/>
                  <a:lumOff val="60000"/>
                </a:schemeClr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E9E25E-96F5-33FE-7D9B-81DE8596F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103" y="2548526"/>
            <a:ext cx="2827547" cy="99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9705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0"/>
          <p:cNvSpPr txBox="1">
            <a:spLocks noGrp="1"/>
          </p:cNvSpPr>
          <p:nvPr>
            <p:ph type="title"/>
          </p:nvPr>
        </p:nvSpPr>
        <p:spPr>
          <a:xfrm>
            <a:off x="457200" y="3836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PT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2.4. – Descrição do problema</a:t>
            </a:r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PT" sz="2000" dirty="0">
                <a:solidFill>
                  <a:schemeClr val="bg1">
                    <a:lumMod val="50000"/>
                  </a:schemeClr>
                </a:solidFill>
              </a:rPr>
              <a:t>– problema de otimização</a:t>
            </a:r>
            <a:endParaRPr sz="20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81" name="Google Shape;281;p20"/>
          <p:cNvSpPr txBox="1">
            <a:spLocks noGrp="1"/>
          </p:cNvSpPr>
          <p:nvPr>
            <p:ph type="title"/>
          </p:nvPr>
        </p:nvSpPr>
        <p:spPr>
          <a:xfrm>
            <a:off x="8024400" y="1647050"/>
            <a:ext cx="2043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</a:rPr>
              <a:t>!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287" name="Google Shape;287;p20"/>
          <p:cNvSpPr txBox="1">
            <a:spLocks noGrp="1"/>
          </p:cNvSpPr>
          <p:nvPr>
            <p:ph type="title"/>
          </p:nvPr>
        </p:nvSpPr>
        <p:spPr>
          <a:xfrm>
            <a:off x="457200" y="1732171"/>
            <a:ext cx="3205241" cy="24824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dirty="0">
                <a:latin typeface="Roboto"/>
                <a:ea typeface="Roboto"/>
              </a:rPr>
              <a:t>    Neste exercício o objetivo é maximizar a dimensão do grupo de pessoas e indicar um caminho de uma origem até um destino, ambos indicados pelo utilizador, sendo que cada veículo tem capacidade máxima que pode transportar na sua viagem.</a:t>
            </a:r>
            <a:endParaRPr sz="1200" dirty="0">
              <a:latin typeface="Roboto"/>
              <a:ea typeface="Roboto"/>
              <a:sym typeface="Roboto"/>
            </a:endParaRPr>
          </a:p>
        </p:txBody>
      </p:sp>
      <p:sp>
        <p:nvSpPr>
          <p:cNvPr id="290" name="Google Shape;290;p20"/>
          <p:cNvSpPr txBox="1">
            <a:spLocks noGrp="1"/>
          </p:cNvSpPr>
          <p:nvPr>
            <p:ph type="title"/>
          </p:nvPr>
        </p:nvSpPr>
        <p:spPr>
          <a:xfrm>
            <a:off x="8024388" y="2143250"/>
            <a:ext cx="2043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</a:rPr>
              <a:t>!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52" name="Google Shape;560;p23">
            <a:extLst>
              <a:ext uri="{FF2B5EF4-FFF2-40B4-BE49-F238E27FC236}">
                <a16:creationId xmlns:a16="http://schemas.microsoft.com/office/drawing/2014/main" id="{FE9E5E2F-C5B3-03BD-AF1D-150A6416E50F}"/>
              </a:ext>
            </a:extLst>
          </p:cNvPr>
          <p:cNvSpPr/>
          <p:nvPr/>
        </p:nvSpPr>
        <p:spPr>
          <a:xfrm>
            <a:off x="4174836" y="1803775"/>
            <a:ext cx="4668930" cy="1932160"/>
          </a:xfrm>
          <a:custGeom>
            <a:avLst/>
            <a:gdLst/>
            <a:ahLst/>
            <a:cxnLst/>
            <a:rect l="l" t="t" r="r" b="b"/>
            <a:pathLst>
              <a:path w="310596" h="87579" extrusionOk="0">
                <a:moveTo>
                  <a:pt x="0" y="87579"/>
                </a:moveTo>
                <a:lnTo>
                  <a:pt x="28565" y="81367"/>
                </a:lnTo>
                <a:lnTo>
                  <a:pt x="57841" y="74963"/>
                </a:lnTo>
                <a:lnTo>
                  <a:pt x="77648" y="13103"/>
                </a:lnTo>
                <a:lnTo>
                  <a:pt x="122748" y="64906"/>
                </a:lnTo>
                <a:lnTo>
                  <a:pt x="152001" y="16759"/>
                </a:lnTo>
                <a:lnTo>
                  <a:pt x="189178" y="0"/>
                </a:lnTo>
                <a:lnTo>
                  <a:pt x="218432" y="76486"/>
                </a:lnTo>
                <a:lnTo>
                  <a:pt x="249210" y="57288"/>
                </a:lnTo>
                <a:lnTo>
                  <a:pt x="310596" y="1571"/>
                </a:lnTo>
              </a:path>
            </a:pathLst>
          </a:custGeom>
          <a:noFill/>
          <a:ln w="9525" cap="flat" cmpd="sng">
            <a:solidFill>
              <a:srgbClr val="DADADA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3" name="Google Shape;561;p23">
            <a:extLst>
              <a:ext uri="{FF2B5EF4-FFF2-40B4-BE49-F238E27FC236}">
                <a16:creationId xmlns:a16="http://schemas.microsoft.com/office/drawing/2014/main" id="{8D542F03-8CAC-CE65-E097-EA25BD0DD999}"/>
              </a:ext>
            </a:extLst>
          </p:cNvPr>
          <p:cNvSpPr/>
          <p:nvPr/>
        </p:nvSpPr>
        <p:spPr>
          <a:xfrm>
            <a:off x="4119036" y="3680135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EC9B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64;p23">
            <a:extLst>
              <a:ext uri="{FF2B5EF4-FFF2-40B4-BE49-F238E27FC236}">
                <a16:creationId xmlns:a16="http://schemas.microsoft.com/office/drawing/2014/main" id="{CE041EA6-108E-101B-9736-655B21291A94}"/>
              </a:ext>
            </a:extLst>
          </p:cNvPr>
          <p:cNvSpPr/>
          <p:nvPr/>
        </p:nvSpPr>
        <p:spPr>
          <a:xfrm>
            <a:off x="4979845" y="3397855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62;p23">
            <a:extLst>
              <a:ext uri="{FF2B5EF4-FFF2-40B4-BE49-F238E27FC236}">
                <a16:creationId xmlns:a16="http://schemas.microsoft.com/office/drawing/2014/main" id="{7D37C22F-5F4D-1B55-6D7F-7A394E6004A7}"/>
              </a:ext>
            </a:extLst>
          </p:cNvPr>
          <p:cNvSpPr/>
          <p:nvPr/>
        </p:nvSpPr>
        <p:spPr>
          <a:xfrm>
            <a:off x="5290154" y="2087450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3;p23">
            <a:extLst>
              <a:ext uri="{FF2B5EF4-FFF2-40B4-BE49-F238E27FC236}">
                <a16:creationId xmlns:a16="http://schemas.microsoft.com/office/drawing/2014/main" id="{A2F946BC-4A2D-DEF1-E69B-BAFFCCCCAF54}"/>
              </a:ext>
            </a:extLst>
          </p:cNvPr>
          <p:cNvSpPr/>
          <p:nvPr/>
        </p:nvSpPr>
        <p:spPr>
          <a:xfrm>
            <a:off x="5963331" y="3167586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29346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65;p23">
            <a:extLst>
              <a:ext uri="{FF2B5EF4-FFF2-40B4-BE49-F238E27FC236}">
                <a16:creationId xmlns:a16="http://schemas.microsoft.com/office/drawing/2014/main" id="{3ED7D9CF-9A0F-39A4-E467-4DEBC08C2308}"/>
              </a:ext>
            </a:extLst>
          </p:cNvPr>
          <p:cNvSpPr/>
          <p:nvPr/>
        </p:nvSpPr>
        <p:spPr>
          <a:xfrm>
            <a:off x="6410526" y="2093277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EC9B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66;p23">
            <a:extLst>
              <a:ext uri="{FF2B5EF4-FFF2-40B4-BE49-F238E27FC236}">
                <a16:creationId xmlns:a16="http://schemas.microsoft.com/office/drawing/2014/main" id="{96D34BD8-C97A-CBAD-E1B6-061D85CFD08E}"/>
              </a:ext>
            </a:extLst>
          </p:cNvPr>
          <p:cNvSpPr/>
          <p:nvPr/>
        </p:nvSpPr>
        <p:spPr>
          <a:xfrm>
            <a:off x="6949535" y="1778368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29346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67;p23">
            <a:extLst>
              <a:ext uri="{FF2B5EF4-FFF2-40B4-BE49-F238E27FC236}">
                <a16:creationId xmlns:a16="http://schemas.microsoft.com/office/drawing/2014/main" id="{F89A8E1E-1CAD-49EB-5189-FB9C6332835E}"/>
              </a:ext>
            </a:extLst>
          </p:cNvPr>
          <p:cNvSpPr/>
          <p:nvPr/>
        </p:nvSpPr>
        <p:spPr>
          <a:xfrm>
            <a:off x="7408128" y="3425008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568;p23">
            <a:extLst>
              <a:ext uri="{FF2B5EF4-FFF2-40B4-BE49-F238E27FC236}">
                <a16:creationId xmlns:a16="http://schemas.microsoft.com/office/drawing/2014/main" id="{DB836CF4-0A71-72AB-2493-DFFF88644BED}"/>
              </a:ext>
            </a:extLst>
          </p:cNvPr>
          <p:cNvSpPr/>
          <p:nvPr/>
        </p:nvSpPr>
        <p:spPr>
          <a:xfrm>
            <a:off x="7850017" y="3044976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EC9B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569;p23">
            <a:extLst>
              <a:ext uri="{FF2B5EF4-FFF2-40B4-BE49-F238E27FC236}">
                <a16:creationId xmlns:a16="http://schemas.microsoft.com/office/drawing/2014/main" id="{63278635-0B23-3500-90FF-A515A2C8B766}"/>
              </a:ext>
            </a:extLst>
          </p:cNvPr>
          <p:cNvSpPr/>
          <p:nvPr/>
        </p:nvSpPr>
        <p:spPr>
          <a:xfrm>
            <a:off x="8764823" y="1831132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532;p23">
            <a:extLst>
              <a:ext uri="{FF2B5EF4-FFF2-40B4-BE49-F238E27FC236}">
                <a16:creationId xmlns:a16="http://schemas.microsoft.com/office/drawing/2014/main" id="{F9F269C4-9C07-AAFB-2DC8-AE54B6956451}"/>
              </a:ext>
            </a:extLst>
          </p:cNvPr>
          <p:cNvGrpSpPr/>
          <p:nvPr/>
        </p:nvGrpSpPr>
        <p:grpSpPr>
          <a:xfrm>
            <a:off x="6296723" y="2688156"/>
            <a:ext cx="339205" cy="282250"/>
            <a:chOff x="2967600" y="4528286"/>
            <a:chExt cx="765827" cy="670678"/>
          </a:xfrm>
        </p:grpSpPr>
        <p:sp>
          <p:nvSpPr>
            <p:cNvPr id="63" name="Google Shape;533;p23">
              <a:extLst>
                <a:ext uri="{FF2B5EF4-FFF2-40B4-BE49-F238E27FC236}">
                  <a16:creationId xmlns:a16="http://schemas.microsoft.com/office/drawing/2014/main" id="{79F5348B-EAF7-F081-8326-4982864871C6}"/>
                </a:ext>
              </a:extLst>
            </p:cNvPr>
            <p:cNvSpPr/>
            <p:nvPr/>
          </p:nvSpPr>
          <p:spPr>
            <a:xfrm rot="1492103">
              <a:off x="3031179" y="4642031"/>
              <a:ext cx="638671" cy="443188"/>
            </a:xfrm>
            <a:custGeom>
              <a:avLst/>
              <a:gdLst/>
              <a:ahLst/>
              <a:cxnLst/>
              <a:rect l="l" t="t" r="r" b="b"/>
              <a:pathLst>
                <a:path w="25549" h="17729" fill="none" extrusionOk="0">
                  <a:moveTo>
                    <a:pt x="3848" y="17728"/>
                  </a:moveTo>
                  <a:lnTo>
                    <a:pt x="1620" y="13059"/>
                  </a:lnTo>
                  <a:cubicBezTo>
                    <a:pt x="1620" y="13059"/>
                    <a:pt x="1" y="9693"/>
                    <a:pt x="1747" y="8503"/>
                  </a:cubicBezTo>
                  <a:cubicBezTo>
                    <a:pt x="3481" y="7314"/>
                    <a:pt x="7112" y="5062"/>
                    <a:pt x="9339" y="3910"/>
                  </a:cubicBezTo>
                  <a:cubicBezTo>
                    <a:pt x="11554" y="2759"/>
                    <a:pt x="16312" y="658"/>
                    <a:pt x="17792" y="329"/>
                  </a:cubicBezTo>
                  <a:cubicBezTo>
                    <a:pt x="19273" y="0"/>
                    <a:pt x="20728" y="607"/>
                    <a:pt x="22778" y="2695"/>
                  </a:cubicBezTo>
                  <a:cubicBezTo>
                    <a:pt x="24840" y="4783"/>
                    <a:pt x="25321" y="5606"/>
                    <a:pt x="25549" y="6783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34;p23">
              <a:extLst>
                <a:ext uri="{FF2B5EF4-FFF2-40B4-BE49-F238E27FC236}">
                  <a16:creationId xmlns:a16="http://schemas.microsoft.com/office/drawing/2014/main" id="{30BF0696-85B2-D8A7-8532-725A346D594C}"/>
                </a:ext>
              </a:extLst>
            </p:cNvPr>
            <p:cNvSpPr/>
            <p:nvPr/>
          </p:nvSpPr>
          <p:spPr>
            <a:xfrm rot="1492103">
              <a:off x="3586323" y="4934014"/>
              <a:ext cx="92367" cy="59170"/>
            </a:xfrm>
            <a:custGeom>
              <a:avLst/>
              <a:gdLst/>
              <a:ahLst/>
              <a:cxnLst/>
              <a:rect l="l" t="t" r="r" b="b"/>
              <a:pathLst>
                <a:path w="3695" h="2367" fill="none" extrusionOk="0">
                  <a:moveTo>
                    <a:pt x="3568" y="355"/>
                  </a:moveTo>
                  <a:cubicBezTo>
                    <a:pt x="3695" y="608"/>
                    <a:pt x="3581" y="911"/>
                    <a:pt x="3341" y="1025"/>
                  </a:cubicBezTo>
                  <a:lnTo>
                    <a:pt x="797" y="2240"/>
                  </a:lnTo>
                  <a:cubicBezTo>
                    <a:pt x="544" y="2367"/>
                    <a:pt x="240" y="2253"/>
                    <a:pt x="127" y="2012"/>
                  </a:cubicBezTo>
                  <a:lnTo>
                    <a:pt x="127" y="2012"/>
                  </a:lnTo>
                  <a:cubicBezTo>
                    <a:pt x="0" y="1759"/>
                    <a:pt x="114" y="1456"/>
                    <a:pt x="354" y="1342"/>
                  </a:cubicBezTo>
                  <a:lnTo>
                    <a:pt x="2898" y="127"/>
                  </a:lnTo>
                  <a:cubicBezTo>
                    <a:pt x="3151" y="0"/>
                    <a:pt x="3455" y="114"/>
                    <a:pt x="356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35;p23">
              <a:extLst>
                <a:ext uri="{FF2B5EF4-FFF2-40B4-BE49-F238E27FC236}">
                  <a16:creationId xmlns:a16="http://schemas.microsoft.com/office/drawing/2014/main" id="{66151DF9-AA7B-D201-EA64-DE1320A5B497}"/>
                </a:ext>
              </a:extLst>
            </p:cNvPr>
            <p:cNvSpPr/>
            <p:nvPr/>
          </p:nvSpPr>
          <p:spPr>
            <a:xfrm rot="1492103">
              <a:off x="3033742" y="4956619"/>
              <a:ext cx="79118" cy="52846"/>
            </a:xfrm>
            <a:custGeom>
              <a:avLst/>
              <a:gdLst/>
              <a:ahLst/>
              <a:cxnLst/>
              <a:rect l="l" t="t" r="r" b="b"/>
              <a:pathLst>
                <a:path w="3165" h="2114" fill="none" extrusionOk="0">
                  <a:moveTo>
                    <a:pt x="3038" y="355"/>
                  </a:moveTo>
                  <a:cubicBezTo>
                    <a:pt x="3164" y="608"/>
                    <a:pt x="3051" y="911"/>
                    <a:pt x="2810" y="1025"/>
                  </a:cubicBezTo>
                  <a:lnTo>
                    <a:pt x="785" y="2000"/>
                  </a:lnTo>
                  <a:cubicBezTo>
                    <a:pt x="532" y="2114"/>
                    <a:pt x="241" y="2012"/>
                    <a:pt x="115" y="1759"/>
                  </a:cubicBezTo>
                  <a:lnTo>
                    <a:pt x="115" y="1759"/>
                  </a:lnTo>
                  <a:cubicBezTo>
                    <a:pt x="1" y="1506"/>
                    <a:pt x="102" y="1215"/>
                    <a:pt x="355" y="1089"/>
                  </a:cubicBezTo>
                  <a:lnTo>
                    <a:pt x="2380" y="127"/>
                  </a:lnTo>
                  <a:cubicBezTo>
                    <a:pt x="2620" y="0"/>
                    <a:pt x="2924" y="114"/>
                    <a:pt x="303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36;p23">
              <a:extLst>
                <a:ext uri="{FF2B5EF4-FFF2-40B4-BE49-F238E27FC236}">
                  <a16:creationId xmlns:a16="http://schemas.microsoft.com/office/drawing/2014/main" id="{33F5091E-3151-DD72-4EB9-DA34392B3BB6}"/>
                </a:ext>
              </a:extLst>
            </p:cNvPr>
            <p:cNvSpPr/>
            <p:nvPr/>
          </p:nvSpPr>
          <p:spPr>
            <a:xfrm rot="1492103">
              <a:off x="3106220" y="4931459"/>
              <a:ext cx="121815" cy="121790"/>
            </a:xfrm>
            <a:custGeom>
              <a:avLst/>
              <a:gdLst/>
              <a:ahLst/>
              <a:cxnLst/>
              <a:rect l="l" t="t" r="r" b="b"/>
              <a:pathLst>
                <a:path w="4873" h="4872" fill="none" extrusionOk="0">
                  <a:moveTo>
                    <a:pt x="4366" y="1518"/>
                  </a:moveTo>
                  <a:cubicBezTo>
                    <a:pt x="4873" y="2581"/>
                    <a:pt x="4430" y="3859"/>
                    <a:pt x="3367" y="4366"/>
                  </a:cubicBezTo>
                  <a:cubicBezTo>
                    <a:pt x="2304" y="4872"/>
                    <a:pt x="1026" y="4429"/>
                    <a:pt x="520" y="3366"/>
                  </a:cubicBezTo>
                  <a:cubicBezTo>
                    <a:pt x="1" y="2290"/>
                    <a:pt x="456" y="1025"/>
                    <a:pt x="1519" y="506"/>
                  </a:cubicBezTo>
                  <a:cubicBezTo>
                    <a:pt x="2582" y="0"/>
                    <a:pt x="3860" y="456"/>
                    <a:pt x="4366" y="1518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37;p23">
              <a:extLst>
                <a:ext uri="{FF2B5EF4-FFF2-40B4-BE49-F238E27FC236}">
                  <a16:creationId xmlns:a16="http://schemas.microsoft.com/office/drawing/2014/main" id="{21084F79-9750-B927-E665-DDB0C42979C3}"/>
                </a:ext>
              </a:extLst>
            </p:cNvPr>
            <p:cNvSpPr/>
            <p:nvPr/>
          </p:nvSpPr>
          <p:spPr>
            <a:xfrm rot="1492103">
              <a:off x="3135638" y="4960928"/>
              <a:ext cx="63295" cy="62970"/>
            </a:xfrm>
            <a:custGeom>
              <a:avLst/>
              <a:gdLst/>
              <a:ahLst/>
              <a:cxnLst/>
              <a:rect l="l" t="t" r="r" b="b"/>
              <a:pathLst>
                <a:path w="2532" h="2519" fill="none" extrusionOk="0">
                  <a:moveTo>
                    <a:pt x="2266" y="785"/>
                  </a:moveTo>
                  <a:cubicBezTo>
                    <a:pt x="2531" y="1329"/>
                    <a:pt x="2291" y="2000"/>
                    <a:pt x="1747" y="2266"/>
                  </a:cubicBezTo>
                  <a:cubicBezTo>
                    <a:pt x="1190" y="2519"/>
                    <a:pt x="532" y="2291"/>
                    <a:pt x="266" y="1734"/>
                  </a:cubicBezTo>
                  <a:cubicBezTo>
                    <a:pt x="1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6" y="78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38;p23">
              <a:extLst>
                <a:ext uri="{FF2B5EF4-FFF2-40B4-BE49-F238E27FC236}">
                  <a16:creationId xmlns:a16="http://schemas.microsoft.com/office/drawing/2014/main" id="{2C3A30ED-90F8-6233-3600-E12BABAE91EA}"/>
                </a:ext>
              </a:extLst>
            </p:cNvPr>
            <p:cNvSpPr/>
            <p:nvPr/>
          </p:nvSpPr>
          <p:spPr>
            <a:xfrm rot="1492103">
              <a:off x="3161884" y="4987202"/>
              <a:ext cx="10799" cy="10449"/>
            </a:xfrm>
            <a:custGeom>
              <a:avLst/>
              <a:gdLst/>
              <a:ahLst/>
              <a:cxnLst/>
              <a:rect l="l" t="t" r="r" b="b"/>
              <a:pathLst>
                <a:path w="432" h="418" fill="none" extrusionOk="0">
                  <a:moveTo>
                    <a:pt x="381" y="127"/>
                  </a:moveTo>
                  <a:cubicBezTo>
                    <a:pt x="431" y="228"/>
                    <a:pt x="381" y="329"/>
                    <a:pt x="292" y="380"/>
                  </a:cubicBezTo>
                  <a:cubicBezTo>
                    <a:pt x="203" y="418"/>
                    <a:pt x="90" y="380"/>
                    <a:pt x="52" y="291"/>
                  </a:cubicBezTo>
                  <a:cubicBezTo>
                    <a:pt x="1" y="203"/>
                    <a:pt x="39" y="89"/>
                    <a:pt x="140" y="51"/>
                  </a:cubicBezTo>
                  <a:cubicBezTo>
                    <a:pt x="229" y="0"/>
                    <a:pt x="343" y="38"/>
                    <a:pt x="381" y="127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39;p23">
              <a:extLst>
                <a:ext uri="{FF2B5EF4-FFF2-40B4-BE49-F238E27FC236}">
                  <a16:creationId xmlns:a16="http://schemas.microsoft.com/office/drawing/2014/main" id="{DED5C77B-9CF8-6E30-4DAB-07E39FD777FF}"/>
                </a:ext>
              </a:extLst>
            </p:cNvPr>
            <p:cNvSpPr/>
            <p:nvPr/>
          </p:nvSpPr>
          <p:spPr>
            <a:xfrm rot="1492103">
              <a:off x="3466021" y="4921760"/>
              <a:ext cx="121790" cy="12179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4353" y="1519"/>
                  </a:moveTo>
                  <a:cubicBezTo>
                    <a:pt x="4872" y="2582"/>
                    <a:pt x="4416" y="3860"/>
                    <a:pt x="3353" y="4366"/>
                  </a:cubicBezTo>
                  <a:cubicBezTo>
                    <a:pt x="2291" y="4872"/>
                    <a:pt x="1013" y="4429"/>
                    <a:pt x="506" y="3366"/>
                  </a:cubicBezTo>
                  <a:cubicBezTo>
                    <a:pt x="0" y="2303"/>
                    <a:pt x="443" y="1025"/>
                    <a:pt x="1506" y="519"/>
                  </a:cubicBezTo>
                  <a:cubicBezTo>
                    <a:pt x="2569" y="0"/>
                    <a:pt x="3847" y="456"/>
                    <a:pt x="4353" y="151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40;p23">
              <a:extLst>
                <a:ext uri="{FF2B5EF4-FFF2-40B4-BE49-F238E27FC236}">
                  <a16:creationId xmlns:a16="http://schemas.microsoft.com/office/drawing/2014/main" id="{A66CA58F-1E97-215F-6D36-8B55A988511A}"/>
                </a:ext>
              </a:extLst>
            </p:cNvPr>
            <p:cNvSpPr/>
            <p:nvPr/>
          </p:nvSpPr>
          <p:spPr>
            <a:xfrm rot="1492103">
              <a:off x="3495074" y="4951083"/>
              <a:ext cx="63295" cy="63295"/>
            </a:xfrm>
            <a:custGeom>
              <a:avLst/>
              <a:gdLst/>
              <a:ahLst/>
              <a:cxnLst/>
              <a:rect l="l" t="t" r="r" b="b"/>
              <a:pathLst>
                <a:path w="2532" h="2532" fill="none" extrusionOk="0">
                  <a:moveTo>
                    <a:pt x="2265" y="786"/>
                  </a:moveTo>
                  <a:cubicBezTo>
                    <a:pt x="2531" y="1342"/>
                    <a:pt x="2303" y="2000"/>
                    <a:pt x="1747" y="2266"/>
                  </a:cubicBezTo>
                  <a:cubicBezTo>
                    <a:pt x="1190" y="2532"/>
                    <a:pt x="532" y="2291"/>
                    <a:pt x="266" y="1747"/>
                  </a:cubicBezTo>
                  <a:cubicBezTo>
                    <a:pt x="0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5" y="78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41;p23">
              <a:extLst>
                <a:ext uri="{FF2B5EF4-FFF2-40B4-BE49-F238E27FC236}">
                  <a16:creationId xmlns:a16="http://schemas.microsoft.com/office/drawing/2014/main" id="{F8AD03C4-85D5-1A28-BDE4-BA2C7893373E}"/>
                </a:ext>
              </a:extLst>
            </p:cNvPr>
            <p:cNvSpPr/>
            <p:nvPr/>
          </p:nvSpPr>
          <p:spPr>
            <a:xfrm rot="1492103">
              <a:off x="3521700" y="4977434"/>
              <a:ext cx="10449" cy="10449"/>
            </a:xfrm>
            <a:custGeom>
              <a:avLst/>
              <a:gdLst/>
              <a:ahLst/>
              <a:cxnLst/>
              <a:rect l="l" t="t" r="r" b="b"/>
              <a:pathLst>
                <a:path w="418" h="418" fill="none" extrusionOk="0">
                  <a:moveTo>
                    <a:pt x="367" y="139"/>
                  </a:moveTo>
                  <a:cubicBezTo>
                    <a:pt x="418" y="228"/>
                    <a:pt x="380" y="329"/>
                    <a:pt x="291" y="380"/>
                  </a:cubicBezTo>
                  <a:cubicBezTo>
                    <a:pt x="190" y="418"/>
                    <a:pt x="89" y="380"/>
                    <a:pt x="38" y="291"/>
                  </a:cubicBezTo>
                  <a:cubicBezTo>
                    <a:pt x="0" y="203"/>
                    <a:pt x="38" y="89"/>
                    <a:pt x="127" y="51"/>
                  </a:cubicBezTo>
                  <a:cubicBezTo>
                    <a:pt x="215" y="0"/>
                    <a:pt x="329" y="38"/>
                    <a:pt x="367" y="13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42;p23">
              <a:extLst>
                <a:ext uri="{FF2B5EF4-FFF2-40B4-BE49-F238E27FC236}">
                  <a16:creationId xmlns:a16="http://schemas.microsoft.com/office/drawing/2014/main" id="{83CF64A4-A61A-C696-6EA8-3D94D0B34F4E}"/>
                </a:ext>
              </a:extLst>
            </p:cNvPr>
            <p:cNvSpPr/>
            <p:nvPr/>
          </p:nvSpPr>
          <p:spPr>
            <a:xfrm rot="1492103">
              <a:off x="3233231" y="4922499"/>
              <a:ext cx="226531" cy="114215"/>
            </a:xfrm>
            <a:custGeom>
              <a:avLst/>
              <a:gdLst/>
              <a:ahLst/>
              <a:cxnLst/>
              <a:rect l="l" t="t" r="r" b="b"/>
              <a:pathLst>
                <a:path w="9062" h="4569" fill="none" extrusionOk="0">
                  <a:moveTo>
                    <a:pt x="1" y="4568"/>
                  </a:moveTo>
                  <a:lnTo>
                    <a:pt x="906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43;p23">
              <a:extLst>
                <a:ext uri="{FF2B5EF4-FFF2-40B4-BE49-F238E27FC236}">
                  <a16:creationId xmlns:a16="http://schemas.microsoft.com/office/drawing/2014/main" id="{0D587D2D-F1AE-D85C-1221-6680A770F7E0}"/>
                </a:ext>
              </a:extLst>
            </p:cNvPr>
            <p:cNvSpPr/>
            <p:nvPr/>
          </p:nvSpPr>
          <p:spPr>
            <a:xfrm rot="1492103">
              <a:off x="3101594" y="4637243"/>
              <a:ext cx="468486" cy="230306"/>
            </a:xfrm>
            <a:custGeom>
              <a:avLst/>
              <a:gdLst/>
              <a:ahLst/>
              <a:cxnLst/>
              <a:rect l="l" t="t" r="r" b="b"/>
              <a:pathLst>
                <a:path w="18741" h="9213" fill="none" extrusionOk="0">
                  <a:moveTo>
                    <a:pt x="0" y="9212"/>
                  </a:moveTo>
                  <a:lnTo>
                    <a:pt x="1874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44;p23">
              <a:extLst>
                <a:ext uri="{FF2B5EF4-FFF2-40B4-BE49-F238E27FC236}">
                  <a16:creationId xmlns:a16="http://schemas.microsoft.com/office/drawing/2014/main" id="{18771FEA-E4EB-0EA5-246C-61D6B9D68721}"/>
                </a:ext>
              </a:extLst>
            </p:cNvPr>
            <p:cNvSpPr/>
            <p:nvPr/>
          </p:nvSpPr>
          <p:spPr>
            <a:xfrm rot="1492103">
              <a:off x="3405727" y="4761832"/>
              <a:ext cx="97142" cy="202783"/>
            </a:xfrm>
            <a:custGeom>
              <a:avLst/>
              <a:gdLst/>
              <a:ahLst/>
              <a:cxnLst/>
              <a:rect l="l" t="t" r="r" b="b"/>
              <a:pathLst>
                <a:path w="3886" h="8112" fill="none" extrusionOk="0">
                  <a:moveTo>
                    <a:pt x="1" y="1"/>
                  </a:moveTo>
                  <a:cubicBezTo>
                    <a:pt x="1" y="1"/>
                    <a:pt x="3443" y="7504"/>
                    <a:pt x="3885" y="8112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45;p23">
              <a:extLst>
                <a:ext uri="{FF2B5EF4-FFF2-40B4-BE49-F238E27FC236}">
                  <a16:creationId xmlns:a16="http://schemas.microsoft.com/office/drawing/2014/main" id="{5C5D0A1A-1848-C2CE-92CE-A30B3C047E64}"/>
                </a:ext>
              </a:extLst>
            </p:cNvPr>
            <p:cNvSpPr/>
            <p:nvPr/>
          </p:nvSpPr>
          <p:spPr>
            <a:xfrm rot="1492103">
              <a:off x="3083492" y="4713707"/>
              <a:ext cx="528906" cy="259078"/>
            </a:xfrm>
            <a:custGeom>
              <a:avLst/>
              <a:gdLst/>
              <a:ahLst/>
              <a:cxnLst/>
              <a:rect l="l" t="t" r="r" b="b"/>
              <a:pathLst>
                <a:path w="21158" h="10364" fill="none" extrusionOk="0">
                  <a:moveTo>
                    <a:pt x="1" y="10364"/>
                  </a:moveTo>
                  <a:lnTo>
                    <a:pt x="21158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46;p23">
              <a:extLst>
                <a:ext uri="{FF2B5EF4-FFF2-40B4-BE49-F238E27FC236}">
                  <a16:creationId xmlns:a16="http://schemas.microsoft.com/office/drawing/2014/main" id="{E3F32ED5-EC65-C3B1-5340-28CE7A21CC0D}"/>
                </a:ext>
              </a:extLst>
            </p:cNvPr>
            <p:cNvSpPr/>
            <p:nvPr/>
          </p:nvSpPr>
          <p:spPr>
            <a:xfrm rot="1492103">
              <a:off x="3120551" y="4853846"/>
              <a:ext cx="54745" cy="25948"/>
            </a:xfrm>
            <a:custGeom>
              <a:avLst/>
              <a:gdLst/>
              <a:ahLst/>
              <a:cxnLst/>
              <a:rect l="l" t="t" r="r" b="b"/>
              <a:pathLst>
                <a:path w="2190" h="1038" fill="none" extrusionOk="0">
                  <a:moveTo>
                    <a:pt x="0" y="1038"/>
                  </a:moveTo>
                  <a:lnTo>
                    <a:pt x="2189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47;p23">
              <a:extLst>
                <a:ext uri="{FF2B5EF4-FFF2-40B4-BE49-F238E27FC236}">
                  <a16:creationId xmlns:a16="http://schemas.microsoft.com/office/drawing/2014/main" id="{74D442FF-15B5-300E-3194-3BAAAD069C72}"/>
                </a:ext>
              </a:extLst>
            </p:cNvPr>
            <p:cNvSpPr/>
            <p:nvPr/>
          </p:nvSpPr>
          <p:spPr>
            <a:xfrm rot="1492103">
              <a:off x="3120759" y="4862950"/>
              <a:ext cx="54420" cy="26273"/>
            </a:xfrm>
            <a:custGeom>
              <a:avLst/>
              <a:gdLst/>
              <a:ahLst/>
              <a:cxnLst/>
              <a:rect l="l" t="t" r="r" b="b"/>
              <a:pathLst>
                <a:path w="2177" h="1051" fill="none" extrusionOk="0">
                  <a:moveTo>
                    <a:pt x="1" y="1051"/>
                  </a:moveTo>
                  <a:lnTo>
                    <a:pt x="2177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48;p23">
              <a:extLst>
                <a:ext uri="{FF2B5EF4-FFF2-40B4-BE49-F238E27FC236}">
                  <a16:creationId xmlns:a16="http://schemas.microsoft.com/office/drawing/2014/main" id="{60EAB51E-1871-6A47-D124-D19569A76FC6}"/>
                </a:ext>
              </a:extLst>
            </p:cNvPr>
            <p:cNvSpPr/>
            <p:nvPr/>
          </p:nvSpPr>
          <p:spPr>
            <a:xfrm rot="1492103">
              <a:off x="3120766" y="4872782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0" y="1051"/>
                  </a:moveTo>
                  <a:lnTo>
                    <a:pt x="2189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49;p23">
              <a:extLst>
                <a:ext uri="{FF2B5EF4-FFF2-40B4-BE49-F238E27FC236}">
                  <a16:creationId xmlns:a16="http://schemas.microsoft.com/office/drawing/2014/main" id="{F8D32B6F-8FCB-CAFA-1CF9-958C0A593768}"/>
                </a:ext>
              </a:extLst>
            </p:cNvPr>
            <p:cNvSpPr/>
            <p:nvPr/>
          </p:nvSpPr>
          <p:spPr>
            <a:xfrm rot="1492103">
              <a:off x="3121028" y="4881968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1" y="1051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50;p23">
              <a:extLst>
                <a:ext uri="{FF2B5EF4-FFF2-40B4-BE49-F238E27FC236}">
                  <a16:creationId xmlns:a16="http://schemas.microsoft.com/office/drawing/2014/main" id="{571276E3-E062-3680-7DEE-FF07D8543220}"/>
                </a:ext>
              </a:extLst>
            </p:cNvPr>
            <p:cNvSpPr/>
            <p:nvPr/>
          </p:nvSpPr>
          <p:spPr>
            <a:xfrm rot="1492103">
              <a:off x="3120985" y="4892735"/>
              <a:ext cx="54745" cy="25973"/>
            </a:xfrm>
            <a:custGeom>
              <a:avLst/>
              <a:gdLst/>
              <a:ahLst/>
              <a:cxnLst/>
              <a:rect l="l" t="t" r="r" b="b"/>
              <a:pathLst>
                <a:path w="2190" h="1039" fill="none" extrusionOk="0">
                  <a:moveTo>
                    <a:pt x="1" y="1039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51;p23">
              <a:extLst>
                <a:ext uri="{FF2B5EF4-FFF2-40B4-BE49-F238E27FC236}">
                  <a16:creationId xmlns:a16="http://schemas.microsoft.com/office/drawing/2014/main" id="{132A7D3D-A82B-FFC6-FCF6-1BEAB7EEA6A0}"/>
                </a:ext>
              </a:extLst>
            </p:cNvPr>
            <p:cNvSpPr/>
            <p:nvPr/>
          </p:nvSpPr>
          <p:spPr>
            <a:xfrm rot="1492103">
              <a:off x="3420507" y="4799371"/>
              <a:ext cx="261303" cy="140788"/>
            </a:xfrm>
            <a:custGeom>
              <a:avLst/>
              <a:gdLst/>
              <a:ahLst/>
              <a:cxnLst/>
              <a:rect l="l" t="t" r="r" b="b"/>
              <a:pathLst>
                <a:path w="10453" h="5632" fill="none" extrusionOk="0">
                  <a:moveTo>
                    <a:pt x="0" y="1"/>
                  </a:moveTo>
                  <a:cubicBezTo>
                    <a:pt x="0" y="1"/>
                    <a:pt x="2658" y="5100"/>
                    <a:pt x="3063" y="5632"/>
                  </a:cubicBezTo>
                  <a:cubicBezTo>
                    <a:pt x="3063" y="5632"/>
                    <a:pt x="6353" y="3911"/>
                    <a:pt x="7011" y="3974"/>
                  </a:cubicBezTo>
                  <a:cubicBezTo>
                    <a:pt x="7656" y="4050"/>
                    <a:pt x="8263" y="4278"/>
                    <a:pt x="8263" y="4278"/>
                  </a:cubicBezTo>
                  <a:lnTo>
                    <a:pt x="10452" y="324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52;p23">
              <a:extLst>
                <a:ext uri="{FF2B5EF4-FFF2-40B4-BE49-F238E27FC236}">
                  <a16:creationId xmlns:a16="http://schemas.microsoft.com/office/drawing/2014/main" id="{B895555B-DFCF-F740-45F0-A353611C88AE}"/>
                </a:ext>
              </a:extLst>
            </p:cNvPr>
            <p:cNvSpPr/>
            <p:nvPr/>
          </p:nvSpPr>
          <p:spPr>
            <a:xfrm rot="1492103">
              <a:off x="3630288" y="4899488"/>
              <a:ext cx="25323" cy="25973"/>
            </a:xfrm>
            <a:custGeom>
              <a:avLst/>
              <a:gdLst/>
              <a:ahLst/>
              <a:cxnLst/>
              <a:rect l="l" t="t" r="r" b="b"/>
              <a:pathLst>
                <a:path w="1013" h="1039" fill="none" extrusionOk="0">
                  <a:moveTo>
                    <a:pt x="899" y="330"/>
                  </a:moveTo>
                  <a:cubicBezTo>
                    <a:pt x="1013" y="558"/>
                    <a:pt x="924" y="823"/>
                    <a:pt x="709" y="937"/>
                  </a:cubicBezTo>
                  <a:cubicBezTo>
                    <a:pt x="481" y="1038"/>
                    <a:pt x="216" y="937"/>
                    <a:pt x="102" y="709"/>
                  </a:cubicBezTo>
                  <a:cubicBezTo>
                    <a:pt x="1" y="482"/>
                    <a:pt x="89" y="203"/>
                    <a:pt x="304" y="102"/>
                  </a:cubicBezTo>
                  <a:cubicBezTo>
                    <a:pt x="519" y="1"/>
                    <a:pt x="798" y="102"/>
                    <a:pt x="899" y="330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53;p23">
              <a:extLst>
                <a:ext uri="{FF2B5EF4-FFF2-40B4-BE49-F238E27FC236}">
                  <a16:creationId xmlns:a16="http://schemas.microsoft.com/office/drawing/2014/main" id="{4898332B-15E4-FF15-5AC4-634914CFDCB0}"/>
                </a:ext>
              </a:extLst>
            </p:cNvPr>
            <p:cNvSpPr/>
            <p:nvPr/>
          </p:nvSpPr>
          <p:spPr>
            <a:xfrm rot="1492103">
              <a:off x="3118578" y="4745508"/>
              <a:ext cx="116440" cy="100617"/>
            </a:xfrm>
            <a:custGeom>
              <a:avLst/>
              <a:gdLst/>
              <a:ahLst/>
              <a:cxnLst/>
              <a:rect l="l" t="t" r="r" b="b"/>
              <a:pathLst>
                <a:path w="4658" h="4025" fill="none" extrusionOk="0">
                  <a:moveTo>
                    <a:pt x="1469" y="4012"/>
                  </a:moveTo>
                  <a:lnTo>
                    <a:pt x="4341" y="2633"/>
                  </a:lnTo>
                  <a:cubicBezTo>
                    <a:pt x="4341" y="2633"/>
                    <a:pt x="4657" y="2544"/>
                    <a:pt x="4278" y="1785"/>
                  </a:cubicBezTo>
                  <a:cubicBezTo>
                    <a:pt x="3898" y="1026"/>
                    <a:pt x="3506" y="343"/>
                    <a:pt x="3506" y="343"/>
                  </a:cubicBezTo>
                  <a:cubicBezTo>
                    <a:pt x="3506" y="343"/>
                    <a:pt x="3443" y="1"/>
                    <a:pt x="2873" y="279"/>
                  </a:cubicBezTo>
                  <a:cubicBezTo>
                    <a:pt x="2304" y="545"/>
                    <a:pt x="418" y="1456"/>
                    <a:pt x="418" y="1456"/>
                  </a:cubicBezTo>
                  <a:cubicBezTo>
                    <a:pt x="418" y="1456"/>
                    <a:pt x="1" y="1671"/>
                    <a:pt x="266" y="2152"/>
                  </a:cubicBezTo>
                  <a:cubicBezTo>
                    <a:pt x="532" y="2620"/>
                    <a:pt x="1000" y="3683"/>
                    <a:pt x="1000" y="3683"/>
                  </a:cubicBezTo>
                  <a:cubicBezTo>
                    <a:pt x="1000" y="3683"/>
                    <a:pt x="1203" y="4025"/>
                    <a:pt x="1469" y="4012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54;p23">
              <a:extLst>
                <a:ext uri="{FF2B5EF4-FFF2-40B4-BE49-F238E27FC236}">
                  <a16:creationId xmlns:a16="http://schemas.microsoft.com/office/drawing/2014/main" id="{A2BC9553-DCE2-734F-B106-74706CE1B119}"/>
                </a:ext>
              </a:extLst>
            </p:cNvPr>
            <p:cNvSpPr/>
            <p:nvPr/>
          </p:nvSpPr>
          <p:spPr>
            <a:xfrm rot="1492103">
              <a:off x="3231118" y="4743928"/>
              <a:ext cx="112941" cy="101891"/>
            </a:xfrm>
            <a:custGeom>
              <a:avLst/>
              <a:gdLst/>
              <a:ahLst/>
              <a:cxnLst/>
              <a:rect l="l" t="t" r="r" b="b"/>
              <a:pathLst>
                <a:path w="4518" h="4076" fill="none" extrusionOk="0">
                  <a:moveTo>
                    <a:pt x="1025" y="3569"/>
                  </a:moveTo>
                  <a:lnTo>
                    <a:pt x="177" y="1975"/>
                  </a:lnTo>
                  <a:cubicBezTo>
                    <a:pt x="177" y="1975"/>
                    <a:pt x="0" y="1620"/>
                    <a:pt x="696" y="1291"/>
                  </a:cubicBezTo>
                  <a:cubicBezTo>
                    <a:pt x="1405" y="950"/>
                    <a:pt x="3151" y="114"/>
                    <a:pt x="3151" y="114"/>
                  </a:cubicBezTo>
                  <a:cubicBezTo>
                    <a:pt x="3151" y="114"/>
                    <a:pt x="3594" y="1"/>
                    <a:pt x="3822" y="570"/>
                  </a:cubicBezTo>
                  <a:cubicBezTo>
                    <a:pt x="4062" y="1139"/>
                    <a:pt x="4404" y="1987"/>
                    <a:pt x="4404" y="1987"/>
                  </a:cubicBezTo>
                  <a:cubicBezTo>
                    <a:pt x="4404" y="1987"/>
                    <a:pt x="4518" y="2544"/>
                    <a:pt x="4176" y="2683"/>
                  </a:cubicBezTo>
                  <a:cubicBezTo>
                    <a:pt x="3328" y="3038"/>
                    <a:pt x="1481" y="3974"/>
                    <a:pt x="1481" y="3974"/>
                  </a:cubicBezTo>
                  <a:cubicBezTo>
                    <a:pt x="1481" y="3974"/>
                    <a:pt x="1266" y="4075"/>
                    <a:pt x="1025" y="356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55;p23">
              <a:extLst>
                <a:ext uri="{FF2B5EF4-FFF2-40B4-BE49-F238E27FC236}">
                  <a16:creationId xmlns:a16="http://schemas.microsoft.com/office/drawing/2014/main" id="{2F78A6A6-1381-6861-E8C1-83AA4858F50C}"/>
                </a:ext>
              </a:extLst>
            </p:cNvPr>
            <p:cNvSpPr/>
            <p:nvPr/>
          </p:nvSpPr>
          <p:spPr>
            <a:xfrm rot="1492103">
              <a:off x="3340741" y="4741202"/>
              <a:ext cx="116115" cy="104416"/>
            </a:xfrm>
            <a:custGeom>
              <a:avLst/>
              <a:gdLst/>
              <a:ahLst/>
              <a:cxnLst/>
              <a:rect l="l" t="t" r="r" b="b"/>
              <a:pathLst>
                <a:path w="4645" h="4177" fill="none" extrusionOk="0">
                  <a:moveTo>
                    <a:pt x="165" y="1924"/>
                  </a:moveTo>
                  <a:lnTo>
                    <a:pt x="1013" y="3696"/>
                  </a:lnTo>
                  <a:cubicBezTo>
                    <a:pt x="1013" y="3696"/>
                    <a:pt x="1202" y="4176"/>
                    <a:pt x="1785" y="3911"/>
                  </a:cubicBezTo>
                  <a:cubicBezTo>
                    <a:pt x="2354" y="3658"/>
                    <a:pt x="4290" y="2721"/>
                    <a:pt x="4290" y="2721"/>
                  </a:cubicBezTo>
                  <a:cubicBezTo>
                    <a:pt x="4290" y="2721"/>
                    <a:pt x="4644" y="2607"/>
                    <a:pt x="4163" y="1696"/>
                  </a:cubicBezTo>
                  <a:cubicBezTo>
                    <a:pt x="3695" y="798"/>
                    <a:pt x="3569" y="443"/>
                    <a:pt x="3569" y="443"/>
                  </a:cubicBezTo>
                  <a:cubicBezTo>
                    <a:pt x="3569" y="443"/>
                    <a:pt x="3379" y="1"/>
                    <a:pt x="2544" y="494"/>
                  </a:cubicBezTo>
                  <a:cubicBezTo>
                    <a:pt x="2379" y="583"/>
                    <a:pt x="696" y="1367"/>
                    <a:pt x="696" y="1367"/>
                  </a:cubicBezTo>
                  <a:cubicBezTo>
                    <a:pt x="696" y="1367"/>
                    <a:pt x="0" y="1570"/>
                    <a:pt x="165" y="1924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56;p23">
              <a:extLst>
                <a:ext uri="{FF2B5EF4-FFF2-40B4-BE49-F238E27FC236}">
                  <a16:creationId xmlns:a16="http://schemas.microsoft.com/office/drawing/2014/main" id="{91455E28-604B-7296-24FC-A66B941B481B}"/>
                </a:ext>
              </a:extLst>
            </p:cNvPr>
            <p:cNvSpPr/>
            <p:nvPr/>
          </p:nvSpPr>
          <p:spPr>
            <a:xfrm rot="1492103">
              <a:off x="3468287" y="4744327"/>
              <a:ext cx="166411" cy="111041"/>
            </a:xfrm>
            <a:custGeom>
              <a:avLst/>
              <a:gdLst/>
              <a:ahLst/>
              <a:cxnLst/>
              <a:rect l="l" t="t" r="r" b="b"/>
              <a:pathLst>
                <a:path w="6657" h="4442" fill="none" extrusionOk="0">
                  <a:moveTo>
                    <a:pt x="102" y="2316"/>
                  </a:moveTo>
                  <a:lnTo>
                    <a:pt x="899" y="3973"/>
                  </a:lnTo>
                  <a:cubicBezTo>
                    <a:pt x="899" y="3973"/>
                    <a:pt x="1025" y="4442"/>
                    <a:pt x="1974" y="3986"/>
                  </a:cubicBezTo>
                  <a:cubicBezTo>
                    <a:pt x="2923" y="3530"/>
                    <a:pt x="5859" y="2126"/>
                    <a:pt x="5859" y="2126"/>
                  </a:cubicBezTo>
                  <a:cubicBezTo>
                    <a:pt x="5859" y="2126"/>
                    <a:pt x="6656" y="1885"/>
                    <a:pt x="5821" y="1278"/>
                  </a:cubicBezTo>
                  <a:cubicBezTo>
                    <a:pt x="4973" y="658"/>
                    <a:pt x="4227" y="203"/>
                    <a:pt x="4227" y="203"/>
                  </a:cubicBezTo>
                  <a:cubicBezTo>
                    <a:pt x="4227" y="203"/>
                    <a:pt x="4037" y="0"/>
                    <a:pt x="3328" y="342"/>
                  </a:cubicBezTo>
                  <a:cubicBezTo>
                    <a:pt x="2607" y="683"/>
                    <a:pt x="367" y="1772"/>
                    <a:pt x="367" y="1772"/>
                  </a:cubicBezTo>
                  <a:cubicBezTo>
                    <a:pt x="367" y="1772"/>
                    <a:pt x="0" y="1911"/>
                    <a:pt x="102" y="231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57;p23">
              <a:extLst>
                <a:ext uri="{FF2B5EF4-FFF2-40B4-BE49-F238E27FC236}">
                  <a16:creationId xmlns:a16="http://schemas.microsoft.com/office/drawing/2014/main" id="{31F409BB-4EF1-8C97-9390-3B0109AAEBD3}"/>
                </a:ext>
              </a:extLst>
            </p:cNvPr>
            <p:cNvSpPr/>
            <p:nvPr/>
          </p:nvSpPr>
          <p:spPr>
            <a:xfrm rot="1492103">
              <a:off x="3518613" y="4748448"/>
              <a:ext cx="31647" cy="87668"/>
            </a:xfrm>
            <a:custGeom>
              <a:avLst/>
              <a:gdLst/>
              <a:ahLst/>
              <a:cxnLst/>
              <a:rect l="l" t="t" r="r" b="b"/>
              <a:pathLst>
                <a:path w="1266" h="3507" fill="none" extrusionOk="0">
                  <a:moveTo>
                    <a:pt x="0" y="520"/>
                  </a:moveTo>
                  <a:lnTo>
                    <a:pt x="25" y="3506"/>
                  </a:lnTo>
                  <a:lnTo>
                    <a:pt x="1265" y="2911"/>
                  </a:lnTo>
                  <a:lnTo>
                    <a:pt x="1088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58;p23">
              <a:extLst>
                <a:ext uri="{FF2B5EF4-FFF2-40B4-BE49-F238E27FC236}">
                  <a16:creationId xmlns:a16="http://schemas.microsoft.com/office/drawing/2014/main" id="{050419FE-45B7-F257-6222-BFE7E57AC2B1}"/>
                </a:ext>
              </a:extLst>
            </p:cNvPr>
            <p:cNvSpPr/>
            <p:nvPr/>
          </p:nvSpPr>
          <p:spPr>
            <a:xfrm rot="1492103">
              <a:off x="3276937" y="4753688"/>
              <a:ext cx="16774" cy="81643"/>
            </a:xfrm>
            <a:custGeom>
              <a:avLst/>
              <a:gdLst/>
              <a:ahLst/>
              <a:cxnLst/>
              <a:rect l="l" t="t" r="r" b="b"/>
              <a:pathLst>
                <a:path w="671" h="3266" fill="none" extrusionOk="0">
                  <a:moveTo>
                    <a:pt x="0" y="3266"/>
                  </a:moveTo>
                  <a:lnTo>
                    <a:pt x="228" y="203"/>
                  </a:lnTo>
                  <a:lnTo>
                    <a:pt x="671" y="1"/>
                  </a:lnTo>
                  <a:lnTo>
                    <a:pt x="544" y="310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59;p23">
              <a:extLst>
                <a:ext uri="{FF2B5EF4-FFF2-40B4-BE49-F238E27FC236}">
                  <a16:creationId xmlns:a16="http://schemas.microsoft.com/office/drawing/2014/main" id="{2DF470DE-7D0F-AF0A-41CC-63047F162155}"/>
                </a:ext>
              </a:extLst>
            </p:cNvPr>
            <p:cNvSpPr/>
            <p:nvPr/>
          </p:nvSpPr>
          <p:spPr>
            <a:xfrm rot="1492103">
              <a:off x="3307873" y="4759585"/>
              <a:ext cx="19323" cy="75319"/>
            </a:xfrm>
            <a:custGeom>
              <a:avLst/>
              <a:gdLst/>
              <a:ahLst/>
              <a:cxnLst/>
              <a:rect l="l" t="t" r="r" b="b"/>
              <a:pathLst>
                <a:path w="773" h="3013" fill="none" extrusionOk="0">
                  <a:moveTo>
                    <a:pt x="203" y="3012"/>
                  </a:moveTo>
                  <a:lnTo>
                    <a:pt x="0" y="76"/>
                  </a:lnTo>
                  <a:lnTo>
                    <a:pt x="291" y="0"/>
                  </a:lnTo>
                  <a:lnTo>
                    <a:pt x="772" y="2746"/>
                  </a:ln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532;p23">
            <a:extLst>
              <a:ext uri="{FF2B5EF4-FFF2-40B4-BE49-F238E27FC236}">
                <a16:creationId xmlns:a16="http://schemas.microsoft.com/office/drawing/2014/main" id="{F5F0EB3F-29C9-DC55-CBE8-88D80C5B8A79}"/>
              </a:ext>
            </a:extLst>
          </p:cNvPr>
          <p:cNvGrpSpPr/>
          <p:nvPr/>
        </p:nvGrpSpPr>
        <p:grpSpPr>
          <a:xfrm>
            <a:off x="8197021" y="1971257"/>
            <a:ext cx="339205" cy="282250"/>
            <a:chOff x="2967600" y="4528286"/>
            <a:chExt cx="765827" cy="670678"/>
          </a:xfrm>
        </p:grpSpPr>
        <p:sp>
          <p:nvSpPr>
            <p:cNvPr id="91" name="Google Shape;533;p23">
              <a:extLst>
                <a:ext uri="{FF2B5EF4-FFF2-40B4-BE49-F238E27FC236}">
                  <a16:creationId xmlns:a16="http://schemas.microsoft.com/office/drawing/2014/main" id="{E2A90D9F-256E-444C-E75B-9BA5E2F1F54C}"/>
                </a:ext>
              </a:extLst>
            </p:cNvPr>
            <p:cNvSpPr/>
            <p:nvPr/>
          </p:nvSpPr>
          <p:spPr>
            <a:xfrm rot="1492103">
              <a:off x="3031179" y="4642031"/>
              <a:ext cx="638671" cy="443188"/>
            </a:xfrm>
            <a:custGeom>
              <a:avLst/>
              <a:gdLst/>
              <a:ahLst/>
              <a:cxnLst/>
              <a:rect l="l" t="t" r="r" b="b"/>
              <a:pathLst>
                <a:path w="25549" h="17729" fill="none" extrusionOk="0">
                  <a:moveTo>
                    <a:pt x="3848" y="17728"/>
                  </a:moveTo>
                  <a:lnTo>
                    <a:pt x="1620" y="13059"/>
                  </a:lnTo>
                  <a:cubicBezTo>
                    <a:pt x="1620" y="13059"/>
                    <a:pt x="1" y="9693"/>
                    <a:pt x="1747" y="8503"/>
                  </a:cubicBezTo>
                  <a:cubicBezTo>
                    <a:pt x="3481" y="7314"/>
                    <a:pt x="7112" y="5062"/>
                    <a:pt x="9339" y="3910"/>
                  </a:cubicBezTo>
                  <a:cubicBezTo>
                    <a:pt x="11554" y="2759"/>
                    <a:pt x="16312" y="658"/>
                    <a:pt x="17792" y="329"/>
                  </a:cubicBezTo>
                  <a:cubicBezTo>
                    <a:pt x="19273" y="0"/>
                    <a:pt x="20728" y="607"/>
                    <a:pt x="22778" y="2695"/>
                  </a:cubicBezTo>
                  <a:cubicBezTo>
                    <a:pt x="24840" y="4783"/>
                    <a:pt x="25321" y="5606"/>
                    <a:pt x="25549" y="6783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34;p23">
              <a:extLst>
                <a:ext uri="{FF2B5EF4-FFF2-40B4-BE49-F238E27FC236}">
                  <a16:creationId xmlns:a16="http://schemas.microsoft.com/office/drawing/2014/main" id="{164D09F6-5B22-B2BC-1A59-9B0E27912F58}"/>
                </a:ext>
              </a:extLst>
            </p:cNvPr>
            <p:cNvSpPr/>
            <p:nvPr/>
          </p:nvSpPr>
          <p:spPr>
            <a:xfrm rot="1492103">
              <a:off x="3586323" y="4934014"/>
              <a:ext cx="92367" cy="59170"/>
            </a:xfrm>
            <a:custGeom>
              <a:avLst/>
              <a:gdLst/>
              <a:ahLst/>
              <a:cxnLst/>
              <a:rect l="l" t="t" r="r" b="b"/>
              <a:pathLst>
                <a:path w="3695" h="2367" fill="none" extrusionOk="0">
                  <a:moveTo>
                    <a:pt x="3568" y="355"/>
                  </a:moveTo>
                  <a:cubicBezTo>
                    <a:pt x="3695" y="608"/>
                    <a:pt x="3581" y="911"/>
                    <a:pt x="3341" y="1025"/>
                  </a:cubicBezTo>
                  <a:lnTo>
                    <a:pt x="797" y="2240"/>
                  </a:lnTo>
                  <a:cubicBezTo>
                    <a:pt x="544" y="2367"/>
                    <a:pt x="240" y="2253"/>
                    <a:pt x="127" y="2012"/>
                  </a:cubicBezTo>
                  <a:lnTo>
                    <a:pt x="127" y="2012"/>
                  </a:lnTo>
                  <a:cubicBezTo>
                    <a:pt x="0" y="1759"/>
                    <a:pt x="114" y="1456"/>
                    <a:pt x="354" y="1342"/>
                  </a:cubicBezTo>
                  <a:lnTo>
                    <a:pt x="2898" y="127"/>
                  </a:lnTo>
                  <a:cubicBezTo>
                    <a:pt x="3151" y="0"/>
                    <a:pt x="3455" y="114"/>
                    <a:pt x="356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35;p23">
              <a:extLst>
                <a:ext uri="{FF2B5EF4-FFF2-40B4-BE49-F238E27FC236}">
                  <a16:creationId xmlns:a16="http://schemas.microsoft.com/office/drawing/2014/main" id="{FBFB5001-2B6C-C6EE-977D-D53D95575BFF}"/>
                </a:ext>
              </a:extLst>
            </p:cNvPr>
            <p:cNvSpPr/>
            <p:nvPr/>
          </p:nvSpPr>
          <p:spPr>
            <a:xfrm rot="1492103">
              <a:off x="3033742" y="4956619"/>
              <a:ext cx="79118" cy="52846"/>
            </a:xfrm>
            <a:custGeom>
              <a:avLst/>
              <a:gdLst/>
              <a:ahLst/>
              <a:cxnLst/>
              <a:rect l="l" t="t" r="r" b="b"/>
              <a:pathLst>
                <a:path w="3165" h="2114" fill="none" extrusionOk="0">
                  <a:moveTo>
                    <a:pt x="3038" y="355"/>
                  </a:moveTo>
                  <a:cubicBezTo>
                    <a:pt x="3164" y="608"/>
                    <a:pt x="3051" y="911"/>
                    <a:pt x="2810" y="1025"/>
                  </a:cubicBezTo>
                  <a:lnTo>
                    <a:pt x="785" y="2000"/>
                  </a:lnTo>
                  <a:cubicBezTo>
                    <a:pt x="532" y="2114"/>
                    <a:pt x="241" y="2012"/>
                    <a:pt x="115" y="1759"/>
                  </a:cubicBezTo>
                  <a:lnTo>
                    <a:pt x="115" y="1759"/>
                  </a:lnTo>
                  <a:cubicBezTo>
                    <a:pt x="1" y="1506"/>
                    <a:pt x="102" y="1215"/>
                    <a:pt x="355" y="1089"/>
                  </a:cubicBezTo>
                  <a:lnTo>
                    <a:pt x="2380" y="127"/>
                  </a:lnTo>
                  <a:cubicBezTo>
                    <a:pt x="2620" y="0"/>
                    <a:pt x="2924" y="114"/>
                    <a:pt x="303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36;p23">
              <a:extLst>
                <a:ext uri="{FF2B5EF4-FFF2-40B4-BE49-F238E27FC236}">
                  <a16:creationId xmlns:a16="http://schemas.microsoft.com/office/drawing/2014/main" id="{0CB0AEEB-A6E5-D2DE-0EA3-665C80A85E25}"/>
                </a:ext>
              </a:extLst>
            </p:cNvPr>
            <p:cNvSpPr/>
            <p:nvPr/>
          </p:nvSpPr>
          <p:spPr>
            <a:xfrm rot="1492103">
              <a:off x="3106220" y="4931459"/>
              <a:ext cx="121815" cy="121790"/>
            </a:xfrm>
            <a:custGeom>
              <a:avLst/>
              <a:gdLst/>
              <a:ahLst/>
              <a:cxnLst/>
              <a:rect l="l" t="t" r="r" b="b"/>
              <a:pathLst>
                <a:path w="4873" h="4872" fill="none" extrusionOk="0">
                  <a:moveTo>
                    <a:pt x="4366" y="1518"/>
                  </a:moveTo>
                  <a:cubicBezTo>
                    <a:pt x="4873" y="2581"/>
                    <a:pt x="4430" y="3859"/>
                    <a:pt x="3367" y="4366"/>
                  </a:cubicBezTo>
                  <a:cubicBezTo>
                    <a:pt x="2304" y="4872"/>
                    <a:pt x="1026" y="4429"/>
                    <a:pt x="520" y="3366"/>
                  </a:cubicBezTo>
                  <a:cubicBezTo>
                    <a:pt x="1" y="2290"/>
                    <a:pt x="456" y="1025"/>
                    <a:pt x="1519" y="506"/>
                  </a:cubicBezTo>
                  <a:cubicBezTo>
                    <a:pt x="2582" y="0"/>
                    <a:pt x="3860" y="456"/>
                    <a:pt x="4366" y="1518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37;p23">
              <a:extLst>
                <a:ext uri="{FF2B5EF4-FFF2-40B4-BE49-F238E27FC236}">
                  <a16:creationId xmlns:a16="http://schemas.microsoft.com/office/drawing/2014/main" id="{1D2C4929-3091-152E-0BC6-1ACB86F8EDE4}"/>
                </a:ext>
              </a:extLst>
            </p:cNvPr>
            <p:cNvSpPr/>
            <p:nvPr/>
          </p:nvSpPr>
          <p:spPr>
            <a:xfrm rot="1492103">
              <a:off x="3135638" y="4960928"/>
              <a:ext cx="63295" cy="62970"/>
            </a:xfrm>
            <a:custGeom>
              <a:avLst/>
              <a:gdLst/>
              <a:ahLst/>
              <a:cxnLst/>
              <a:rect l="l" t="t" r="r" b="b"/>
              <a:pathLst>
                <a:path w="2532" h="2519" fill="none" extrusionOk="0">
                  <a:moveTo>
                    <a:pt x="2266" y="785"/>
                  </a:moveTo>
                  <a:cubicBezTo>
                    <a:pt x="2531" y="1329"/>
                    <a:pt x="2291" y="2000"/>
                    <a:pt x="1747" y="2266"/>
                  </a:cubicBezTo>
                  <a:cubicBezTo>
                    <a:pt x="1190" y="2519"/>
                    <a:pt x="532" y="2291"/>
                    <a:pt x="266" y="1734"/>
                  </a:cubicBezTo>
                  <a:cubicBezTo>
                    <a:pt x="1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6" y="78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38;p23">
              <a:extLst>
                <a:ext uri="{FF2B5EF4-FFF2-40B4-BE49-F238E27FC236}">
                  <a16:creationId xmlns:a16="http://schemas.microsoft.com/office/drawing/2014/main" id="{A884A781-DC82-4669-4700-C3F83B951895}"/>
                </a:ext>
              </a:extLst>
            </p:cNvPr>
            <p:cNvSpPr/>
            <p:nvPr/>
          </p:nvSpPr>
          <p:spPr>
            <a:xfrm rot="1492103">
              <a:off x="3161884" y="4987202"/>
              <a:ext cx="10799" cy="10449"/>
            </a:xfrm>
            <a:custGeom>
              <a:avLst/>
              <a:gdLst/>
              <a:ahLst/>
              <a:cxnLst/>
              <a:rect l="l" t="t" r="r" b="b"/>
              <a:pathLst>
                <a:path w="432" h="418" fill="none" extrusionOk="0">
                  <a:moveTo>
                    <a:pt x="381" y="127"/>
                  </a:moveTo>
                  <a:cubicBezTo>
                    <a:pt x="431" y="228"/>
                    <a:pt x="381" y="329"/>
                    <a:pt x="292" y="380"/>
                  </a:cubicBezTo>
                  <a:cubicBezTo>
                    <a:pt x="203" y="418"/>
                    <a:pt x="90" y="380"/>
                    <a:pt x="52" y="291"/>
                  </a:cubicBezTo>
                  <a:cubicBezTo>
                    <a:pt x="1" y="203"/>
                    <a:pt x="39" y="89"/>
                    <a:pt x="140" y="51"/>
                  </a:cubicBezTo>
                  <a:cubicBezTo>
                    <a:pt x="229" y="0"/>
                    <a:pt x="343" y="38"/>
                    <a:pt x="381" y="127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39;p23">
              <a:extLst>
                <a:ext uri="{FF2B5EF4-FFF2-40B4-BE49-F238E27FC236}">
                  <a16:creationId xmlns:a16="http://schemas.microsoft.com/office/drawing/2014/main" id="{76DA0D6E-EB61-54BF-FA77-8A4B80A5DEFA}"/>
                </a:ext>
              </a:extLst>
            </p:cNvPr>
            <p:cNvSpPr/>
            <p:nvPr/>
          </p:nvSpPr>
          <p:spPr>
            <a:xfrm rot="1492103">
              <a:off x="3466021" y="4921760"/>
              <a:ext cx="121790" cy="12179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4353" y="1519"/>
                  </a:moveTo>
                  <a:cubicBezTo>
                    <a:pt x="4872" y="2582"/>
                    <a:pt x="4416" y="3860"/>
                    <a:pt x="3353" y="4366"/>
                  </a:cubicBezTo>
                  <a:cubicBezTo>
                    <a:pt x="2291" y="4872"/>
                    <a:pt x="1013" y="4429"/>
                    <a:pt x="506" y="3366"/>
                  </a:cubicBezTo>
                  <a:cubicBezTo>
                    <a:pt x="0" y="2303"/>
                    <a:pt x="443" y="1025"/>
                    <a:pt x="1506" y="519"/>
                  </a:cubicBezTo>
                  <a:cubicBezTo>
                    <a:pt x="2569" y="0"/>
                    <a:pt x="3847" y="456"/>
                    <a:pt x="4353" y="151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40;p23">
              <a:extLst>
                <a:ext uri="{FF2B5EF4-FFF2-40B4-BE49-F238E27FC236}">
                  <a16:creationId xmlns:a16="http://schemas.microsoft.com/office/drawing/2014/main" id="{123D6338-3B88-9586-3DC8-16EE3A96BE01}"/>
                </a:ext>
              </a:extLst>
            </p:cNvPr>
            <p:cNvSpPr/>
            <p:nvPr/>
          </p:nvSpPr>
          <p:spPr>
            <a:xfrm rot="1492103">
              <a:off x="3495074" y="4951083"/>
              <a:ext cx="63295" cy="63295"/>
            </a:xfrm>
            <a:custGeom>
              <a:avLst/>
              <a:gdLst/>
              <a:ahLst/>
              <a:cxnLst/>
              <a:rect l="l" t="t" r="r" b="b"/>
              <a:pathLst>
                <a:path w="2532" h="2532" fill="none" extrusionOk="0">
                  <a:moveTo>
                    <a:pt x="2265" y="786"/>
                  </a:moveTo>
                  <a:cubicBezTo>
                    <a:pt x="2531" y="1342"/>
                    <a:pt x="2303" y="2000"/>
                    <a:pt x="1747" y="2266"/>
                  </a:cubicBezTo>
                  <a:cubicBezTo>
                    <a:pt x="1190" y="2532"/>
                    <a:pt x="532" y="2291"/>
                    <a:pt x="266" y="1747"/>
                  </a:cubicBezTo>
                  <a:cubicBezTo>
                    <a:pt x="0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5" y="78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41;p23">
              <a:extLst>
                <a:ext uri="{FF2B5EF4-FFF2-40B4-BE49-F238E27FC236}">
                  <a16:creationId xmlns:a16="http://schemas.microsoft.com/office/drawing/2014/main" id="{26DC468F-C978-0C12-9D91-175C3E142510}"/>
                </a:ext>
              </a:extLst>
            </p:cNvPr>
            <p:cNvSpPr/>
            <p:nvPr/>
          </p:nvSpPr>
          <p:spPr>
            <a:xfrm rot="1492103">
              <a:off x="3521700" y="4977434"/>
              <a:ext cx="10449" cy="10449"/>
            </a:xfrm>
            <a:custGeom>
              <a:avLst/>
              <a:gdLst/>
              <a:ahLst/>
              <a:cxnLst/>
              <a:rect l="l" t="t" r="r" b="b"/>
              <a:pathLst>
                <a:path w="418" h="418" fill="none" extrusionOk="0">
                  <a:moveTo>
                    <a:pt x="367" y="139"/>
                  </a:moveTo>
                  <a:cubicBezTo>
                    <a:pt x="418" y="228"/>
                    <a:pt x="380" y="329"/>
                    <a:pt x="291" y="380"/>
                  </a:cubicBezTo>
                  <a:cubicBezTo>
                    <a:pt x="190" y="418"/>
                    <a:pt x="89" y="380"/>
                    <a:pt x="38" y="291"/>
                  </a:cubicBezTo>
                  <a:cubicBezTo>
                    <a:pt x="0" y="203"/>
                    <a:pt x="38" y="89"/>
                    <a:pt x="127" y="51"/>
                  </a:cubicBezTo>
                  <a:cubicBezTo>
                    <a:pt x="215" y="0"/>
                    <a:pt x="329" y="38"/>
                    <a:pt x="367" y="13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42;p23">
              <a:extLst>
                <a:ext uri="{FF2B5EF4-FFF2-40B4-BE49-F238E27FC236}">
                  <a16:creationId xmlns:a16="http://schemas.microsoft.com/office/drawing/2014/main" id="{37A384DB-EF0A-7C81-5F81-BD77196EEB8E}"/>
                </a:ext>
              </a:extLst>
            </p:cNvPr>
            <p:cNvSpPr/>
            <p:nvPr/>
          </p:nvSpPr>
          <p:spPr>
            <a:xfrm rot="1492103">
              <a:off x="3233231" y="4922499"/>
              <a:ext cx="226531" cy="114215"/>
            </a:xfrm>
            <a:custGeom>
              <a:avLst/>
              <a:gdLst/>
              <a:ahLst/>
              <a:cxnLst/>
              <a:rect l="l" t="t" r="r" b="b"/>
              <a:pathLst>
                <a:path w="9062" h="4569" fill="none" extrusionOk="0">
                  <a:moveTo>
                    <a:pt x="1" y="4568"/>
                  </a:moveTo>
                  <a:lnTo>
                    <a:pt x="906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43;p23">
              <a:extLst>
                <a:ext uri="{FF2B5EF4-FFF2-40B4-BE49-F238E27FC236}">
                  <a16:creationId xmlns:a16="http://schemas.microsoft.com/office/drawing/2014/main" id="{B931FD4C-4F57-C1E7-29E8-3C038A72A57F}"/>
                </a:ext>
              </a:extLst>
            </p:cNvPr>
            <p:cNvSpPr/>
            <p:nvPr/>
          </p:nvSpPr>
          <p:spPr>
            <a:xfrm rot="1492103">
              <a:off x="3101594" y="4637243"/>
              <a:ext cx="468486" cy="230306"/>
            </a:xfrm>
            <a:custGeom>
              <a:avLst/>
              <a:gdLst/>
              <a:ahLst/>
              <a:cxnLst/>
              <a:rect l="l" t="t" r="r" b="b"/>
              <a:pathLst>
                <a:path w="18741" h="9213" fill="none" extrusionOk="0">
                  <a:moveTo>
                    <a:pt x="0" y="9212"/>
                  </a:moveTo>
                  <a:lnTo>
                    <a:pt x="1874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44;p23">
              <a:extLst>
                <a:ext uri="{FF2B5EF4-FFF2-40B4-BE49-F238E27FC236}">
                  <a16:creationId xmlns:a16="http://schemas.microsoft.com/office/drawing/2014/main" id="{791D73EF-8736-A054-FCD1-E29ACC336584}"/>
                </a:ext>
              </a:extLst>
            </p:cNvPr>
            <p:cNvSpPr/>
            <p:nvPr/>
          </p:nvSpPr>
          <p:spPr>
            <a:xfrm rot="1492103">
              <a:off x="3405727" y="4761832"/>
              <a:ext cx="97142" cy="202783"/>
            </a:xfrm>
            <a:custGeom>
              <a:avLst/>
              <a:gdLst/>
              <a:ahLst/>
              <a:cxnLst/>
              <a:rect l="l" t="t" r="r" b="b"/>
              <a:pathLst>
                <a:path w="3886" h="8112" fill="none" extrusionOk="0">
                  <a:moveTo>
                    <a:pt x="1" y="1"/>
                  </a:moveTo>
                  <a:cubicBezTo>
                    <a:pt x="1" y="1"/>
                    <a:pt x="3443" y="7504"/>
                    <a:pt x="3885" y="8112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45;p23">
              <a:extLst>
                <a:ext uri="{FF2B5EF4-FFF2-40B4-BE49-F238E27FC236}">
                  <a16:creationId xmlns:a16="http://schemas.microsoft.com/office/drawing/2014/main" id="{C66FDB48-7AB4-F220-CC9F-170C1ACD4418}"/>
                </a:ext>
              </a:extLst>
            </p:cNvPr>
            <p:cNvSpPr/>
            <p:nvPr/>
          </p:nvSpPr>
          <p:spPr>
            <a:xfrm rot="1492103">
              <a:off x="3083492" y="4713707"/>
              <a:ext cx="528906" cy="259078"/>
            </a:xfrm>
            <a:custGeom>
              <a:avLst/>
              <a:gdLst/>
              <a:ahLst/>
              <a:cxnLst/>
              <a:rect l="l" t="t" r="r" b="b"/>
              <a:pathLst>
                <a:path w="21158" h="10364" fill="none" extrusionOk="0">
                  <a:moveTo>
                    <a:pt x="1" y="10364"/>
                  </a:moveTo>
                  <a:lnTo>
                    <a:pt x="21158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46;p23">
              <a:extLst>
                <a:ext uri="{FF2B5EF4-FFF2-40B4-BE49-F238E27FC236}">
                  <a16:creationId xmlns:a16="http://schemas.microsoft.com/office/drawing/2014/main" id="{1B58692D-824F-E4DA-7958-6D398147DFBE}"/>
                </a:ext>
              </a:extLst>
            </p:cNvPr>
            <p:cNvSpPr/>
            <p:nvPr/>
          </p:nvSpPr>
          <p:spPr>
            <a:xfrm rot="1492103">
              <a:off x="3120551" y="4853846"/>
              <a:ext cx="54745" cy="25948"/>
            </a:xfrm>
            <a:custGeom>
              <a:avLst/>
              <a:gdLst/>
              <a:ahLst/>
              <a:cxnLst/>
              <a:rect l="l" t="t" r="r" b="b"/>
              <a:pathLst>
                <a:path w="2190" h="1038" fill="none" extrusionOk="0">
                  <a:moveTo>
                    <a:pt x="0" y="1038"/>
                  </a:moveTo>
                  <a:lnTo>
                    <a:pt x="2189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47;p23">
              <a:extLst>
                <a:ext uri="{FF2B5EF4-FFF2-40B4-BE49-F238E27FC236}">
                  <a16:creationId xmlns:a16="http://schemas.microsoft.com/office/drawing/2014/main" id="{A2F8679F-6B2C-77A9-78ED-9B28CA967D02}"/>
                </a:ext>
              </a:extLst>
            </p:cNvPr>
            <p:cNvSpPr/>
            <p:nvPr/>
          </p:nvSpPr>
          <p:spPr>
            <a:xfrm rot="1492103">
              <a:off x="3120759" y="4862950"/>
              <a:ext cx="54420" cy="26273"/>
            </a:xfrm>
            <a:custGeom>
              <a:avLst/>
              <a:gdLst/>
              <a:ahLst/>
              <a:cxnLst/>
              <a:rect l="l" t="t" r="r" b="b"/>
              <a:pathLst>
                <a:path w="2177" h="1051" fill="none" extrusionOk="0">
                  <a:moveTo>
                    <a:pt x="1" y="1051"/>
                  </a:moveTo>
                  <a:lnTo>
                    <a:pt x="2177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48;p23">
              <a:extLst>
                <a:ext uri="{FF2B5EF4-FFF2-40B4-BE49-F238E27FC236}">
                  <a16:creationId xmlns:a16="http://schemas.microsoft.com/office/drawing/2014/main" id="{E57CB376-FDBD-8D87-E9B6-222732E29B28}"/>
                </a:ext>
              </a:extLst>
            </p:cNvPr>
            <p:cNvSpPr/>
            <p:nvPr/>
          </p:nvSpPr>
          <p:spPr>
            <a:xfrm rot="1492103">
              <a:off x="3120766" y="4872782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0" y="1051"/>
                  </a:moveTo>
                  <a:lnTo>
                    <a:pt x="2189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49;p23">
              <a:extLst>
                <a:ext uri="{FF2B5EF4-FFF2-40B4-BE49-F238E27FC236}">
                  <a16:creationId xmlns:a16="http://schemas.microsoft.com/office/drawing/2014/main" id="{0D982D3E-0D62-3050-E03B-0EDF6FA2BB80}"/>
                </a:ext>
              </a:extLst>
            </p:cNvPr>
            <p:cNvSpPr/>
            <p:nvPr/>
          </p:nvSpPr>
          <p:spPr>
            <a:xfrm rot="1492103">
              <a:off x="3121028" y="4881968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1" y="1051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50;p23">
              <a:extLst>
                <a:ext uri="{FF2B5EF4-FFF2-40B4-BE49-F238E27FC236}">
                  <a16:creationId xmlns:a16="http://schemas.microsoft.com/office/drawing/2014/main" id="{A0CEDC9D-F623-AA38-B27E-8AA48F1AA299}"/>
                </a:ext>
              </a:extLst>
            </p:cNvPr>
            <p:cNvSpPr/>
            <p:nvPr/>
          </p:nvSpPr>
          <p:spPr>
            <a:xfrm rot="1492103">
              <a:off x="3120985" y="4892735"/>
              <a:ext cx="54745" cy="25973"/>
            </a:xfrm>
            <a:custGeom>
              <a:avLst/>
              <a:gdLst/>
              <a:ahLst/>
              <a:cxnLst/>
              <a:rect l="l" t="t" r="r" b="b"/>
              <a:pathLst>
                <a:path w="2190" h="1039" fill="none" extrusionOk="0">
                  <a:moveTo>
                    <a:pt x="1" y="1039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51;p23">
              <a:extLst>
                <a:ext uri="{FF2B5EF4-FFF2-40B4-BE49-F238E27FC236}">
                  <a16:creationId xmlns:a16="http://schemas.microsoft.com/office/drawing/2014/main" id="{2C89A926-4798-3145-DAA3-CC7CC381A688}"/>
                </a:ext>
              </a:extLst>
            </p:cNvPr>
            <p:cNvSpPr/>
            <p:nvPr/>
          </p:nvSpPr>
          <p:spPr>
            <a:xfrm rot="1492103">
              <a:off x="3420507" y="4799371"/>
              <a:ext cx="261303" cy="140788"/>
            </a:xfrm>
            <a:custGeom>
              <a:avLst/>
              <a:gdLst/>
              <a:ahLst/>
              <a:cxnLst/>
              <a:rect l="l" t="t" r="r" b="b"/>
              <a:pathLst>
                <a:path w="10453" h="5632" fill="none" extrusionOk="0">
                  <a:moveTo>
                    <a:pt x="0" y="1"/>
                  </a:moveTo>
                  <a:cubicBezTo>
                    <a:pt x="0" y="1"/>
                    <a:pt x="2658" y="5100"/>
                    <a:pt x="3063" y="5632"/>
                  </a:cubicBezTo>
                  <a:cubicBezTo>
                    <a:pt x="3063" y="5632"/>
                    <a:pt x="6353" y="3911"/>
                    <a:pt x="7011" y="3974"/>
                  </a:cubicBezTo>
                  <a:cubicBezTo>
                    <a:pt x="7656" y="4050"/>
                    <a:pt x="8263" y="4278"/>
                    <a:pt x="8263" y="4278"/>
                  </a:cubicBezTo>
                  <a:lnTo>
                    <a:pt x="10452" y="324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52;p23">
              <a:extLst>
                <a:ext uri="{FF2B5EF4-FFF2-40B4-BE49-F238E27FC236}">
                  <a16:creationId xmlns:a16="http://schemas.microsoft.com/office/drawing/2014/main" id="{B5BD3615-2542-0EE0-15AE-D9AF76F4CB03}"/>
                </a:ext>
              </a:extLst>
            </p:cNvPr>
            <p:cNvSpPr/>
            <p:nvPr/>
          </p:nvSpPr>
          <p:spPr>
            <a:xfrm rot="1492103">
              <a:off x="3630288" y="4899488"/>
              <a:ext cx="25323" cy="25973"/>
            </a:xfrm>
            <a:custGeom>
              <a:avLst/>
              <a:gdLst/>
              <a:ahLst/>
              <a:cxnLst/>
              <a:rect l="l" t="t" r="r" b="b"/>
              <a:pathLst>
                <a:path w="1013" h="1039" fill="none" extrusionOk="0">
                  <a:moveTo>
                    <a:pt x="899" y="330"/>
                  </a:moveTo>
                  <a:cubicBezTo>
                    <a:pt x="1013" y="558"/>
                    <a:pt x="924" y="823"/>
                    <a:pt x="709" y="937"/>
                  </a:cubicBezTo>
                  <a:cubicBezTo>
                    <a:pt x="481" y="1038"/>
                    <a:pt x="216" y="937"/>
                    <a:pt x="102" y="709"/>
                  </a:cubicBezTo>
                  <a:cubicBezTo>
                    <a:pt x="1" y="482"/>
                    <a:pt x="89" y="203"/>
                    <a:pt x="304" y="102"/>
                  </a:cubicBezTo>
                  <a:cubicBezTo>
                    <a:pt x="519" y="1"/>
                    <a:pt x="798" y="102"/>
                    <a:pt x="899" y="330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53;p23">
              <a:extLst>
                <a:ext uri="{FF2B5EF4-FFF2-40B4-BE49-F238E27FC236}">
                  <a16:creationId xmlns:a16="http://schemas.microsoft.com/office/drawing/2014/main" id="{016D4B0A-B8F4-7590-4624-C8F589E6644C}"/>
                </a:ext>
              </a:extLst>
            </p:cNvPr>
            <p:cNvSpPr/>
            <p:nvPr/>
          </p:nvSpPr>
          <p:spPr>
            <a:xfrm rot="1492103">
              <a:off x="3118578" y="4745508"/>
              <a:ext cx="116440" cy="100617"/>
            </a:xfrm>
            <a:custGeom>
              <a:avLst/>
              <a:gdLst/>
              <a:ahLst/>
              <a:cxnLst/>
              <a:rect l="l" t="t" r="r" b="b"/>
              <a:pathLst>
                <a:path w="4658" h="4025" fill="none" extrusionOk="0">
                  <a:moveTo>
                    <a:pt x="1469" y="4012"/>
                  </a:moveTo>
                  <a:lnTo>
                    <a:pt x="4341" y="2633"/>
                  </a:lnTo>
                  <a:cubicBezTo>
                    <a:pt x="4341" y="2633"/>
                    <a:pt x="4657" y="2544"/>
                    <a:pt x="4278" y="1785"/>
                  </a:cubicBezTo>
                  <a:cubicBezTo>
                    <a:pt x="3898" y="1026"/>
                    <a:pt x="3506" y="343"/>
                    <a:pt x="3506" y="343"/>
                  </a:cubicBezTo>
                  <a:cubicBezTo>
                    <a:pt x="3506" y="343"/>
                    <a:pt x="3443" y="1"/>
                    <a:pt x="2873" y="279"/>
                  </a:cubicBezTo>
                  <a:cubicBezTo>
                    <a:pt x="2304" y="545"/>
                    <a:pt x="418" y="1456"/>
                    <a:pt x="418" y="1456"/>
                  </a:cubicBezTo>
                  <a:cubicBezTo>
                    <a:pt x="418" y="1456"/>
                    <a:pt x="1" y="1671"/>
                    <a:pt x="266" y="2152"/>
                  </a:cubicBezTo>
                  <a:cubicBezTo>
                    <a:pt x="532" y="2620"/>
                    <a:pt x="1000" y="3683"/>
                    <a:pt x="1000" y="3683"/>
                  </a:cubicBezTo>
                  <a:cubicBezTo>
                    <a:pt x="1000" y="3683"/>
                    <a:pt x="1203" y="4025"/>
                    <a:pt x="1469" y="4012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54;p23">
              <a:extLst>
                <a:ext uri="{FF2B5EF4-FFF2-40B4-BE49-F238E27FC236}">
                  <a16:creationId xmlns:a16="http://schemas.microsoft.com/office/drawing/2014/main" id="{E55A8AFA-E1FF-10B5-FA9D-FF5488C409AC}"/>
                </a:ext>
              </a:extLst>
            </p:cNvPr>
            <p:cNvSpPr/>
            <p:nvPr/>
          </p:nvSpPr>
          <p:spPr>
            <a:xfrm rot="1492103">
              <a:off x="3231118" y="4743928"/>
              <a:ext cx="112941" cy="101891"/>
            </a:xfrm>
            <a:custGeom>
              <a:avLst/>
              <a:gdLst/>
              <a:ahLst/>
              <a:cxnLst/>
              <a:rect l="l" t="t" r="r" b="b"/>
              <a:pathLst>
                <a:path w="4518" h="4076" fill="none" extrusionOk="0">
                  <a:moveTo>
                    <a:pt x="1025" y="3569"/>
                  </a:moveTo>
                  <a:lnTo>
                    <a:pt x="177" y="1975"/>
                  </a:lnTo>
                  <a:cubicBezTo>
                    <a:pt x="177" y="1975"/>
                    <a:pt x="0" y="1620"/>
                    <a:pt x="696" y="1291"/>
                  </a:cubicBezTo>
                  <a:cubicBezTo>
                    <a:pt x="1405" y="950"/>
                    <a:pt x="3151" y="114"/>
                    <a:pt x="3151" y="114"/>
                  </a:cubicBezTo>
                  <a:cubicBezTo>
                    <a:pt x="3151" y="114"/>
                    <a:pt x="3594" y="1"/>
                    <a:pt x="3822" y="570"/>
                  </a:cubicBezTo>
                  <a:cubicBezTo>
                    <a:pt x="4062" y="1139"/>
                    <a:pt x="4404" y="1987"/>
                    <a:pt x="4404" y="1987"/>
                  </a:cubicBezTo>
                  <a:cubicBezTo>
                    <a:pt x="4404" y="1987"/>
                    <a:pt x="4518" y="2544"/>
                    <a:pt x="4176" y="2683"/>
                  </a:cubicBezTo>
                  <a:cubicBezTo>
                    <a:pt x="3328" y="3038"/>
                    <a:pt x="1481" y="3974"/>
                    <a:pt x="1481" y="3974"/>
                  </a:cubicBezTo>
                  <a:cubicBezTo>
                    <a:pt x="1481" y="3974"/>
                    <a:pt x="1266" y="4075"/>
                    <a:pt x="1025" y="356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55;p23">
              <a:extLst>
                <a:ext uri="{FF2B5EF4-FFF2-40B4-BE49-F238E27FC236}">
                  <a16:creationId xmlns:a16="http://schemas.microsoft.com/office/drawing/2014/main" id="{F0CB0D36-0785-4C77-70B7-FC2A3414EFDB}"/>
                </a:ext>
              </a:extLst>
            </p:cNvPr>
            <p:cNvSpPr/>
            <p:nvPr/>
          </p:nvSpPr>
          <p:spPr>
            <a:xfrm rot="1492103">
              <a:off x="3340741" y="4741202"/>
              <a:ext cx="116115" cy="104416"/>
            </a:xfrm>
            <a:custGeom>
              <a:avLst/>
              <a:gdLst/>
              <a:ahLst/>
              <a:cxnLst/>
              <a:rect l="l" t="t" r="r" b="b"/>
              <a:pathLst>
                <a:path w="4645" h="4177" fill="none" extrusionOk="0">
                  <a:moveTo>
                    <a:pt x="165" y="1924"/>
                  </a:moveTo>
                  <a:lnTo>
                    <a:pt x="1013" y="3696"/>
                  </a:lnTo>
                  <a:cubicBezTo>
                    <a:pt x="1013" y="3696"/>
                    <a:pt x="1202" y="4176"/>
                    <a:pt x="1785" y="3911"/>
                  </a:cubicBezTo>
                  <a:cubicBezTo>
                    <a:pt x="2354" y="3658"/>
                    <a:pt x="4290" y="2721"/>
                    <a:pt x="4290" y="2721"/>
                  </a:cubicBezTo>
                  <a:cubicBezTo>
                    <a:pt x="4290" y="2721"/>
                    <a:pt x="4644" y="2607"/>
                    <a:pt x="4163" y="1696"/>
                  </a:cubicBezTo>
                  <a:cubicBezTo>
                    <a:pt x="3695" y="798"/>
                    <a:pt x="3569" y="443"/>
                    <a:pt x="3569" y="443"/>
                  </a:cubicBezTo>
                  <a:cubicBezTo>
                    <a:pt x="3569" y="443"/>
                    <a:pt x="3379" y="1"/>
                    <a:pt x="2544" y="494"/>
                  </a:cubicBezTo>
                  <a:cubicBezTo>
                    <a:pt x="2379" y="583"/>
                    <a:pt x="696" y="1367"/>
                    <a:pt x="696" y="1367"/>
                  </a:cubicBezTo>
                  <a:cubicBezTo>
                    <a:pt x="696" y="1367"/>
                    <a:pt x="0" y="1570"/>
                    <a:pt x="165" y="1924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56;p23">
              <a:extLst>
                <a:ext uri="{FF2B5EF4-FFF2-40B4-BE49-F238E27FC236}">
                  <a16:creationId xmlns:a16="http://schemas.microsoft.com/office/drawing/2014/main" id="{4377C93B-6DFB-02D1-FBCE-6B4430F0988F}"/>
                </a:ext>
              </a:extLst>
            </p:cNvPr>
            <p:cNvSpPr/>
            <p:nvPr/>
          </p:nvSpPr>
          <p:spPr>
            <a:xfrm rot="1492103">
              <a:off x="3468287" y="4744327"/>
              <a:ext cx="166411" cy="111041"/>
            </a:xfrm>
            <a:custGeom>
              <a:avLst/>
              <a:gdLst/>
              <a:ahLst/>
              <a:cxnLst/>
              <a:rect l="l" t="t" r="r" b="b"/>
              <a:pathLst>
                <a:path w="6657" h="4442" fill="none" extrusionOk="0">
                  <a:moveTo>
                    <a:pt x="102" y="2316"/>
                  </a:moveTo>
                  <a:lnTo>
                    <a:pt x="899" y="3973"/>
                  </a:lnTo>
                  <a:cubicBezTo>
                    <a:pt x="899" y="3973"/>
                    <a:pt x="1025" y="4442"/>
                    <a:pt x="1974" y="3986"/>
                  </a:cubicBezTo>
                  <a:cubicBezTo>
                    <a:pt x="2923" y="3530"/>
                    <a:pt x="5859" y="2126"/>
                    <a:pt x="5859" y="2126"/>
                  </a:cubicBezTo>
                  <a:cubicBezTo>
                    <a:pt x="5859" y="2126"/>
                    <a:pt x="6656" y="1885"/>
                    <a:pt x="5821" y="1278"/>
                  </a:cubicBezTo>
                  <a:cubicBezTo>
                    <a:pt x="4973" y="658"/>
                    <a:pt x="4227" y="203"/>
                    <a:pt x="4227" y="203"/>
                  </a:cubicBezTo>
                  <a:cubicBezTo>
                    <a:pt x="4227" y="203"/>
                    <a:pt x="4037" y="0"/>
                    <a:pt x="3328" y="342"/>
                  </a:cubicBezTo>
                  <a:cubicBezTo>
                    <a:pt x="2607" y="683"/>
                    <a:pt x="367" y="1772"/>
                    <a:pt x="367" y="1772"/>
                  </a:cubicBezTo>
                  <a:cubicBezTo>
                    <a:pt x="367" y="1772"/>
                    <a:pt x="0" y="1911"/>
                    <a:pt x="102" y="231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57;p23">
              <a:extLst>
                <a:ext uri="{FF2B5EF4-FFF2-40B4-BE49-F238E27FC236}">
                  <a16:creationId xmlns:a16="http://schemas.microsoft.com/office/drawing/2014/main" id="{1A934A98-7431-B923-0D18-57A167C1D406}"/>
                </a:ext>
              </a:extLst>
            </p:cNvPr>
            <p:cNvSpPr/>
            <p:nvPr/>
          </p:nvSpPr>
          <p:spPr>
            <a:xfrm rot="1492103">
              <a:off x="3518613" y="4748448"/>
              <a:ext cx="31647" cy="87668"/>
            </a:xfrm>
            <a:custGeom>
              <a:avLst/>
              <a:gdLst/>
              <a:ahLst/>
              <a:cxnLst/>
              <a:rect l="l" t="t" r="r" b="b"/>
              <a:pathLst>
                <a:path w="1266" h="3507" fill="none" extrusionOk="0">
                  <a:moveTo>
                    <a:pt x="0" y="520"/>
                  </a:moveTo>
                  <a:lnTo>
                    <a:pt x="25" y="3506"/>
                  </a:lnTo>
                  <a:lnTo>
                    <a:pt x="1265" y="2911"/>
                  </a:lnTo>
                  <a:lnTo>
                    <a:pt x="1088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58;p23">
              <a:extLst>
                <a:ext uri="{FF2B5EF4-FFF2-40B4-BE49-F238E27FC236}">
                  <a16:creationId xmlns:a16="http://schemas.microsoft.com/office/drawing/2014/main" id="{FD3B5B98-1CD6-72A4-5899-1355956F7A2C}"/>
                </a:ext>
              </a:extLst>
            </p:cNvPr>
            <p:cNvSpPr/>
            <p:nvPr/>
          </p:nvSpPr>
          <p:spPr>
            <a:xfrm rot="1492103">
              <a:off x="3276937" y="4753688"/>
              <a:ext cx="16774" cy="81643"/>
            </a:xfrm>
            <a:custGeom>
              <a:avLst/>
              <a:gdLst/>
              <a:ahLst/>
              <a:cxnLst/>
              <a:rect l="l" t="t" r="r" b="b"/>
              <a:pathLst>
                <a:path w="671" h="3266" fill="none" extrusionOk="0">
                  <a:moveTo>
                    <a:pt x="0" y="3266"/>
                  </a:moveTo>
                  <a:lnTo>
                    <a:pt x="228" y="203"/>
                  </a:lnTo>
                  <a:lnTo>
                    <a:pt x="671" y="1"/>
                  </a:lnTo>
                  <a:lnTo>
                    <a:pt x="544" y="310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59;p23">
              <a:extLst>
                <a:ext uri="{FF2B5EF4-FFF2-40B4-BE49-F238E27FC236}">
                  <a16:creationId xmlns:a16="http://schemas.microsoft.com/office/drawing/2014/main" id="{CC00A39C-05F5-DFC7-1E70-E9604A2CD828}"/>
                </a:ext>
              </a:extLst>
            </p:cNvPr>
            <p:cNvSpPr/>
            <p:nvPr/>
          </p:nvSpPr>
          <p:spPr>
            <a:xfrm rot="1492103">
              <a:off x="3307873" y="4759585"/>
              <a:ext cx="19323" cy="75319"/>
            </a:xfrm>
            <a:custGeom>
              <a:avLst/>
              <a:gdLst/>
              <a:ahLst/>
              <a:cxnLst/>
              <a:rect l="l" t="t" r="r" b="b"/>
              <a:pathLst>
                <a:path w="773" h="3013" fill="none" extrusionOk="0">
                  <a:moveTo>
                    <a:pt x="203" y="3012"/>
                  </a:moveTo>
                  <a:lnTo>
                    <a:pt x="0" y="76"/>
                  </a:lnTo>
                  <a:lnTo>
                    <a:pt x="291" y="0"/>
                  </a:lnTo>
                  <a:lnTo>
                    <a:pt x="772" y="2746"/>
                  </a:ln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532;p23">
            <a:extLst>
              <a:ext uri="{FF2B5EF4-FFF2-40B4-BE49-F238E27FC236}">
                <a16:creationId xmlns:a16="http://schemas.microsoft.com/office/drawing/2014/main" id="{377B424A-FE9D-B1F1-9D91-668743175DCE}"/>
              </a:ext>
            </a:extLst>
          </p:cNvPr>
          <p:cNvGrpSpPr/>
          <p:nvPr/>
        </p:nvGrpSpPr>
        <p:grpSpPr>
          <a:xfrm>
            <a:off x="4496001" y="3680135"/>
            <a:ext cx="339205" cy="282250"/>
            <a:chOff x="2967600" y="4528286"/>
            <a:chExt cx="765827" cy="670678"/>
          </a:xfrm>
        </p:grpSpPr>
        <p:sp>
          <p:nvSpPr>
            <p:cNvPr id="119" name="Google Shape;533;p23">
              <a:extLst>
                <a:ext uri="{FF2B5EF4-FFF2-40B4-BE49-F238E27FC236}">
                  <a16:creationId xmlns:a16="http://schemas.microsoft.com/office/drawing/2014/main" id="{7545F74A-514C-C9D9-261E-80C77F54543B}"/>
                </a:ext>
              </a:extLst>
            </p:cNvPr>
            <p:cNvSpPr/>
            <p:nvPr/>
          </p:nvSpPr>
          <p:spPr>
            <a:xfrm rot="1492103">
              <a:off x="3031179" y="4642031"/>
              <a:ext cx="638671" cy="443188"/>
            </a:xfrm>
            <a:custGeom>
              <a:avLst/>
              <a:gdLst/>
              <a:ahLst/>
              <a:cxnLst/>
              <a:rect l="l" t="t" r="r" b="b"/>
              <a:pathLst>
                <a:path w="25549" h="17729" fill="none" extrusionOk="0">
                  <a:moveTo>
                    <a:pt x="3848" y="17728"/>
                  </a:moveTo>
                  <a:lnTo>
                    <a:pt x="1620" y="13059"/>
                  </a:lnTo>
                  <a:cubicBezTo>
                    <a:pt x="1620" y="13059"/>
                    <a:pt x="1" y="9693"/>
                    <a:pt x="1747" y="8503"/>
                  </a:cubicBezTo>
                  <a:cubicBezTo>
                    <a:pt x="3481" y="7314"/>
                    <a:pt x="7112" y="5062"/>
                    <a:pt x="9339" y="3910"/>
                  </a:cubicBezTo>
                  <a:cubicBezTo>
                    <a:pt x="11554" y="2759"/>
                    <a:pt x="16312" y="658"/>
                    <a:pt x="17792" y="329"/>
                  </a:cubicBezTo>
                  <a:cubicBezTo>
                    <a:pt x="19273" y="0"/>
                    <a:pt x="20728" y="607"/>
                    <a:pt x="22778" y="2695"/>
                  </a:cubicBezTo>
                  <a:cubicBezTo>
                    <a:pt x="24840" y="4783"/>
                    <a:pt x="25321" y="5606"/>
                    <a:pt x="25549" y="6783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34;p23">
              <a:extLst>
                <a:ext uri="{FF2B5EF4-FFF2-40B4-BE49-F238E27FC236}">
                  <a16:creationId xmlns:a16="http://schemas.microsoft.com/office/drawing/2014/main" id="{BAC5FCF8-21A9-E78B-0F2E-F1E27B0DFE05}"/>
                </a:ext>
              </a:extLst>
            </p:cNvPr>
            <p:cNvSpPr/>
            <p:nvPr/>
          </p:nvSpPr>
          <p:spPr>
            <a:xfrm rot="1492103">
              <a:off x="3586323" y="4934014"/>
              <a:ext cx="92367" cy="59170"/>
            </a:xfrm>
            <a:custGeom>
              <a:avLst/>
              <a:gdLst/>
              <a:ahLst/>
              <a:cxnLst/>
              <a:rect l="l" t="t" r="r" b="b"/>
              <a:pathLst>
                <a:path w="3695" h="2367" fill="none" extrusionOk="0">
                  <a:moveTo>
                    <a:pt x="3568" y="355"/>
                  </a:moveTo>
                  <a:cubicBezTo>
                    <a:pt x="3695" y="608"/>
                    <a:pt x="3581" y="911"/>
                    <a:pt x="3341" y="1025"/>
                  </a:cubicBezTo>
                  <a:lnTo>
                    <a:pt x="797" y="2240"/>
                  </a:lnTo>
                  <a:cubicBezTo>
                    <a:pt x="544" y="2367"/>
                    <a:pt x="240" y="2253"/>
                    <a:pt x="127" y="2012"/>
                  </a:cubicBezTo>
                  <a:lnTo>
                    <a:pt x="127" y="2012"/>
                  </a:lnTo>
                  <a:cubicBezTo>
                    <a:pt x="0" y="1759"/>
                    <a:pt x="114" y="1456"/>
                    <a:pt x="354" y="1342"/>
                  </a:cubicBezTo>
                  <a:lnTo>
                    <a:pt x="2898" y="127"/>
                  </a:lnTo>
                  <a:cubicBezTo>
                    <a:pt x="3151" y="0"/>
                    <a:pt x="3455" y="114"/>
                    <a:pt x="356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35;p23">
              <a:extLst>
                <a:ext uri="{FF2B5EF4-FFF2-40B4-BE49-F238E27FC236}">
                  <a16:creationId xmlns:a16="http://schemas.microsoft.com/office/drawing/2014/main" id="{31E07A3B-347E-508F-EAD2-DA2DE0F56F27}"/>
                </a:ext>
              </a:extLst>
            </p:cNvPr>
            <p:cNvSpPr/>
            <p:nvPr/>
          </p:nvSpPr>
          <p:spPr>
            <a:xfrm rot="1492103">
              <a:off x="3033742" y="4956619"/>
              <a:ext cx="79118" cy="52846"/>
            </a:xfrm>
            <a:custGeom>
              <a:avLst/>
              <a:gdLst/>
              <a:ahLst/>
              <a:cxnLst/>
              <a:rect l="l" t="t" r="r" b="b"/>
              <a:pathLst>
                <a:path w="3165" h="2114" fill="none" extrusionOk="0">
                  <a:moveTo>
                    <a:pt x="3038" y="355"/>
                  </a:moveTo>
                  <a:cubicBezTo>
                    <a:pt x="3164" y="608"/>
                    <a:pt x="3051" y="911"/>
                    <a:pt x="2810" y="1025"/>
                  </a:cubicBezTo>
                  <a:lnTo>
                    <a:pt x="785" y="2000"/>
                  </a:lnTo>
                  <a:cubicBezTo>
                    <a:pt x="532" y="2114"/>
                    <a:pt x="241" y="2012"/>
                    <a:pt x="115" y="1759"/>
                  </a:cubicBezTo>
                  <a:lnTo>
                    <a:pt x="115" y="1759"/>
                  </a:lnTo>
                  <a:cubicBezTo>
                    <a:pt x="1" y="1506"/>
                    <a:pt x="102" y="1215"/>
                    <a:pt x="355" y="1089"/>
                  </a:cubicBezTo>
                  <a:lnTo>
                    <a:pt x="2380" y="127"/>
                  </a:lnTo>
                  <a:cubicBezTo>
                    <a:pt x="2620" y="0"/>
                    <a:pt x="2924" y="114"/>
                    <a:pt x="303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36;p23">
              <a:extLst>
                <a:ext uri="{FF2B5EF4-FFF2-40B4-BE49-F238E27FC236}">
                  <a16:creationId xmlns:a16="http://schemas.microsoft.com/office/drawing/2014/main" id="{67BB85D2-8938-D955-7AF6-DDDC2E3562BA}"/>
                </a:ext>
              </a:extLst>
            </p:cNvPr>
            <p:cNvSpPr/>
            <p:nvPr/>
          </p:nvSpPr>
          <p:spPr>
            <a:xfrm rot="1492103">
              <a:off x="3106220" y="4931459"/>
              <a:ext cx="121815" cy="121790"/>
            </a:xfrm>
            <a:custGeom>
              <a:avLst/>
              <a:gdLst/>
              <a:ahLst/>
              <a:cxnLst/>
              <a:rect l="l" t="t" r="r" b="b"/>
              <a:pathLst>
                <a:path w="4873" h="4872" fill="none" extrusionOk="0">
                  <a:moveTo>
                    <a:pt x="4366" y="1518"/>
                  </a:moveTo>
                  <a:cubicBezTo>
                    <a:pt x="4873" y="2581"/>
                    <a:pt x="4430" y="3859"/>
                    <a:pt x="3367" y="4366"/>
                  </a:cubicBezTo>
                  <a:cubicBezTo>
                    <a:pt x="2304" y="4872"/>
                    <a:pt x="1026" y="4429"/>
                    <a:pt x="520" y="3366"/>
                  </a:cubicBezTo>
                  <a:cubicBezTo>
                    <a:pt x="1" y="2290"/>
                    <a:pt x="456" y="1025"/>
                    <a:pt x="1519" y="506"/>
                  </a:cubicBezTo>
                  <a:cubicBezTo>
                    <a:pt x="2582" y="0"/>
                    <a:pt x="3860" y="456"/>
                    <a:pt x="4366" y="1518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37;p23">
              <a:extLst>
                <a:ext uri="{FF2B5EF4-FFF2-40B4-BE49-F238E27FC236}">
                  <a16:creationId xmlns:a16="http://schemas.microsoft.com/office/drawing/2014/main" id="{84DDB6A5-FC71-1CAA-0ED3-BC8F7988244C}"/>
                </a:ext>
              </a:extLst>
            </p:cNvPr>
            <p:cNvSpPr/>
            <p:nvPr/>
          </p:nvSpPr>
          <p:spPr>
            <a:xfrm rot="1492103">
              <a:off x="3135638" y="4960928"/>
              <a:ext cx="63295" cy="62970"/>
            </a:xfrm>
            <a:custGeom>
              <a:avLst/>
              <a:gdLst/>
              <a:ahLst/>
              <a:cxnLst/>
              <a:rect l="l" t="t" r="r" b="b"/>
              <a:pathLst>
                <a:path w="2532" h="2519" fill="none" extrusionOk="0">
                  <a:moveTo>
                    <a:pt x="2266" y="785"/>
                  </a:moveTo>
                  <a:cubicBezTo>
                    <a:pt x="2531" y="1329"/>
                    <a:pt x="2291" y="2000"/>
                    <a:pt x="1747" y="2266"/>
                  </a:cubicBezTo>
                  <a:cubicBezTo>
                    <a:pt x="1190" y="2519"/>
                    <a:pt x="532" y="2291"/>
                    <a:pt x="266" y="1734"/>
                  </a:cubicBezTo>
                  <a:cubicBezTo>
                    <a:pt x="1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6" y="78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38;p23">
              <a:extLst>
                <a:ext uri="{FF2B5EF4-FFF2-40B4-BE49-F238E27FC236}">
                  <a16:creationId xmlns:a16="http://schemas.microsoft.com/office/drawing/2014/main" id="{B5D360C0-F2A2-8044-38C4-BC5DD83E49D9}"/>
                </a:ext>
              </a:extLst>
            </p:cNvPr>
            <p:cNvSpPr/>
            <p:nvPr/>
          </p:nvSpPr>
          <p:spPr>
            <a:xfrm rot="1492103">
              <a:off x="3161884" y="4987202"/>
              <a:ext cx="10799" cy="10449"/>
            </a:xfrm>
            <a:custGeom>
              <a:avLst/>
              <a:gdLst/>
              <a:ahLst/>
              <a:cxnLst/>
              <a:rect l="l" t="t" r="r" b="b"/>
              <a:pathLst>
                <a:path w="432" h="418" fill="none" extrusionOk="0">
                  <a:moveTo>
                    <a:pt x="381" y="127"/>
                  </a:moveTo>
                  <a:cubicBezTo>
                    <a:pt x="431" y="228"/>
                    <a:pt x="381" y="329"/>
                    <a:pt x="292" y="380"/>
                  </a:cubicBezTo>
                  <a:cubicBezTo>
                    <a:pt x="203" y="418"/>
                    <a:pt x="90" y="380"/>
                    <a:pt x="52" y="291"/>
                  </a:cubicBezTo>
                  <a:cubicBezTo>
                    <a:pt x="1" y="203"/>
                    <a:pt x="39" y="89"/>
                    <a:pt x="140" y="51"/>
                  </a:cubicBezTo>
                  <a:cubicBezTo>
                    <a:pt x="229" y="0"/>
                    <a:pt x="343" y="38"/>
                    <a:pt x="381" y="127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39;p23">
              <a:extLst>
                <a:ext uri="{FF2B5EF4-FFF2-40B4-BE49-F238E27FC236}">
                  <a16:creationId xmlns:a16="http://schemas.microsoft.com/office/drawing/2014/main" id="{E00718CE-0F7F-BDF3-4244-EA1316153FF1}"/>
                </a:ext>
              </a:extLst>
            </p:cNvPr>
            <p:cNvSpPr/>
            <p:nvPr/>
          </p:nvSpPr>
          <p:spPr>
            <a:xfrm rot="1492103">
              <a:off x="3466021" y="4921760"/>
              <a:ext cx="121790" cy="12179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4353" y="1519"/>
                  </a:moveTo>
                  <a:cubicBezTo>
                    <a:pt x="4872" y="2582"/>
                    <a:pt x="4416" y="3860"/>
                    <a:pt x="3353" y="4366"/>
                  </a:cubicBezTo>
                  <a:cubicBezTo>
                    <a:pt x="2291" y="4872"/>
                    <a:pt x="1013" y="4429"/>
                    <a:pt x="506" y="3366"/>
                  </a:cubicBezTo>
                  <a:cubicBezTo>
                    <a:pt x="0" y="2303"/>
                    <a:pt x="443" y="1025"/>
                    <a:pt x="1506" y="519"/>
                  </a:cubicBezTo>
                  <a:cubicBezTo>
                    <a:pt x="2569" y="0"/>
                    <a:pt x="3847" y="456"/>
                    <a:pt x="4353" y="151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40;p23">
              <a:extLst>
                <a:ext uri="{FF2B5EF4-FFF2-40B4-BE49-F238E27FC236}">
                  <a16:creationId xmlns:a16="http://schemas.microsoft.com/office/drawing/2014/main" id="{2F25BC32-39EC-8DAB-94FB-9C528DE119AB}"/>
                </a:ext>
              </a:extLst>
            </p:cNvPr>
            <p:cNvSpPr/>
            <p:nvPr/>
          </p:nvSpPr>
          <p:spPr>
            <a:xfrm rot="1492103">
              <a:off x="3495074" y="4951083"/>
              <a:ext cx="63295" cy="63295"/>
            </a:xfrm>
            <a:custGeom>
              <a:avLst/>
              <a:gdLst/>
              <a:ahLst/>
              <a:cxnLst/>
              <a:rect l="l" t="t" r="r" b="b"/>
              <a:pathLst>
                <a:path w="2532" h="2532" fill="none" extrusionOk="0">
                  <a:moveTo>
                    <a:pt x="2265" y="786"/>
                  </a:moveTo>
                  <a:cubicBezTo>
                    <a:pt x="2531" y="1342"/>
                    <a:pt x="2303" y="2000"/>
                    <a:pt x="1747" y="2266"/>
                  </a:cubicBezTo>
                  <a:cubicBezTo>
                    <a:pt x="1190" y="2532"/>
                    <a:pt x="532" y="2291"/>
                    <a:pt x="266" y="1747"/>
                  </a:cubicBezTo>
                  <a:cubicBezTo>
                    <a:pt x="0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5" y="78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41;p23">
              <a:extLst>
                <a:ext uri="{FF2B5EF4-FFF2-40B4-BE49-F238E27FC236}">
                  <a16:creationId xmlns:a16="http://schemas.microsoft.com/office/drawing/2014/main" id="{D8FF4874-46D7-C120-8746-ECC40DAF27E1}"/>
                </a:ext>
              </a:extLst>
            </p:cNvPr>
            <p:cNvSpPr/>
            <p:nvPr/>
          </p:nvSpPr>
          <p:spPr>
            <a:xfrm rot="1492103">
              <a:off x="3521700" y="4977434"/>
              <a:ext cx="10449" cy="10449"/>
            </a:xfrm>
            <a:custGeom>
              <a:avLst/>
              <a:gdLst/>
              <a:ahLst/>
              <a:cxnLst/>
              <a:rect l="l" t="t" r="r" b="b"/>
              <a:pathLst>
                <a:path w="418" h="418" fill="none" extrusionOk="0">
                  <a:moveTo>
                    <a:pt x="367" y="139"/>
                  </a:moveTo>
                  <a:cubicBezTo>
                    <a:pt x="418" y="228"/>
                    <a:pt x="380" y="329"/>
                    <a:pt x="291" y="380"/>
                  </a:cubicBezTo>
                  <a:cubicBezTo>
                    <a:pt x="190" y="418"/>
                    <a:pt x="89" y="380"/>
                    <a:pt x="38" y="291"/>
                  </a:cubicBezTo>
                  <a:cubicBezTo>
                    <a:pt x="0" y="203"/>
                    <a:pt x="38" y="89"/>
                    <a:pt x="127" y="51"/>
                  </a:cubicBezTo>
                  <a:cubicBezTo>
                    <a:pt x="215" y="0"/>
                    <a:pt x="329" y="38"/>
                    <a:pt x="367" y="13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42;p23">
              <a:extLst>
                <a:ext uri="{FF2B5EF4-FFF2-40B4-BE49-F238E27FC236}">
                  <a16:creationId xmlns:a16="http://schemas.microsoft.com/office/drawing/2014/main" id="{1D72BAFC-57EB-0F3D-9590-786D7EB58EAF}"/>
                </a:ext>
              </a:extLst>
            </p:cNvPr>
            <p:cNvSpPr/>
            <p:nvPr/>
          </p:nvSpPr>
          <p:spPr>
            <a:xfrm rot="1492103">
              <a:off x="3233231" y="4922499"/>
              <a:ext cx="226531" cy="114215"/>
            </a:xfrm>
            <a:custGeom>
              <a:avLst/>
              <a:gdLst/>
              <a:ahLst/>
              <a:cxnLst/>
              <a:rect l="l" t="t" r="r" b="b"/>
              <a:pathLst>
                <a:path w="9062" h="4569" fill="none" extrusionOk="0">
                  <a:moveTo>
                    <a:pt x="1" y="4568"/>
                  </a:moveTo>
                  <a:lnTo>
                    <a:pt x="906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43;p23">
              <a:extLst>
                <a:ext uri="{FF2B5EF4-FFF2-40B4-BE49-F238E27FC236}">
                  <a16:creationId xmlns:a16="http://schemas.microsoft.com/office/drawing/2014/main" id="{36C6E3D4-2C1B-8A9D-2CA5-1BE2D9F37DB0}"/>
                </a:ext>
              </a:extLst>
            </p:cNvPr>
            <p:cNvSpPr/>
            <p:nvPr/>
          </p:nvSpPr>
          <p:spPr>
            <a:xfrm rot="1492103">
              <a:off x="3101594" y="4637243"/>
              <a:ext cx="468486" cy="230306"/>
            </a:xfrm>
            <a:custGeom>
              <a:avLst/>
              <a:gdLst/>
              <a:ahLst/>
              <a:cxnLst/>
              <a:rect l="l" t="t" r="r" b="b"/>
              <a:pathLst>
                <a:path w="18741" h="9213" fill="none" extrusionOk="0">
                  <a:moveTo>
                    <a:pt x="0" y="9212"/>
                  </a:moveTo>
                  <a:lnTo>
                    <a:pt x="1874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44;p23">
              <a:extLst>
                <a:ext uri="{FF2B5EF4-FFF2-40B4-BE49-F238E27FC236}">
                  <a16:creationId xmlns:a16="http://schemas.microsoft.com/office/drawing/2014/main" id="{D4C60F72-930E-A4AD-3543-09A94FF7D59C}"/>
                </a:ext>
              </a:extLst>
            </p:cNvPr>
            <p:cNvSpPr/>
            <p:nvPr/>
          </p:nvSpPr>
          <p:spPr>
            <a:xfrm rot="1492103">
              <a:off x="3405727" y="4761832"/>
              <a:ext cx="97142" cy="202783"/>
            </a:xfrm>
            <a:custGeom>
              <a:avLst/>
              <a:gdLst/>
              <a:ahLst/>
              <a:cxnLst/>
              <a:rect l="l" t="t" r="r" b="b"/>
              <a:pathLst>
                <a:path w="3886" h="8112" fill="none" extrusionOk="0">
                  <a:moveTo>
                    <a:pt x="1" y="1"/>
                  </a:moveTo>
                  <a:cubicBezTo>
                    <a:pt x="1" y="1"/>
                    <a:pt x="3443" y="7504"/>
                    <a:pt x="3885" y="8112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545;p23">
              <a:extLst>
                <a:ext uri="{FF2B5EF4-FFF2-40B4-BE49-F238E27FC236}">
                  <a16:creationId xmlns:a16="http://schemas.microsoft.com/office/drawing/2014/main" id="{3346B8E1-AFEA-4E17-3349-DD6EC2989CE6}"/>
                </a:ext>
              </a:extLst>
            </p:cNvPr>
            <p:cNvSpPr/>
            <p:nvPr/>
          </p:nvSpPr>
          <p:spPr>
            <a:xfrm rot="1492103">
              <a:off x="3083492" y="4713707"/>
              <a:ext cx="528906" cy="259078"/>
            </a:xfrm>
            <a:custGeom>
              <a:avLst/>
              <a:gdLst/>
              <a:ahLst/>
              <a:cxnLst/>
              <a:rect l="l" t="t" r="r" b="b"/>
              <a:pathLst>
                <a:path w="21158" h="10364" fill="none" extrusionOk="0">
                  <a:moveTo>
                    <a:pt x="1" y="10364"/>
                  </a:moveTo>
                  <a:lnTo>
                    <a:pt x="21158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546;p23">
              <a:extLst>
                <a:ext uri="{FF2B5EF4-FFF2-40B4-BE49-F238E27FC236}">
                  <a16:creationId xmlns:a16="http://schemas.microsoft.com/office/drawing/2014/main" id="{4E32D2AE-8892-5F4A-7EE3-E0041963B21D}"/>
                </a:ext>
              </a:extLst>
            </p:cNvPr>
            <p:cNvSpPr/>
            <p:nvPr/>
          </p:nvSpPr>
          <p:spPr>
            <a:xfrm rot="1492103">
              <a:off x="3120551" y="4853846"/>
              <a:ext cx="54745" cy="25948"/>
            </a:xfrm>
            <a:custGeom>
              <a:avLst/>
              <a:gdLst/>
              <a:ahLst/>
              <a:cxnLst/>
              <a:rect l="l" t="t" r="r" b="b"/>
              <a:pathLst>
                <a:path w="2190" h="1038" fill="none" extrusionOk="0">
                  <a:moveTo>
                    <a:pt x="0" y="1038"/>
                  </a:moveTo>
                  <a:lnTo>
                    <a:pt x="2189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547;p23">
              <a:extLst>
                <a:ext uri="{FF2B5EF4-FFF2-40B4-BE49-F238E27FC236}">
                  <a16:creationId xmlns:a16="http://schemas.microsoft.com/office/drawing/2014/main" id="{4C8DF464-1333-C5F3-A20B-2A49B53D1555}"/>
                </a:ext>
              </a:extLst>
            </p:cNvPr>
            <p:cNvSpPr/>
            <p:nvPr/>
          </p:nvSpPr>
          <p:spPr>
            <a:xfrm rot="1492103">
              <a:off x="3120759" y="4862950"/>
              <a:ext cx="54420" cy="26273"/>
            </a:xfrm>
            <a:custGeom>
              <a:avLst/>
              <a:gdLst/>
              <a:ahLst/>
              <a:cxnLst/>
              <a:rect l="l" t="t" r="r" b="b"/>
              <a:pathLst>
                <a:path w="2177" h="1051" fill="none" extrusionOk="0">
                  <a:moveTo>
                    <a:pt x="1" y="1051"/>
                  </a:moveTo>
                  <a:lnTo>
                    <a:pt x="2177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548;p23">
              <a:extLst>
                <a:ext uri="{FF2B5EF4-FFF2-40B4-BE49-F238E27FC236}">
                  <a16:creationId xmlns:a16="http://schemas.microsoft.com/office/drawing/2014/main" id="{DA7BDA38-3972-A409-815D-3E2B6AB3EE09}"/>
                </a:ext>
              </a:extLst>
            </p:cNvPr>
            <p:cNvSpPr/>
            <p:nvPr/>
          </p:nvSpPr>
          <p:spPr>
            <a:xfrm rot="1492103">
              <a:off x="3120766" y="4872782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0" y="1051"/>
                  </a:moveTo>
                  <a:lnTo>
                    <a:pt x="2189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549;p23">
              <a:extLst>
                <a:ext uri="{FF2B5EF4-FFF2-40B4-BE49-F238E27FC236}">
                  <a16:creationId xmlns:a16="http://schemas.microsoft.com/office/drawing/2014/main" id="{FF3A3B4E-61F7-5018-D4C5-7A7EF38EBDF1}"/>
                </a:ext>
              </a:extLst>
            </p:cNvPr>
            <p:cNvSpPr/>
            <p:nvPr/>
          </p:nvSpPr>
          <p:spPr>
            <a:xfrm rot="1492103">
              <a:off x="3121028" y="4881968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1" y="1051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550;p23">
              <a:extLst>
                <a:ext uri="{FF2B5EF4-FFF2-40B4-BE49-F238E27FC236}">
                  <a16:creationId xmlns:a16="http://schemas.microsoft.com/office/drawing/2014/main" id="{54A04CD2-03FB-C3D7-625B-EB9FC33DFA2C}"/>
                </a:ext>
              </a:extLst>
            </p:cNvPr>
            <p:cNvSpPr/>
            <p:nvPr/>
          </p:nvSpPr>
          <p:spPr>
            <a:xfrm rot="1492103">
              <a:off x="3120985" y="4892735"/>
              <a:ext cx="54745" cy="25973"/>
            </a:xfrm>
            <a:custGeom>
              <a:avLst/>
              <a:gdLst/>
              <a:ahLst/>
              <a:cxnLst/>
              <a:rect l="l" t="t" r="r" b="b"/>
              <a:pathLst>
                <a:path w="2190" h="1039" fill="none" extrusionOk="0">
                  <a:moveTo>
                    <a:pt x="1" y="1039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551;p23">
              <a:extLst>
                <a:ext uri="{FF2B5EF4-FFF2-40B4-BE49-F238E27FC236}">
                  <a16:creationId xmlns:a16="http://schemas.microsoft.com/office/drawing/2014/main" id="{DFE62D91-6D26-F3EA-FA7B-C7F2948389E5}"/>
                </a:ext>
              </a:extLst>
            </p:cNvPr>
            <p:cNvSpPr/>
            <p:nvPr/>
          </p:nvSpPr>
          <p:spPr>
            <a:xfrm rot="1492103">
              <a:off x="3420507" y="4799371"/>
              <a:ext cx="261303" cy="140788"/>
            </a:xfrm>
            <a:custGeom>
              <a:avLst/>
              <a:gdLst/>
              <a:ahLst/>
              <a:cxnLst/>
              <a:rect l="l" t="t" r="r" b="b"/>
              <a:pathLst>
                <a:path w="10453" h="5632" fill="none" extrusionOk="0">
                  <a:moveTo>
                    <a:pt x="0" y="1"/>
                  </a:moveTo>
                  <a:cubicBezTo>
                    <a:pt x="0" y="1"/>
                    <a:pt x="2658" y="5100"/>
                    <a:pt x="3063" y="5632"/>
                  </a:cubicBezTo>
                  <a:cubicBezTo>
                    <a:pt x="3063" y="5632"/>
                    <a:pt x="6353" y="3911"/>
                    <a:pt x="7011" y="3974"/>
                  </a:cubicBezTo>
                  <a:cubicBezTo>
                    <a:pt x="7656" y="4050"/>
                    <a:pt x="8263" y="4278"/>
                    <a:pt x="8263" y="4278"/>
                  </a:cubicBezTo>
                  <a:lnTo>
                    <a:pt x="10452" y="324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552;p23">
              <a:extLst>
                <a:ext uri="{FF2B5EF4-FFF2-40B4-BE49-F238E27FC236}">
                  <a16:creationId xmlns:a16="http://schemas.microsoft.com/office/drawing/2014/main" id="{5BFE8D4C-F040-CFD4-0A0F-AA88727B8EF5}"/>
                </a:ext>
              </a:extLst>
            </p:cNvPr>
            <p:cNvSpPr/>
            <p:nvPr/>
          </p:nvSpPr>
          <p:spPr>
            <a:xfrm rot="1492103">
              <a:off x="3630288" y="4899488"/>
              <a:ext cx="25323" cy="25973"/>
            </a:xfrm>
            <a:custGeom>
              <a:avLst/>
              <a:gdLst/>
              <a:ahLst/>
              <a:cxnLst/>
              <a:rect l="l" t="t" r="r" b="b"/>
              <a:pathLst>
                <a:path w="1013" h="1039" fill="none" extrusionOk="0">
                  <a:moveTo>
                    <a:pt x="899" y="330"/>
                  </a:moveTo>
                  <a:cubicBezTo>
                    <a:pt x="1013" y="558"/>
                    <a:pt x="924" y="823"/>
                    <a:pt x="709" y="937"/>
                  </a:cubicBezTo>
                  <a:cubicBezTo>
                    <a:pt x="481" y="1038"/>
                    <a:pt x="216" y="937"/>
                    <a:pt x="102" y="709"/>
                  </a:cubicBezTo>
                  <a:cubicBezTo>
                    <a:pt x="1" y="482"/>
                    <a:pt x="89" y="203"/>
                    <a:pt x="304" y="102"/>
                  </a:cubicBezTo>
                  <a:cubicBezTo>
                    <a:pt x="519" y="1"/>
                    <a:pt x="798" y="102"/>
                    <a:pt x="899" y="330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553;p23">
              <a:extLst>
                <a:ext uri="{FF2B5EF4-FFF2-40B4-BE49-F238E27FC236}">
                  <a16:creationId xmlns:a16="http://schemas.microsoft.com/office/drawing/2014/main" id="{3AB8AF8F-CA68-7E1A-7949-2E1384974FD3}"/>
                </a:ext>
              </a:extLst>
            </p:cNvPr>
            <p:cNvSpPr/>
            <p:nvPr/>
          </p:nvSpPr>
          <p:spPr>
            <a:xfrm rot="1492103">
              <a:off x="3118578" y="4745508"/>
              <a:ext cx="116440" cy="100617"/>
            </a:xfrm>
            <a:custGeom>
              <a:avLst/>
              <a:gdLst/>
              <a:ahLst/>
              <a:cxnLst/>
              <a:rect l="l" t="t" r="r" b="b"/>
              <a:pathLst>
                <a:path w="4658" h="4025" fill="none" extrusionOk="0">
                  <a:moveTo>
                    <a:pt x="1469" y="4012"/>
                  </a:moveTo>
                  <a:lnTo>
                    <a:pt x="4341" y="2633"/>
                  </a:lnTo>
                  <a:cubicBezTo>
                    <a:pt x="4341" y="2633"/>
                    <a:pt x="4657" y="2544"/>
                    <a:pt x="4278" y="1785"/>
                  </a:cubicBezTo>
                  <a:cubicBezTo>
                    <a:pt x="3898" y="1026"/>
                    <a:pt x="3506" y="343"/>
                    <a:pt x="3506" y="343"/>
                  </a:cubicBezTo>
                  <a:cubicBezTo>
                    <a:pt x="3506" y="343"/>
                    <a:pt x="3443" y="1"/>
                    <a:pt x="2873" y="279"/>
                  </a:cubicBezTo>
                  <a:cubicBezTo>
                    <a:pt x="2304" y="545"/>
                    <a:pt x="418" y="1456"/>
                    <a:pt x="418" y="1456"/>
                  </a:cubicBezTo>
                  <a:cubicBezTo>
                    <a:pt x="418" y="1456"/>
                    <a:pt x="1" y="1671"/>
                    <a:pt x="266" y="2152"/>
                  </a:cubicBezTo>
                  <a:cubicBezTo>
                    <a:pt x="532" y="2620"/>
                    <a:pt x="1000" y="3683"/>
                    <a:pt x="1000" y="3683"/>
                  </a:cubicBezTo>
                  <a:cubicBezTo>
                    <a:pt x="1000" y="3683"/>
                    <a:pt x="1203" y="4025"/>
                    <a:pt x="1469" y="4012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554;p23">
              <a:extLst>
                <a:ext uri="{FF2B5EF4-FFF2-40B4-BE49-F238E27FC236}">
                  <a16:creationId xmlns:a16="http://schemas.microsoft.com/office/drawing/2014/main" id="{9876BB0C-924F-D860-23E6-50C032ABEDD0}"/>
                </a:ext>
              </a:extLst>
            </p:cNvPr>
            <p:cNvSpPr/>
            <p:nvPr/>
          </p:nvSpPr>
          <p:spPr>
            <a:xfrm rot="1492103">
              <a:off x="3231118" y="4743928"/>
              <a:ext cx="112941" cy="101891"/>
            </a:xfrm>
            <a:custGeom>
              <a:avLst/>
              <a:gdLst/>
              <a:ahLst/>
              <a:cxnLst/>
              <a:rect l="l" t="t" r="r" b="b"/>
              <a:pathLst>
                <a:path w="4518" h="4076" fill="none" extrusionOk="0">
                  <a:moveTo>
                    <a:pt x="1025" y="3569"/>
                  </a:moveTo>
                  <a:lnTo>
                    <a:pt x="177" y="1975"/>
                  </a:lnTo>
                  <a:cubicBezTo>
                    <a:pt x="177" y="1975"/>
                    <a:pt x="0" y="1620"/>
                    <a:pt x="696" y="1291"/>
                  </a:cubicBezTo>
                  <a:cubicBezTo>
                    <a:pt x="1405" y="950"/>
                    <a:pt x="3151" y="114"/>
                    <a:pt x="3151" y="114"/>
                  </a:cubicBezTo>
                  <a:cubicBezTo>
                    <a:pt x="3151" y="114"/>
                    <a:pt x="3594" y="1"/>
                    <a:pt x="3822" y="570"/>
                  </a:cubicBezTo>
                  <a:cubicBezTo>
                    <a:pt x="4062" y="1139"/>
                    <a:pt x="4404" y="1987"/>
                    <a:pt x="4404" y="1987"/>
                  </a:cubicBezTo>
                  <a:cubicBezTo>
                    <a:pt x="4404" y="1987"/>
                    <a:pt x="4518" y="2544"/>
                    <a:pt x="4176" y="2683"/>
                  </a:cubicBezTo>
                  <a:cubicBezTo>
                    <a:pt x="3328" y="3038"/>
                    <a:pt x="1481" y="3974"/>
                    <a:pt x="1481" y="3974"/>
                  </a:cubicBezTo>
                  <a:cubicBezTo>
                    <a:pt x="1481" y="3974"/>
                    <a:pt x="1266" y="4075"/>
                    <a:pt x="1025" y="356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555;p23">
              <a:extLst>
                <a:ext uri="{FF2B5EF4-FFF2-40B4-BE49-F238E27FC236}">
                  <a16:creationId xmlns:a16="http://schemas.microsoft.com/office/drawing/2014/main" id="{3E0DB2DE-9593-080A-8C91-8CB18D6135FD}"/>
                </a:ext>
              </a:extLst>
            </p:cNvPr>
            <p:cNvSpPr/>
            <p:nvPr/>
          </p:nvSpPr>
          <p:spPr>
            <a:xfrm rot="1492103">
              <a:off x="3340741" y="4741202"/>
              <a:ext cx="116115" cy="104416"/>
            </a:xfrm>
            <a:custGeom>
              <a:avLst/>
              <a:gdLst/>
              <a:ahLst/>
              <a:cxnLst/>
              <a:rect l="l" t="t" r="r" b="b"/>
              <a:pathLst>
                <a:path w="4645" h="4177" fill="none" extrusionOk="0">
                  <a:moveTo>
                    <a:pt x="165" y="1924"/>
                  </a:moveTo>
                  <a:lnTo>
                    <a:pt x="1013" y="3696"/>
                  </a:lnTo>
                  <a:cubicBezTo>
                    <a:pt x="1013" y="3696"/>
                    <a:pt x="1202" y="4176"/>
                    <a:pt x="1785" y="3911"/>
                  </a:cubicBezTo>
                  <a:cubicBezTo>
                    <a:pt x="2354" y="3658"/>
                    <a:pt x="4290" y="2721"/>
                    <a:pt x="4290" y="2721"/>
                  </a:cubicBezTo>
                  <a:cubicBezTo>
                    <a:pt x="4290" y="2721"/>
                    <a:pt x="4644" y="2607"/>
                    <a:pt x="4163" y="1696"/>
                  </a:cubicBezTo>
                  <a:cubicBezTo>
                    <a:pt x="3695" y="798"/>
                    <a:pt x="3569" y="443"/>
                    <a:pt x="3569" y="443"/>
                  </a:cubicBezTo>
                  <a:cubicBezTo>
                    <a:pt x="3569" y="443"/>
                    <a:pt x="3379" y="1"/>
                    <a:pt x="2544" y="494"/>
                  </a:cubicBezTo>
                  <a:cubicBezTo>
                    <a:pt x="2379" y="583"/>
                    <a:pt x="696" y="1367"/>
                    <a:pt x="696" y="1367"/>
                  </a:cubicBezTo>
                  <a:cubicBezTo>
                    <a:pt x="696" y="1367"/>
                    <a:pt x="0" y="1570"/>
                    <a:pt x="165" y="1924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556;p23">
              <a:extLst>
                <a:ext uri="{FF2B5EF4-FFF2-40B4-BE49-F238E27FC236}">
                  <a16:creationId xmlns:a16="http://schemas.microsoft.com/office/drawing/2014/main" id="{4BDBF422-AD39-6458-C1EB-E7F4BC135A3F}"/>
                </a:ext>
              </a:extLst>
            </p:cNvPr>
            <p:cNvSpPr/>
            <p:nvPr/>
          </p:nvSpPr>
          <p:spPr>
            <a:xfrm rot="1492103">
              <a:off x="3468287" y="4744327"/>
              <a:ext cx="166411" cy="111041"/>
            </a:xfrm>
            <a:custGeom>
              <a:avLst/>
              <a:gdLst/>
              <a:ahLst/>
              <a:cxnLst/>
              <a:rect l="l" t="t" r="r" b="b"/>
              <a:pathLst>
                <a:path w="6657" h="4442" fill="none" extrusionOk="0">
                  <a:moveTo>
                    <a:pt x="102" y="2316"/>
                  </a:moveTo>
                  <a:lnTo>
                    <a:pt x="899" y="3973"/>
                  </a:lnTo>
                  <a:cubicBezTo>
                    <a:pt x="899" y="3973"/>
                    <a:pt x="1025" y="4442"/>
                    <a:pt x="1974" y="3986"/>
                  </a:cubicBezTo>
                  <a:cubicBezTo>
                    <a:pt x="2923" y="3530"/>
                    <a:pt x="5859" y="2126"/>
                    <a:pt x="5859" y="2126"/>
                  </a:cubicBezTo>
                  <a:cubicBezTo>
                    <a:pt x="5859" y="2126"/>
                    <a:pt x="6656" y="1885"/>
                    <a:pt x="5821" y="1278"/>
                  </a:cubicBezTo>
                  <a:cubicBezTo>
                    <a:pt x="4973" y="658"/>
                    <a:pt x="4227" y="203"/>
                    <a:pt x="4227" y="203"/>
                  </a:cubicBezTo>
                  <a:cubicBezTo>
                    <a:pt x="4227" y="203"/>
                    <a:pt x="4037" y="0"/>
                    <a:pt x="3328" y="342"/>
                  </a:cubicBezTo>
                  <a:cubicBezTo>
                    <a:pt x="2607" y="683"/>
                    <a:pt x="367" y="1772"/>
                    <a:pt x="367" y="1772"/>
                  </a:cubicBezTo>
                  <a:cubicBezTo>
                    <a:pt x="367" y="1772"/>
                    <a:pt x="0" y="1911"/>
                    <a:pt x="102" y="231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557;p23">
              <a:extLst>
                <a:ext uri="{FF2B5EF4-FFF2-40B4-BE49-F238E27FC236}">
                  <a16:creationId xmlns:a16="http://schemas.microsoft.com/office/drawing/2014/main" id="{035733CC-4015-96D5-9897-24610366B3C4}"/>
                </a:ext>
              </a:extLst>
            </p:cNvPr>
            <p:cNvSpPr/>
            <p:nvPr/>
          </p:nvSpPr>
          <p:spPr>
            <a:xfrm rot="1492103">
              <a:off x="3518613" y="4748448"/>
              <a:ext cx="31647" cy="87668"/>
            </a:xfrm>
            <a:custGeom>
              <a:avLst/>
              <a:gdLst/>
              <a:ahLst/>
              <a:cxnLst/>
              <a:rect l="l" t="t" r="r" b="b"/>
              <a:pathLst>
                <a:path w="1266" h="3507" fill="none" extrusionOk="0">
                  <a:moveTo>
                    <a:pt x="0" y="520"/>
                  </a:moveTo>
                  <a:lnTo>
                    <a:pt x="25" y="3506"/>
                  </a:lnTo>
                  <a:lnTo>
                    <a:pt x="1265" y="2911"/>
                  </a:lnTo>
                  <a:lnTo>
                    <a:pt x="1088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558;p23">
              <a:extLst>
                <a:ext uri="{FF2B5EF4-FFF2-40B4-BE49-F238E27FC236}">
                  <a16:creationId xmlns:a16="http://schemas.microsoft.com/office/drawing/2014/main" id="{E69CAB41-D97A-EE41-D08F-E3192C8E1496}"/>
                </a:ext>
              </a:extLst>
            </p:cNvPr>
            <p:cNvSpPr/>
            <p:nvPr/>
          </p:nvSpPr>
          <p:spPr>
            <a:xfrm rot="1492103">
              <a:off x="3276937" y="4753688"/>
              <a:ext cx="16774" cy="81643"/>
            </a:xfrm>
            <a:custGeom>
              <a:avLst/>
              <a:gdLst/>
              <a:ahLst/>
              <a:cxnLst/>
              <a:rect l="l" t="t" r="r" b="b"/>
              <a:pathLst>
                <a:path w="671" h="3266" fill="none" extrusionOk="0">
                  <a:moveTo>
                    <a:pt x="0" y="3266"/>
                  </a:moveTo>
                  <a:lnTo>
                    <a:pt x="228" y="203"/>
                  </a:lnTo>
                  <a:lnTo>
                    <a:pt x="671" y="1"/>
                  </a:lnTo>
                  <a:lnTo>
                    <a:pt x="544" y="310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559;p23">
              <a:extLst>
                <a:ext uri="{FF2B5EF4-FFF2-40B4-BE49-F238E27FC236}">
                  <a16:creationId xmlns:a16="http://schemas.microsoft.com/office/drawing/2014/main" id="{C5FDFFED-E009-5BB1-E332-C406072B74B1}"/>
                </a:ext>
              </a:extLst>
            </p:cNvPr>
            <p:cNvSpPr/>
            <p:nvPr/>
          </p:nvSpPr>
          <p:spPr>
            <a:xfrm rot="1492103">
              <a:off x="3307873" y="4759585"/>
              <a:ext cx="19323" cy="75319"/>
            </a:xfrm>
            <a:custGeom>
              <a:avLst/>
              <a:gdLst/>
              <a:ahLst/>
              <a:cxnLst/>
              <a:rect l="l" t="t" r="r" b="b"/>
              <a:pathLst>
                <a:path w="773" h="3013" fill="none" extrusionOk="0">
                  <a:moveTo>
                    <a:pt x="203" y="3012"/>
                  </a:moveTo>
                  <a:lnTo>
                    <a:pt x="0" y="76"/>
                  </a:lnTo>
                  <a:lnTo>
                    <a:pt x="291" y="0"/>
                  </a:lnTo>
                  <a:lnTo>
                    <a:pt x="772" y="2746"/>
                  </a:ln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256044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0"/>
          <p:cNvSpPr txBox="1">
            <a:spLocks noGrp="1"/>
          </p:cNvSpPr>
          <p:nvPr>
            <p:ph type="title"/>
          </p:nvPr>
        </p:nvSpPr>
        <p:spPr>
          <a:xfrm>
            <a:off x="457200" y="3836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PT" dirty="0"/>
              <a:t>2</a:t>
            </a:r>
            <a:r>
              <a:rPr lang="pt-PT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.4. – Formalização do problema</a:t>
            </a:r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PT" sz="2000" dirty="0">
                <a:solidFill>
                  <a:schemeClr val="bg1">
                    <a:lumMod val="50000"/>
                  </a:schemeClr>
                </a:solidFill>
              </a:rPr>
              <a:t>– problema de otimização</a:t>
            </a:r>
            <a:endParaRPr sz="20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81" name="Google Shape;281;p20"/>
          <p:cNvSpPr txBox="1">
            <a:spLocks noGrp="1"/>
          </p:cNvSpPr>
          <p:nvPr>
            <p:ph type="title"/>
          </p:nvPr>
        </p:nvSpPr>
        <p:spPr>
          <a:xfrm>
            <a:off x="8024400" y="1647050"/>
            <a:ext cx="2043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</a:rPr>
              <a:t>!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290" name="Google Shape;290;p20"/>
          <p:cNvSpPr txBox="1">
            <a:spLocks noGrp="1"/>
          </p:cNvSpPr>
          <p:nvPr>
            <p:ph type="title"/>
          </p:nvPr>
        </p:nvSpPr>
        <p:spPr>
          <a:xfrm>
            <a:off x="8024388" y="2143250"/>
            <a:ext cx="2043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</a:rPr>
              <a:t>!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52" name="Google Shape;560;p23">
            <a:extLst>
              <a:ext uri="{FF2B5EF4-FFF2-40B4-BE49-F238E27FC236}">
                <a16:creationId xmlns:a16="http://schemas.microsoft.com/office/drawing/2014/main" id="{FE9E5E2F-C5B3-03BD-AF1D-150A6416E50F}"/>
              </a:ext>
            </a:extLst>
          </p:cNvPr>
          <p:cNvSpPr/>
          <p:nvPr/>
        </p:nvSpPr>
        <p:spPr>
          <a:xfrm>
            <a:off x="4174836" y="1803775"/>
            <a:ext cx="4668930" cy="1932160"/>
          </a:xfrm>
          <a:custGeom>
            <a:avLst/>
            <a:gdLst/>
            <a:ahLst/>
            <a:cxnLst/>
            <a:rect l="l" t="t" r="r" b="b"/>
            <a:pathLst>
              <a:path w="310596" h="87579" extrusionOk="0">
                <a:moveTo>
                  <a:pt x="0" y="87579"/>
                </a:moveTo>
                <a:lnTo>
                  <a:pt x="28565" y="81367"/>
                </a:lnTo>
                <a:lnTo>
                  <a:pt x="57841" y="74963"/>
                </a:lnTo>
                <a:lnTo>
                  <a:pt x="77648" y="13103"/>
                </a:lnTo>
                <a:lnTo>
                  <a:pt x="122748" y="64906"/>
                </a:lnTo>
                <a:lnTo>
                  <a:pt x="152001" y="16759"/>
                </a:lnTo>
                <a:lnTo>
                  <a:pt x="189178" y="0"/>
                </a:lnTo>
                <a:lnTo>
                  <a:pt x="218432" y="76486"/>
                </a:lnTo>
                <a:lnTo>
                  <a:pt x="249210" y="57288"/>
                </a:lnTo>
                <a:lnTo>
                  <a:pt x="310596" y="1571"/>
                </a:lnTo>
              </a:path>
            </a:pathLst>
          </a:custGeom>
          <a:noFill/>
          <a:ln w="9525" cap="flat" cmpd="sng">
            <a:solidFill>
              <a:srgbClr val="DADADA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3" name="Google Shape;561;p23">
            <a:extLst>
              <a:ext uri="{FF2B5EF4-FFF2-40B4-BE49-F238E27FC236}">
                <a16:creationId xmlns:a16="http://schemas.microsoft.com/office/drawing/2014/main" id="{8D542F03-8CAC-CE65-E097-EA25BD0DD999}"/>
              </a:ext>
            </a:extLst>
          </p:cNvPr>
          <p:cNvSpPr/>
          <p:nvPr/>
        </p:nvSpPr>
        <p:spPr>
          <a:xfrm>
            <a:off x="4119036" y="3680135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EC9B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64;p23">
            <a:extLst>
              <a:ext uri="{FF2B5EF4-FFF2-40B4-BE49-F238E27FC236}">
                <a16:creationId xmlns:a16="http://schemas.microsoft.com/office/drawing/2014/main" id="{CE041EA6-108E-101B-9736-655B21291A94}"/>
              </a:ext>
            </a:extLst>
          </p:cNvPr>
          <p:cNvSpPr/>
          <p:nvPr/>
        </p:nvSpPr>
        <p:spPr>
          <a:xfrm>
            <a:off x="4979845" y="3397855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62;p23">
            <a:extLst>
              <a:ext uri="{FF2B5EF4-FFF2-40B4-BE49-F238E27FC236}">
                <a16:creationId xmlns:a16="http://schemas.microsoft.com/office/drawing/2014/main" id="{7D37C22F-5F4D-1B55-6D7F-7A394E6004A7}"/>
              </a:ext>
            </a:extLst>
          </p:cNvPr>
          <p:cNvSpPr/>
          <p:nvPr/>
        </p:nvSpPr>
        <p:spPr>
          <a:xfrm>
            <a:off x="5290154" y="2087450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3;p23">
            <a:extLst>
              <a:ext uri="{FF2B5EF4-FFF2-40B4-BE49-F238E27FC236}">
                <a16:creationId xmlns:a16="http://schemas.microsoft.com/office/drawing/2014/main" id="{A2F946BC-4A2D-DEF1-E69B-BAFFCCCCAF54}"/>
              </a:ext>
            </a:extLst>
          </p:cNvPr>
          <p:cNvSpPr/>
          <p:nvPr/>
        </p:nvSpPr>
        <p:spPr>
          <a:xfrm>
            <a:off x="5963331" y="3167586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29346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65;p23">
            <a:extLst>
              <a:ext uri="{FF2B5EF4-FFF2-40B4-BE49-F238E27FC236}">
                <a16:creationId xmlns:a16="http://schemas.microsoft.com/office/drawing/2014/main" id="{3ED7D9CF-9A0F-39A4-E467-4DEBC08C2308}"/>
              </a:ext>
            </a:extLst>
          </p:cNvPr>
          <p:cNvSpPr/>
          <p:nvPr/>
        </p:nvSpPr>
        <p:spPr>
          <a:xfrm>
            <a:off x="6410526" y="2093277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EC9B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66;p23">
            <a:extLst>
              <a:ext uri="{FF2B5EF4-FFF2-40B4-BE49-F238E27FC236}">
                <a16:creationId xmlns:a16="http://schemas.microsoft.com/office/drawing/2014/main" id="{96D34BD8-C97A-CBAD-E1B6-061D85CFD08E}"/>
              </a:ext>
            </a:extLst>
          </p:cNvPr>
          <p:cNvSpPr/>
          <p:nvPr/>
        </p:nvSpPr>
        <p:spPr>
          <a:xfrm>
            <a:off x="6949535" y="1778368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29346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67;p23">
            <a:extLst>
              <a:ext uri="{FF2B5EF4-FFF2-40B4-BE49-F238E27FC236}">
                <a16:creationId xmlns:a16="http://schemas.microsoft.com/office/drawing/2014/main" id="{F89A8E1E-1CAD-49EB-5189-FB9C6332835E}"/>
              </a:ext>
            </a:extLst>
          </p:cNvPr>
          <p:cNvSpPr/>
          <p:nvPr/>
        </p:nvSpPr>
        <p:spPr>
          <a:xfrm>
            <a:off x="7408128" y="3425008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568;p23">
            <a:extLst>
              <a:ext uri="{FF2B5EF4-FFF2-40B4-BE49-F238E27FC236}">
                <a16:creationId xmlns:a16="http://schemas.microsoft.com/office/drawing/2014/main" id="{DB836CF4-0A71-72AB-2493-DFFF88644BED}"/>
              </a:ext>
            </a:extLst>
          </p:cNvPr>
          <p:cNvSpPr/>
          <p:nvPr/>
        </p:nvSpPr>
        <p:spPr>
          <a:xfrm>
            <a:off x="7850017" y="3044976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EC9B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569;p23">
            <a:extLst>
              <a:ext uri="{FF2B5EF4-FFF2-40B4-BE49-F238E27FC236}">
                <a16:creationId xmlns:a16="http://schemas.microsoft.com/office/drawing/2014/main" id="{63278635-0B23-3500-90FF-A515A2C8B766}"/>
              </a:ext>
            </a:extLst>
          </p:cNvPr>
          <p:cNvSpPr/>
          <p:nvPr/>
        </p:nvSpPr>
        <p:spPr>
          <a:xfrm>
            <a:off x="8764823" y="1831132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532;p23">
            <a:extLst>
              <a:ext uri="{FF2B5EF4-FFF2-40B4-BE49-F238E27FC236}">
                <a16:creationId xmlns:a16="http://schemas.microsoft.com/office/drawing/2014/main" id="{F9F269C4-9C07-AAFB-2DC8-AE54B6956451}"/>
              </a:ext>
            </a:extLst>
          </p:cNvPr>
          <p:cNvGrpSpPr/>
          <p:nvPr/>
        </p:nvGrpSpPr>
        <p:grpSpPr>
          <a:xfrm>
            <a:off x="6296723" y="2688156"/>
            <a:ext cx="339205" cy="282250"/>
            <a:chOff x="2967600" y="4528286"/>
            <a:chExt cx="765827" cy="670678"/>
          </a:xfrm>
        </p:grpSpPr>
        <p:sp>
          <p:nvSpPr>
            <p:cNvPr id="63" name="Google Shape;533;p23">
              <a:extLst>
                <a:ext uri="{FF2B5EF4-FFF2-40B4-BE49-F238E27FC236}">
                  <a16:creationId xmlns:a16="http://schemas.microsoft.com/office/drawing/2014/main" id="{79F5348B-EAF7-F081-8326-4982864871C6}"/>
                </a:ext>
              </a:extLst>
            </p:cNvPr>
            <p:cNvSpPr/>
            <p:nvPr/>
          </p:nvSpPr>
          <p:spPr>
            <a:xfrm rot="1492103">
              <a:off x="3031179" y="4642031"/>
              <a:ext cx="638671" cy="443188"/>
            </a:xfrm>
            <a:custGeom>
              <a:avLst/>
              <a:gdLst/>
              <a:ahLst/>
              <a:cxnLst/>
              <a:rect l="l" t="t" r="r" b="b"/>
              <a:pathLst>
                <a:path w="25549" h="17729" fill="none" extrusionOk="0">
                  <a:moveTo>
                    <a:pt x="3848" y="17728"/>
                  </a:moveTo>
                  <a:lnTo>
                    <a:pt x="1620" y="13059"/>
                  </a:lnTo>
                  <a:cubicBezTo>
                    <a:pt x="1620" y="13059"/>
                    <a:pt x="1" y="9693"/>
                    <a:pt x="1747" y="8503"/>
                  </a:cubicBezTo>
                  <a:cubicBezTo>
                    <a:pt x="3481" y="7314"/>
                    <a:pt x="7112" y="5062"/>
                    <a:pt x="9339" y="3910"/>
                  </a:cubicBezTo>
                  <a:cubicBezTo>
                    <a:pt x="11554" y="2759"/>
                    <a:pt x="16312" y="658"/>
                    <a:pt x="17792" y="329"/>
                  </a:cubicBezTo>
                  <a:cubicBezTo>
                    <a:pt x="19273" y="0"/>
                    <a:pt x="20728" y="607"/>
                    <a:pt x="22778" y="2695"/>
                  </a:cubicBezTo>
                  <a:cubicBezTo>
                    <a:pt x="24840" y="4783"/>
                    <a:pt x="25321" y="5606"/>
                    <a:pt x="25549" y="6783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34;p23">
              <a:extLst>
                <a:ext uri="{FF2B5EF4-FFF2-40B4-BE49-F238E27FC236}">
                  <a16:creationId xmlns:a16="http://schemas.microsoft.com/office/drawing/2014/main" id="{30BF0696-85B2-D8A7-8532-725A346D594C}"/>
                </a:ext>
              </a:extLst>
            </p:cNvPr>
            <p:cNvSpPr/>
            <p:nvPr/>
          </p:nvSpPr>
          <p:spPr>
            <a:xfrm rot="1492103">
              <a:off x="3586323" y="4934014"/>
              <a:ext cx="92367" cy="59170"/>
            </a:xfrm>
            <a:custGeom>
              <a:avLst/>
              <a:gdLst/>
              <a:ahLst/>
              <a:cxnLst/>
              <a:rect l="l" t="t" r="r" b="b"/>
              <a:pathLst>
                <a:path w="3695" h="2367" fill="none" extrusionOk="0">
                  <a:moveTo>
                    <a:pt x="3568" y="355"/>
                  </a:moveTo>
                  <a:cubicBezTo>
                    <a:pt x="3695" y="608"/>
                    <a:pt x="3581" y="911"/>
                    <a:pt x="3341" y="1025"/>
                  </a:cubicBezTo>
                  <a:lnTo>
                    <a:pt x="797" y="2240"/>
                  </a:lnTo>
                  <a:cubicBezTo>
                    <a:pt x="544" y="2367"/>
                    <a:pt x="240" y="2253"/>
                    <a:pt x="127" y="2012"/>
                  </a:cubicBezTo>
                  <a:lnTo>
                    <a:pt x="127" y="2012"/>
                  </a:lnTo>
                  <a:cubicBezTo>
                    <a:pt x="0" y="1759"/>
                    <a:pt x="114" y="1456"/>
                    <a:pt x="354" y="1342"/>
                  </a:cubicBezTo>
                  <a:lnTo>
                    <a:pt x="2898" y="127"/>
                  </a:lnTo>
                  <a:cubicBezTo>
                    <a:pt x="3151" y="0"/>
                    <a:pt x="3455" y="114"/>
                    <a:pt x="356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35;p23">
              <a:extLst>
                <a:ext uri="{FF2B5EF4-FFF2-40B4-BE49-F238E27FC236}">
                  <a16:creationId xmlns:a16="http://schemas.microsoft.com/office/drawing/2014/main" id="{66151DF9-AA7B-D201-EA64-DE1320A5B497}"/>
                </a:ext>
              </a:extLst>
            </p:cNvPr>
            <p:cNvSpPr/>
            <p:nvPr/>
          </p:nvSpPr>
          <p:spPr>
            <a:xfrm rot="1492103">
              <a:off x="3033742" y="4956619"/>
              <a:ext cx="79118" cy="52846"/>
            </a:xfrm>
            <a:custGeom>
              <a:avLst/>
              <a:gdLst/>
              <a:ahLst/>
              <a:cxnLst/>
              <a:rect l="l" t="t" r="r" b="b"/>
              <a:pathLst>
                <a:path w="3165" h="2114" fill="none" extrusionOk="0">
                  <a:moveTo>
                    <a:pt x="3038" y="355"/>
                  </a:moveTo>
                  <a:cubicBezTo>
                    <a:pt x="3164" y="608"/>
                    <a:pt x="3051" y="911"/>
                    <a:pt x="2810" y="1025"/>
                  </a:cubicBezTo>
                  <a:lnTo>
                    <a:pt x="785" y="2000"/>
                  </a:lnTo>
                  <a:cubicBezTo>
                    <a:pt x="532" y="2114"/>
                    <a:pt x="241" y="2012"/>
                    <a:pt x="115" y="1759"/>
                  </a:cubicBezTo>
                  <a:lnTo>
                    <a:pt x="115" y="1759"/>
                  </a:lnTo>
                  <a:cubicBezTo>
                    <a:pt x="1" y="1506"/>
                    <a:pt x="102" y="1215"/>
                    <a:pt x="355" y="1089"/>
                  </a:cubicBezTo>
                  <a:lnTo>
                    <a:pt x="2380" y="127"/>
                  </a:lnTo>
                  <a:cubicBezTo>
                    <a:pt x="2620" y="0"/>
                    <a:pt x="2924" y="114"/>
                    <a:pt x="303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36;p23">
              <a:extLst>
                <a:ext uri="{FF2B5EF4-FFF2-40B4-BE49-F238E27FC236}">
                  <a16:creationId xmlns:a16="http://schemas.microsoft.com/office/drawing/2014/main" id="{33F5091E-3151-DD72-4EB9-DA34392B3BB6}"/>
                </a:ext>
              </a:extLst>
            </p:cNvPr>
            <p:cNvSpPr/>
            <p:nvPr/>
          </p:nvSpPr>
          <p:spPr>
            <a:xfrm rot="1492103">
              <a:off x="3106220" y="4931459"/>
              <a:ext cx="121815" cy="121790"/>
            </a:xfrm>
            <a:custGeom>
              <a:avLst/>
              <a:gdLst/>
              <a:ahLst/>
              <a:cxnLst/>
              <a:rect l="l" t="t" r="r" b="b"/>
              <a:pathLst>
                <a:path w="4873" h="4872" fill="none" extrusionOk="0">
                  <a:moveTo>
                    <a:pt x="4366" y="1518"/>
                  </a:moveTo>
                  <a:cubicBezTo>
                    <a:pt x="4873" y="2581"/>
                    <a:pt x="4430" y="3859"/>
                    <a:pt x="3367" y="4366"/>
                  </a:cubicBezTo>
                  <a:cubicBezTo>
                    <a:pt x="2304" y="4872"/>
                    <a:pt x="1026" y="4429"/>
                    <a:pt x="520" y="3366"/>
                  </a:cubicBezTo>
                  <a:cubicBezTo>
                    <a:pt x="1" y="2290"/>
                    <a:pt x="456" y="1025"/>
                    <a:pt x="1519" y="506"/>
                  </a:cubicBezTo>
                  <a:cubicBezTo>
                    <a:pt x="2582" y="0"/>
                    <a:pt x="3860" y="456"/>
                    <a:pt x="4366" y="1518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37;p23">
              <a:extLst>
                <a:ext uri="{FF2B5EF4-FFF2-40B4-BE49-F238E27FC236}">
                  <a16:creationId xmlns:a16="http://schemas.microsoft.com/office/drawing/2014/main" id="{21084F79-9750-B927-E665-DDB0C42979C3}"/>
                </a:ext>
              </a:extLst>
            </p:cNvPr>
            <p:cNvSpPr/>
            <p:nvPr/>
          </p:nvSpPr>
          <p:spPr>
            <a:xfrm rot="1492103">
              <a:off x="3135638" y="4960928"/>
              <a:ext cx="63295" cy="62970"/>
            </a:xfrm>
            <a:custGeom>
              <a:avLst/>
              <a:gdLst/>
              <a:ahLst/>
              <a:cxnLst/>
              <a:rect l="l" t="t" r="r" b="b"/>
              <a:pathLst>
                <a:path w="2532" h="2519" fill="none" extrusionOk="0">
                  <a:moveTo>
                    <a:pt x="2266" y="785"/>
                  </a:moveTo>
                  <a:cubicBezTo>
                    <a:pt x="2531" y="1329"/>
                    <a:pt x="2291" y="2000"/>
                    <a:pt x="1747" y="2266"/>
                  </a:cubicBezTo>
                  <a:cubicBezTo>
                    <a:pt x="1190" y="2519"/>
                    <a:pt x="532" y="2291"/>
                    <a:pt x="266" y="1734"/>
                  </a:cubicBezTo>
                  <a:cubicBezTo>
                    <a:pt x="1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6" y="78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38;p23">
              <a:extLst>
                <a:ext uri="{FF2B5EF4-FFF2-40B4-BE49-F238E27FC236}">
                  <a16:creationId xmlns:a16="http://schemas.microsoft.com/office/drawing/2014/main" id="{2C3A30ED-90F8-6233-3600-E12BABAE91EA}"/>
                </a:ext>
              </a:extLst>
            </p:cNvPr>
            <p:cNvSpPr/>
            <p:nvPr/>
          </p:nvSpPr>
          <p:spPr>
            <a:xfrm rot="1492103">
              <a:off x="3161884" y="4987202"/>
              <a:ext cx="10799" cy="10449"/>
            </a:xfrm>
            <a:custGeom>
              <a:avLst/>
              <a:gdLst/>
              <a:ahLst/>
              <a:cxnLst/>
              <a:rect l="l" t="t" r="r" b="b"/>
              <a:pathLst>
                <a:path w="432" h="418" fill="none" extrusionOk="0">
                  <a:moveTo>
                    <a:pt x="381" y="127"/>
                  </a:moveTo>
                  <a:cubicBezTo>
                    <a:pt x="431" y="228"/>
                    <a:pt x="381" y="329"/>
                    <a:pt x="292" y="380"/>
                  </a:cubicBezTo>
                  <a:cubicBezTo>
                    <a:pt x="203" y="418"/>
                    <a:pt x="90" y="380"/>
                    <a:pt x="52" y="291"/>
                  </a:cubicBezTo>
                  <a:cubicBezTo>
                    <a:pt x="1" y="203"/>
                    <a:pt x="39" y="89"/>
                    <a:pt x="140" y="51"/>
                  </a:cubicBezTo>
                  <a:cubicBezTo>
                    <a:pt x="229" y="0"/>
                    <a:pt x="343" y="38"/>
                    <a:pt x="381" y="127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39;p23">
              <a:extLst>
                <a:ext uri="{FF2B5EF4-FFF2-40B4-BE49-F238E27FC236}">
                  <a16:creationId xmlns:a16="http://schemas.microsoft.com/office/drawing/2014/main" id="{DED5C77B-9CF8-6E30-4DAB-07E39FD777FF}"/>
                </a:ext>
              </a:extLst>
            </p:cNvPr>
            <p:cNvSpPr/>
            <p:nvPr/>
          </p:nvSpPr>
          <p:spPr>
            <a:xfrm rot="1492103">
              <a:off x="3466021" y="4921760"/>
              <a:ext cx="121790" cy="12179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4353" y="1519"/>
                  </a:moveTo>
                  <a:cubicBezTo>
                    <a:pt x="4872" y="2582"/>
                    <a:pt x="4416" y="3860"/>
                    <a:pt x="3353" y="4366"/>
                  </a:cubicBezTo>
                  <a:cubicBezTo>
                    <a:pt x="2291" y="4872"/>
                    <a:pt x="1013" y="4429"/>
                    <a:pt x="506" y="3366"/>
                  </a:cubicBezTo>
                  <a:cubicBezTo>
                    <a:pt x="0" y="2303"/>
                    <a:pt x="443" y="1025"/>
                    <a:pt x="1506" y="519"/>
                  </a:cubicBezTo>
                  <a:cubicBezTo>
                    <a:pt x="2569" y="0"/>
                    <a:pt x="3847" y="456"/>
                    <a:pt x="4353" y="151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40;p23">
              <a:extLst>
                <a:ext uri="{FF2B5EF4-FFF2-40B4-BE49-F238E27FC236}">
                  <a16:creationId xmlns:a16="http://schemas.microsoft.com/office/drawing/2014/main" id="{A66CA58F-1E97-215F-6D36-8B55A988511A}"/>
                </a:ext>
              </a:extLst>
            </p:cNvPr>
            <p:cNvSpPr/>
            <p:nvPr/>
          </p:nvSpPr>
          <p:spPr>
            <a:xfrm rot="1492103">
              <a:off x="3495074" y="4951083"/>
              <a:ext cx="63295" cy="63295"/>
            </a:xfrm>
            <a:custGeom>
              <a:avLst/>
              <a:gdLst/>
              <a:ahLst/>
              <a:cxnLst/>
              <a:rect l="l" t="t" r="r" b="b"/>
              <a:pathLst>
                <a:path w="2532" h="2532" fill="none" extrusionOk="0">
                  <a:moveTo>
                    <a:pt x="2265" y="786"/>
                  </a:moveTo>
                  <a:cubicBezTo>
                    <a:pt x="2531" y="1342"/>
                    <a:pt x="2303" y="2000"/>
                    <a:pt x="1747" y="2266"/>
                  </a:cubicBezTo>
                  <a:cubicBezTo>
                    <a:pt x="1190" y="2532"/>
                    <a:pt x="532" y="2291"/>
                    <a:pt x="266" y="1747"/>
                  </a:cubicBezTo>
                  <a:cubicBezTo>
                    <a:pt x="0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5" y="78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41;p23">
              <a:extLst>
                <a:ext uri="{FF2B5EF4-FFF2-40B4-BE49-F238E27FC236}">
                  <a16:creationId xmlns:a16="http://schemas.microsoft.com/office/drawing/2014/main" id="{F8AD03C4-85D5-1A28-BDE4-BA2C7893373E}"/>
                </a:ext>
              </a:extLst>
            </p:cNvPr>
            <p:cNvSpPr/>
            <p:nvPr/>
          </p:nvSpPr>
          <p:spPr>
            <a:xfrm rot="1492103">
              <a:off x="3521700" y="4977434"/>
              <a:ext cx="10449" cy="10449"/>
            </a:xfrm>
            <a:custGeom>
              <a:avLst/>
              <a:gdLst/>
              <a:ahLst/>
              <a:cxnLst/>
              <a:rect l="l" t="t" r="r" b="b"/>
              <a:pathLst>
                <a:path w="418" h="418" fill="none" extrusionOk="0">
                  <a:moveTo>
                    <a:pt x="367" y="139"/>
                  </a:moveTo>
                  <a:cubicBezTo>
                    <a:pt x="418" y="228"/>
                    <a:pt x="380" y="329"/>
                    <a:pt x="291" y="380"/>
                  </a:cubicBezTo>
                  <a:cubicBezTo>
                    <a:pt x="190" y="418"/>
                    <a:pt x="89" y="380"/>
                    <a:pt x="38" y="291"/>
                  </a:cubicBezTo>
                  <a:cubicBezTo>
                    <a:pt x="0" y="203"/>
                    <a:pt x="38" y="89"/>
                    <a:pt x="127" y="51"/>
                  </a:cubicBezTo>
                  <a:cubicBezTo>
                    <a:pt x="215" y="0"/>
                    <a:pt x="329" y="38"/>
                    <a:pt x="367" y="13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42;p23">
              <a:extLst>
                <a:ext uri="{FF2B5EF4-FFF2-40B4-BE49-F238E27FC236}">
                  <a16:creationId xmlns:a16="http://schemas.microsoft.com/office/drawing/2014/main" id="{83CF64A4-A61A-C696-6EA8-3D94D0B34F4E}"/>
                </a:ext>
              </a:extLst>
            </p:cNvPr>
            <p:cNvSpPr/>
            <p:nvPr/>
          </p:nvSpPr>
          <p:spPr>
            <a:xfrm rot="1492103">
              <a:off x="3233231" y="4922499"/>
              <a:ext cx="226531" cy="114215"/>
            </a:xfrm>
            <a:custGeom>
              <a:avLst/>
              <a:gdLst/>
              <a:ahLst/>
              <a:cxnLst/>
              <a:rect l="l" t="t" r="r" b="b"/>
              <a:pathLst>
                <a:path w="9062" h="4569" fill="none" extrusionOk="0">
                  <a:moveTo>
                    <a:pt x="1" y="4568"/>
                  </a:moveTo>
                  <a:lnTo>
                    <a:pt x="906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43;p23">
              <a:extLst>
                <a:ext uri="{FF2B5EF4-FFF2-40B4-BE49-F238E27FC236}">
                  <a16:creationId xmlns:a16="http://schemas.microsoft.com/office/drawing/2014/main" id="{0D587D2D-F1AE-D85C-1221-6680A770F7E0}"/>
                </a:ext>
              </a:extLst>
            </p:cNvPr>
            <p:cNvSpPr/>
            <p:nvPr/>
          </p:nvSpPr>
          <p:spPr>
            <a:xfrm rot="1492103">
              <a:off x="3101594" y="4637243"/>
              <a:ext cx="468486" cy="230306"/>
            </a:xfrm>
            <a:custGeom>
              <a:avLst/>
              <a:gdLst/>
              <a:ahLst/>
              <a:cxnLst/>
              <a:rect l="l" t="t" r="r" b="b"/>
              <a:pathLst>
                <a:path w="18741" h="9213" fill="none" extrusionOk="0">
                  <a:moveTo>
                    <a:pt x="0" y="9212"/>
                  </a:moveTo>
                  <a:lnTo>
                    <a:pt x="1874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44;p23">
              <a:extLst>
                <a:ext uri="{FF2B5EF4-FFF2-40B4-BE49-F238E27FC236}">
                  <a16:creationId xmlns:a16="http://schemas.microsoft.com/office/drawing/2014/main" id="{18771FEA-E4EB-0EA5-246C-61D6B9D68721}"/>
                </a:ext>
              </a:extLst>
            </p:cNvPr>
            <p:cNvSpPr/>
            <p:nvPr/>
          </p:nvSpPr>
          <p:spPr>
            <a:xfrm rot="1492103">
              <a:off x="3405727" y="4761832"/>
              <a:ext cx="97142" cy="202783"/>
            </a:xfrm>
            <a:custGeom>
              <a:avLst/>
              <a:gdLst/>
              <a:ahLst/>
              <a:cxnLst/>
              <a:rect l="l" t="t" r="r" b="b"/>
              <a:pathLst>
                <a:path w="3886" h="8112" fill="none" extrusionOk="0">
                  <a:moveTo>
                    <a:pt x="1" y="1"/>
                  </a:moveTo>
                  <a:cubicBezTo>
                    <a:pt x="1" y="1"/>
                    <a:pt x="3443" y="7504"/>
                    <a:pt x="3885" y="8112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45;p23">
              <a:extLst>
                <a:ext uri="{FF2B5EF4-FFF2-40B4-BE49-F238E27FC236}">
                  <a16:creationId xmlns:a16="http://schemas.microsoft.com/office/drawing/2014/main" id="{5C5D0A1A-1848-C2CE-92CE-A30B3C047E64}"/>
                </a:ext>
              </a:extLst>
            </p:cNvPr>
            <p:cNvSpPr/>
            <p:nvPr/>
          </p:nvSpPr>
          <p:spPr>
            <a:xfrm rot="1492103">
              <a:off x="3083492" y="4713707"/>
              <a:ext cx="528906" cy="259078"/>
            </a:xfrm>
            <a:custGeom>
              <a:avLst/>
              <a:gdLst/>
              <a:ahLst/>
              <a:cxnLst/>
              <a:rect l="l" t="t" r="r" b="b"/>
              <a:pathLst>
                <a:path w="21158" h="10364" fill="none" extrusionOk="0">
                  <a:moveTo>
                    <a:pt x="1" y="10364"/>
                  </a:moveTo>
                  <a:lnTo>
                    <a:pt x="21158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46;p23">
              <a:extLst>
                <a:ext uri="{FF2B5EF4-FFF2-40B4-BE49-F238E27FC236}">
                  <a16:creationId xmlns:a16="http://schemas.microsoft.com/office/drawing/2014/main" id="{E3F32ED5-EC65-C3B1-5340-28CE7A21CC0D}"/>
                </a:ext>
              </a:extLst>
            </p:cNvPr>
            <p:cNvSpPr/>
            <p:nvPr/>
          </p:nvSpPr>
          <p:spPr>
            <a:xfrm rot="1492103">
              <a:off x="3120551" y="4853846"/>
              <a:ext cx="54745" cy="25948"/>
            </a:xfrm>
            <a:custGeom>
              <a:avLst/>
              <a:gdLst/>
              <a:ahLst/>
              <a:cxnLst/>
              <a:rect l="l" t="t" r="r" b="b"/>
              <a:pathLst>
                <a:path w="2190" h="1038" fill="none" extrusionOk="0">
                  <a:moveTo>
                    <a:pt x="0" y="1038"/>
                  </a:moveTo>
                  <a:lnTo>
                    <a:pt x="2189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47;p23">
              <a:extLst>
                <a:ext uri="{FF2B5EF4-FFF2-40B4-BE49-F238E27FC236}">
                  <a16:creationId xmlns:a16="http://schemas.microsoft.com/office/drawing/2014/main" id="{74D442FF-15B5-300E-3194-3BAAAD069C72}"/>
                </a:ext>
              </a:extLst>
            </p:cNvPr>
            <p:cNvSpPr/>
            <p:nvPr/>
          </p:nvSpPr>
          <p:spPr>
            <a:xfrm rot="1492103">
              <a:off x="3120759" y="4862950"/>
              <a:ext cx="54420" cy="26273"/>
            </a:xfrm>
            <a:custGeom>
              <a:avLst/>
              <a:gdLst/>
              <a:ahLst/>
              <a:cxnLst/>
              <a:rect l="l" t="t" r="r" b="b"/>
              <a:pathLst>
                <a:path w="2177" h="1051" fill="none" extrusionOk="0">
                  <a:moveTo>
                    <a:pt x="1" y="1051"/>
                  </a:moveTo>
                  <a:lnTo>
                    <a:pt x="2177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48;p23">
              <a:extLst>
                <a:ext uri="{FF2B5EF4-FFF2-40B4-BE49-F238E27FC236}">
                  <a16:creationId xmlns:a16="http://schemas.microsoft.com/office/drawing/2014/main" id="{60EAB51E-1871-6A47-D124-D19569A76FC6}"/>
                </a:ext>
              </a:extLst>
            </p:cNvPr>
            <p:cNvSpPr/>
            <p:nvPr/>
          </p:nvSpPr>
          <p:spPr>
            <a:xfrm rot="1492103">
              <a:off x="3120766" y="4872782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0" y="1051"/>
                  </a:moveTo>
                  <a:lnTo>
                    <a:pt x="2189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49;p23">
              <a:extLst>
                <a:ext uri="{FF2B5EF4-FFF2-40B4-BE49-F238E27FC236}">
                  <a16:creationId xmlns:a16="http://schemas.microsoft.com/office/drawing/2014/main" id="{F8D32B6F-8FCB-CAFA-1CF9-958C0A593768}"/>
                </a:ext>
              </a:extLst>
            </p:cNvPr>
            <p:cNvSpPr/>
            <p:nvPr/>
          </p:nvSpPr>
          <p:spPr>
            <a:xfrm rot="1492103">
              <a:off x="3121028" y="4881968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1" y="1051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50;p23">
              <a:extLst>
                <a:ext uri="{FF2B5EF4-FFF2-40B4-BE49-F238E27FC236}">
                  <a16:creationId xmlns:a16="http://schemas.microsoft.com/office/drawing/2014/main" id="{571276E3-E062-3680-7DEE-FF07D8543220}"/>
                </a:ext>
              </a:extLst>
            </p:cNvPr>
            <p:cNvSpPr/>
            <p:nvPr/>
          </p:nvSpPr>
          <p:spPr>
            <a:xfrm rot="1492103">
              <a:off x="3120985" y="4892735"/>
              <a:ext cx="54745" cy="25973"/>
            </a:xfrm>
            <a:custGeom>
              <a:avLst/>
              <a:gdLst/>
              <a:ahLst/>
              <a:cxnLst/>
              <a:rect l="l" t="t" r="r" b="b"/>
              <a:pathLst>
                <a:path w="2190" h="1039" fill="none" extrusionOk="0">
                  <a:moveTo>
                    <a:pt x="1" y="1039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51;p23">
              <a:extLst>
                <a:ext uri="{FF2B5EF4-FFF2-40B4-BE49-F238E27FC236}">
                  <a16:creationId xmlns:a16="http://schemas.microsoft.com/office/drawing/2014/main" id="{132A7D3D-A82B-FFC6-FCF6-1BEAB7EEA6A0}"/>
                </a:ext>
              </a:extLst>
            </p:cNvPr>
            <p:cNvSpPr/>
            <p:nvPr/>
          </p:nvSpPr>
          <p:spPr>
            <a:xfrm rot="1492103">
              <a:off x="3420507" y="4799371"/>
              <a:ext cx="261303" cy="140788"/>
            </a:xfrm>
            <a:custGeom>
              <a:avLst/>
              <a:gdLst/>
              <a:ahLst/>
              <a:cxnLst/>
              <a:rect l="l" t="t" r="r" b="b"/>
              <a:pathLst>
                <a:path w="10453" h="5632" fill="none" extrusionOk="0">
                  <a:moveTo>
                    <a:pt x="0" y="1"/>
                  </a:moveTo>
                  <a:cubicBezTo>
                    <a:pt x="0" y="1"/>
                    <a:pt x="2658" y="5100"/>
                    <a:pt x="3063" y="5632"/>
                  </a:cubicBezTo>
                  <a:cubicBezTo>
                    <a:pt x="3063" y="5632"/>
                    <a:pt x="6353" y="3911"/>
                    <a:pt x="7011" y="3974"/>
                  </a:cubicBezTo>
                  <a:cubicBezTo>
                    <a:pt x="7656" y="4050"/>
                    <a:pt x="8263" y="4278"/>
                    <a:pt x="8263" y="4278"/>
                  </a:cubicBezTo>
                  <a:lnTo>
                    <a:pt x="10452" y="324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52;p23">
              <a:extLst>
                <a:ext uri="{FF2B5EF4-FFF2-40B4-BE49-F238E27FC236}">
                  <a16:creationId xmlns:a16="http://schemas.microsoft.com/office/drawing/2014/main" id="{B895555B-DFCF-F740-45F0-A353611C88AE}"/>
                </a:ext>
              </a:extLst>
            </p:cNvPr>
            <p:cNvSpPr/>
            <p:nvPr/>
          </p:nvSpPr>
          <p:spPr>
            <a:xfrm rot="1492103">
              <a:off x="3630288" y="4899488"/>
              <a:ext cx="25323" cy="25973"/>
            </a:xfrm>
            <a:custGeom>
              <a:avLst/>
              <a:gdLst/>
              <a:ahLst/>
              <a:cxnLst/>
              <a:rect l="l" t="t" r="r" b="b"/>
              <a:pathLst>
                <a:path w="1013" h="1039" fill="none" extrusionOk="0">
                  <a:moveTo>
                    <a:pt x="899" y="330"/>
                  </a:moveTo>
                  <a:cubicBezTo>
                    <a:pt x="1013" y="558"/>
                    <a:pt x="924" y="823"/>
                    <a:pt x="709" y="937"/>
                  </a:cubicBezTo>
                  <a:cubicBezTo>
                    <a:pt x="481" y="1038"/>
                    <a:pt x="216" y="937"/>
                    <a:pt x="102" y="709"/>
                  </a:cubicBezTo>
                  <a:cubicBezTo>
                    <a:pt x="1" y="482"/>
                    <a:pt x="89" y="203"/>
                    <a:pt x="304" y="102"/>
                  </a:cubicBezTo>
                  <a:cubicBezTo>
                    <a:pt x="519" y="1"/>
                    <a:pt x="798" y="102"/>
                    <a:pt x="899" y="330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53;p23">
              <a:extLst>
                <a:ext uri="{FF2B5EF4-FFF2-40B4-BE49-F238E27FC236}">
                  <a16:creationId xmlns:a16="http://schemas.microsoft.com/office/drawing/2014/main" id="{4898332B-15E4-FF15-5AC4-634914CFDCB0}"/>
                </a:ext>
              </a:extLst>
            </p:cNvPr>
            <p:cNvSpPr/>
            <p:nvPr/>
          </p:nvSpPr>
          <p:spPr>
            <a:xfrm rot="1492103">
              <a:off x="3118578" y="4745508"/>
              <a:ext cx="116440" cy="100617"/>
            </a:xfrm>
            <a:custGeom>
              <a:avLst/>
              <a:gdLst/>
              <a:ahLst/>
              <a:cxnLst/>
              <a:rect l="l" t="t" r="r" b="b"/>
              <a:pathLst>
                <a:path w="4658" h="4025" fill="none" extrusionOk="0">
                  <a:moveTo>
                    <a:pt x="1469" y="4012"/>
                  </a:moveTo>
                  <a:lnTo>
                    <a:pt x="4341" y="2633"/>
                  </a:lnTo>
                  <a:cubicBezTo>
                    <a:pt x="4341" y="2633"/>
                    <a:pt x="4657" y="2544"/>
                    <a:pt x="4278" y="1785"/>
                  </a:cubicBezTo>
                  <a:cubicBezTo>
                    <a:pt x="3898" y="1026"/>
                    <a:pt x="3506" y="343"/>
                    <a:pt x="3506" y="343"/>
                  </a:cubicBezTo>
                  <a:cubicBezTo>
                    <a:pt x="3506" y="343"/>
                    <a:pt x="3443" y="1"/>
                    <a:pt x="2873" y="279"/>
                  </a:cubicBezTo>
                  <a:cubicBezTo>
                    <a:pt x="2304" y="545"/>
                    <a:pt x="418" y="1456"/>
                    <a:pt x="418" y="1456"/>
                  </a:cubicBezTo>
                  <a:cubicBezTo>
                    <a:pt x="418" y="1456"/>
                    <a:pt x="1" y="1671"/>
                    <a:pt x="266" y="2152"/>
                  </a:cubicBezTo>
                  <a:cubicBezTo>
                    <a:pt x="532" y="2620"/>
                    <a:pt x="1000" y="3683"/>
                    <a:pt x="1000" y="3683"/>
                  </a:cubicBezTo>
                  <a:cubicBezTo>
                    <a:pt x="1000" y="3683"/>
                    <a:pt x="1203" y="4025"/>
                    <a:pt x="1469" y="4012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54;p23">
              <a:extLst>
                <a:ext uri="{FF2B5EF4-FFF2-40B4-BE49-F238E27FC236}">
                  <a16:creationId xmlns:a16="http://schemas.microsoft.com/office/drawing/2014/main" id="{A2BC9553-DCE2-734F-B106-74706CE1B119}"/>
                </a:ext>
              </a:extLst>
            </p:cNvPr>
            <p:cNvSpPr/>
            <p:nvPr/>
          </p:nvSpPr>
          <p:spPr>
            <a:xfrm rot="1492103">
              <a:off x="3231118" y="4743928"/>
              <a:ext cx="112941" cy="101891"/>
            </a:xfrm>
            <a:custGeom>
              <a:avLst/>
              <a:gdLst/>
              <a:ahLst/>
              <a:cxnLst/>
              <a:rect l="l" t="t" r="r" b="b"/>
              <a:pathLst>
                <a:path w="4518" h="4076" fill="none" extrusionOk="0">
                  <a:moveTo>
                    <a:pt x="1025" y="3569"/>
                  </a:moveTo>
                  <a:lnTo>
                    <a:pt x="177" y="1975"/>
                  </a:lnTo>
                  <a:cubicBezTo>
                    <a:pt x="177" y="1975"/>
                    <a:pt x="0" y="1620"/>
                    <a:pt x="696" y="1291"/>
                  </a:cubicBezTo>
                  <a:cubicBezTo>
                    <a:pt x="1405" y="950"/>
                    <a:pt x="3151" y="114"/>
                    <a:pt x="3151" y="114"/>
                  </a:cubicBezTo>
                  <a:cubicBezTo>
                    <a:pt x="3151" y="114"/>
                    <a:pt x="3594" y="1"/>
                    <a:pt x="3822" y="570"/>
                  </a:cubicBezTo>
                  <a:cubicBezTo>
                    <a:pt x="4062" y="1139"/>
                    <a:pt x="4404" y="1987"/>
                    <a:pt x="4404" y="1987"/>
                  </a:cubicBezTo>
                  <a:cubicBezTo>
                    <a:pt x="4404" y="1987"/>
                    <a:pt x="4518" y="2544"/>
                    <a:pt x="4176" y="2683"/>
                  </a:cubicBezTo>
                  <a:cubicBezTo>
                    <a:pt x="3328" y="3038"/>
                    <a:pt x="1481" y="3974"/>
                    <a:pt x="1481" y="3974"/>
                  </a:cubicBezTo>
                  <a:cubicBezTo>
                    <a:pt x="1481" y="3974"/>
                    <a:pt x="1266" y="4075"/>
                    <a:pt x="1025" y="356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55;p23">
              <a:extLst>
                <a:ext uri="{FF2B5EF4-FFF2-40B4-BE49-F238E27FC236}">
                  <a16:creationId xmlns:a16="http://schemas.microsoft.com/office/drawing/2014/main" id="{2F78A6A6-1381-6861-E8C1-83AA4858F50C}"/>
                </a:ext>
              </a:extLst>
            </p:cNvPr>
            <p:cNvSpPr/>
            <p:nvPr/>
          </p:nvSpPr>
          <p:spPr>
            <a:xfrm rot="1492103">
              <a:off x="3340741" y="4741202"/>
              <a:ext cx="116115" cy="104416"/>
            </a:xfrm>
            <a:custGeom>
              <a:avLst/>
              <a:gdLst/>
              <a:ahLst/>
              <a:cxnLst/>
              <a:rect l="l" t="t" r="r" b="b"/>
              <a:pathLst>
                <a:path w="4645" h="4177" fill="none" extrusionOk="0">
                  <a:moveTo>
                    <a:pt x="165" y="1924"/>
                  </a:moveTo>
                  <a:lnTo>
                    <a:pt x="1013" y="3696"/>
                  </a:lnTo>
                  <a:cubicBezTo>
                    <a:pt x="1013" y="3696"/>
                    <a:pt x="1202" y="4176"/>
                    <a:pt x="1785" y="3911"/>
                  </a:cubicBezTo>
                  <a:cubicBezTo>
                    <a:pt x="2354" y="3658"/>
                    <a:pt x="4290" y="2721"/>
                    <a:pt x="4290" y="2721"/>
                  </a:cubicBezTo>
                  <a:cubicBezTo>
                    <a:pt x="4290" y="2721"/>
                    <a:pt x="4644" y="2607"/>
                    <a:pt x="4163" y="1696"/>
                  </a:cubicBezTo>
                  <a:cubicBezTo>
                    <a:pt x="3695" y="798"/>
                    <a:pt x="3569" y="443"/>
                    <a:pt x="3569" y="443"/>
                  </a:cubicBezTo>
                  <a:cubicBezTo>
                    <a:pt x="3569" y="443"/>
                    <a:pt x="3379" y="1"/>
                    <a:pt x="2544" y="494"/>
                  </a:cubicBezTo>
                  <a:cubicBezTo>
                    <a:pt x="2379" y="583"/>
                    <a:pt x="696" y="1367"/>
                    <a:pt x="696" y="1367"/>
                  </a:cubicBezTo>
                  <a:cubicBezTo>
                    <a:pt x="696" y="1367"/>
                    <a:pt x="0" y="1570"/>
                    <a:pt x="165" y="1924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56;p23">
              <a:extLst>
                <a:ext uri="{FF2B5EF4-FFF2-40B4-BE49-F238E27FC236}">
                  <a16:creationId xmlns:a16="http://schemas.microsoft.com/office/drawing/2014/main" id="{91455E28-604B-7296-24FC-A66B941B481B}"/>
                </a:ext>
              </a:extLst>
            </p:cNvPr>
            <p:cNvSpPr/>
            <p:nvPr/>
          </p:nvSpPr>
          <p:spPr>
            <a:xfrm rot="1492103">
              <a:off x="3468287" y="4744327"/>
              <a:ext cx="166411" cy="111041"/>
            </a:xfrm>
            <a:custGeom>
              <a:avLst/>
              <a:gdLst/>
              <a:ahLst/>
              <a:cxnLst/>
              <a:rect l="l" t="t" r="r" b="b"/>
              <a:pathLst>
                <a:path w="6657" h="4442" fill="none" extrusionOk="0">
                  <a:moveTo>
                    <a:pt x="102" y="2316"/>
                  </a:moveTo>
                  <a:lnTo>
                    <a:pt x="899" y="3973"/>
                  </a:lnTo>
                  <a:cubicBezTo>
                    <a:pt x="899" y="3973"/>
                    <a:pt x="1025" y="4442"/>
                    <a:pt x="1974" y="3986"/>
                  </a:cubicBezTo>
                  <a:cubicBezTo>
                    <a:pt x="2923" y="3530"/>
                    <a:pt x="5859" y="2126"/>
                    <a:pt x="5859" y="2126"/>
                  </a:cubicBezTo>
                  <a:cubicBezTo>
                    <a:pt x="5859" y="2126"/>
                    <a:pt x="6656" y="1885"/>
                    <a:pt x="5821" y="1278"/>
                  </a:cubicBezTo>
                  <a:cubicBezTo>
                    <a:pt x="4973" y="658"/>
                    <a:pt x="4227" y="203"/>
                    <a:pt x="4227" y="203"/>
                  </a:cubicBezTo>
                  <a:cubicBezTo>
                    <a:pt x="4227" y="203"/>
                    <a:pt x="4037" y="0"/>
                    <a:pt x="3328" y="342"/>
                  </a:cubicBezTo>
                  <a:cubicBezTo>
                    <a:pt x="2607" y="683"/>
                    <a:pt x="367" y="1772"/>
                    <a:pt x="367" y="1772"/>
                  </a:cubicBezTo>
                  <a:cubicBezTo>
                    <a:pt x="367" y="1772"/>
                    <a:pt x="0" y="1911"/>
                    <a:pt x="102" y="231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57;p23">
              <a:extLst>
                <a:ext uri="{FF2B5EF4-FFF2-40B4-BE49-F238E27FC236}">
                  <a16:creationId xmlns:a16="http://schemas.microsoft.com/office/drawing/2014/main" id="{31F409BB-4EF1-8C97-9390-3B0109AAEBD3}"/>
                </a:ext>
              </a:extLst>
            </p:cNvPr>
            <p:cNvSpPr/>
            <p:nvPr/>
          </p:nvSpPr>
          <p:spPr>
            <a:xfrm rot="1492103">
              <a:off x="3518613" y="4748448"/>
              <a:ext cx="31647" cy="87668"/>
            </a:xfrm>
            <a:custGeom>
              <a:avLst/>
              <a:gdLst/>
              <a:ahLst/>
              <a:cxnLst/>
              <a:rect l="l" t="t" r="r" b="b"/>
              <a:pathLst>
                <a:path w="1266" h="3507" fill="none" extrusionOk="0">
                  <a:moveTo>
                    <a:pt x="0" y="520"/>
                  </a:moveTo>
                  <a:lnTo>
                    <a:pt x="25" y="3506"/>
                  </a:lnTo>
                  <a:lnTo>
                    <a:pt x="1265" y="2911"/>
                  </a:lnTo>
                  <a:lnTo>
                    <a:pt x="1088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58;p23">
              <a:extLst>
                <a:ext uri="{FF2B5EF4-FFF2-40B4-BE49-F238E27FC236}">
                  <a16:creationId xmlns:a16="http://schemas.microsoft.com/office/drawing/2014/main" id="{050419FE-45B7-F257-6222-BFE7E57AC2B1}"/>
                </a:ext>
              </a:extLst>
            </p:cNvPr>
            <p:cNvSpPr/>
            <p:nvPr/>
          </p:nvSpPr>
          <p:spPr>
            <a:xfrm rot="1492103">
              <a:off x="3276937" y="4753688"/>
              <a:ext cx="16774" cy="81643"/>
            </a:xfrm>
            <a:custGeom>
              <a:avLst/>
              <a:gdLst/>
              <a:ahLst/>
              <a:cxnLst/>
              <a:rect l="l" t="t" r="r" b="b"/>
              <a:pathLst>
                <a:path w="671" h="3266" fill="none" extrusionOk="0">
                  <a:moveTo>
                    <a:pt x="0" y="3266"/>
                  </a:moveTo>
                  <a:lnTo>
                    <a:pt x="228" y="203"/>
                  </a:lnTo>
                  <a:lnTo>
                    <a:pt x="671" y="1"/>
                  </a:lnTo>
                  <a:lnTo>
                    <a:pt x="544" y="310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59;p23">
              <a:extLst>
                <a:ext uri="{FF2B5EF4-FFF2-40B4-BE49-F238E27FC236}">
                  <a16:creationId xmlns:a16="http://schemas.microsoft.com/office/drawing/2014/main" id="{2DF470DE-7D0F-AF0A-41CC-63047F162155}"/>
                </a:ext>
              </a:extLst>
            </p:cNvPr>
            <p:cNvSpPr/>
            <p:nvPr/>
          </p:nvSpPr>
          <p:spPr>
            <a:xfrm rot="1492103">
              <a:off x="3307873" y="4759585"/>
              <a:ext cx="19323" cy="75319"/>
            </a:xfrm>
            <a:custGeom>
              <a:avLst/>
              <a:gdLst/>
              <a:ahLst/>
              <a:cxnLst/>
              <a:rect l="l" t="t" r="r" b="b"/>
              <a:pathLst>
                <a:path w="773" h="3013" fill="none" extrusionOk="0">
                  <a:moveTo>
                    <a:pt x="203" y="3012"/>
                  </a:moveTo>
                  <a:lnTo>
                    <a:pt x="0" y="76"/>
                  </a:lnTo>
                  <a:lnTo>
                    <a:pt x="291" y="0"/>
                  </a:lnTo>
                  <a:lnTo>
                    <a:pt x="772" y="2746"/>
                  </a:ln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532;p23">
            <a:extLst>
              <a:ext uri="{FF2B5EF4-FFF2-40B4-BE49-F238E27FC236}">
                <a16:creationId xmlns:a16="http://schemas.microsoft.com/office/drawing/2014/main" id="{F5F0EB3F-29C9-DC55-CBE8-88D80C5B8A79}"/>
              </a:ext>
            </a:extLst>
          </p:cNvPr>
          <p:cNvGrpSpPr/>
          <p:nvPr/>
        </p:nvGrpSpPr>
        <p:grpSpPr>
          <a:xfrm>
            <a:off x="8197021" y="1971257"/>
            <a:ext cx="339205" cy="282250"/>
            <a:chOff x="2967600" y="4528286"/>
            <a:chExt cx="765827" cy="670678"/>
          </a:xfrm>
        </p:grpSpPr>
        <p:sp>
          <p:nvSpPr>
            <p:cNvPr id="91" name="Google Shape;533;p23">
              <a:extLst>
                <a:ext uri="{FF2B5EF4-FFF2-40B4-BE49-F238E27FC236}">
                  <a16:creationId xmlns:a16="http://schemas.microsoft.com/office/drawing/2014/main" id="{E2A90D9F-256E-444C-E75B-9BA5E2F1F54C}"/>
                </a:ext>
              </a:extLst>
            </p:cNvPr>
            <p:cNvSpPr/>
            <p:nvPr/>
          </p:nvSpPr>
          <p:spPr>
            <a:xfrm rot="1492103">
              <a:off x="3031179" y="4642031"/>
              <a:ext cx="638671" cy="443188"/>
            </a:xfrm>
            <a:custGeom>
              <a:avLst/>
              <a:gdLst/>
              <a:ahLst/>
              <a:cxnLst/>
              <a:rect l="l" t="t" r="r" b="b"/>
              <a:pathLst>
                <a:path w="25549" h="17729" fill="none" extrusionOk="0">
                  <a:moveTo>
                    <a:pt x="3848" y="17728"/>
                  </a:moveTo>
                  <a:lnTo>
                    <a:pt x="1620" y="13059"/>
                  </a:lnTo>
                  <a:cubicBezTo>
                    <a:pt x="1620" y="13059"/>
                    <a:pt x="1" y="9693"/>
                    <a:pt x="1747" y="8503"/>
                  </a:cubicBezTo>
                  <a:cubicBezTo>
                    <a:pt x="3481" y="7314"/>
                    <a:pt x="7112" y="5062"/>
                    <a:pt x="9339" y="3910"/>
                  </a:cubicBezTo>
                  <a:cubicBezTo>
                    <a:pt x="11554" y="2759"/>
                    <a:pt x="16312" y="658"/>
                    <a:pt x="17792" y="329"/>
                  </a:cubicBezTo>
                  <a:cubicBezTo>
                    <a:pt x="19273" y="0"/>
                    <a:pt x="20728" y="607"/>
                    <a:pt x="22778" y="2695"/>
                  </a:cubicBezTo>
                  <a:cubicBezTo>
                    <a:pt x="24840" y="4783"/>
                    <a:pt x="25321" y="5606"/>
                    <a:pt x="25549" y="6783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34;p23">
              <a:extLst>
                <a:ext uri="{FF2B5EF4-FFF2-40B4-BE49-F238E27FC236}">
                  <a16:creationId xmlns:a16="http://schemas.microsoft.com/office/drawing/2014/main" id="{164D09F6-5B22-B2BC-1A59-9B0E27912F58}"/>
                </a:ext>
              </a:extLst>
            </p:cNvPr>
            <p:cNvSpPr/>
            <p:nvPr/>
          </p:nvSpPr>
          <p:spPr>
            <a:xfrm rot="1492103">
              <a:off x="3586323" y="4934014"/>
              <a:ext cx="92367" cy="59170"/>
            </a:xfrm>
            <a:custGeom>
              <a:avLst/>
              <a:gdLst/>
              <a:ahLst/>
              <a:cxnLst/>
              <a:rect l="l" t="t" r="r" b="b"/>
              <a:pathLst>
                <a:path w="3695" h="2367" fill="none" extrusionOk="0">
                  <a:moveTo>
                    <a:pt x="3568" y="355"/>
                  </a:moveTo>
                  <a:cubicBezTo>
                    <a:pt x="3695" y="608"/>
                    <a:pt x="3581" y="911"/>
                    <a:pt x="3341" y="1025"/>
                  </a:cubicBezTo>
                  <a:lnTo>
                    <a:pt x="797" y="2240"/>
                  </a:lnTo>
                  <a:cubicBezTo>
                    <a:pt x="544" y="2367"/>
                    <a:pt x="240" y="2253"/>
                    <a:pt x="127" y="2012"/>
                  </a:cubicBezTo>
                  <a:lnTo>
                    <a:pt x="127" y="2012"/>
                  </a:lnTo>
                  <a:cubicBezTo>
                    <a:pt x="0" y="1759"/>
                    <a:pt x="114" y="1456"/>
                    <a:pt x="354" y="1342"/>
                  </a:cubicBezTo>
                  <a:lnTo>
                    <a:pt x="2898" y="127"/>
                  </a:lnTo>
                  <a:cubicBezTo>
                    <a:pt x="3151" y="0"/>
                    <a:pt x="3455" y="114"/>
                    <a:pt x="356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35;p23">
              <a:extLst>
                <a:ext uri="{FF2B5EF4-FFF2-40B4-BE49-F238E27FC236}">
                  <a16:creationId xmlns:a16="http://schemas.microsoft.com/office/drawing/2014/main" id="{FBFB5001-2B6C-C6EE-977D-D53D95575BFF}"/>
                </a:ext>
              </a:extLst>
            </p:cNvPr>
            <p:cNvSpPr/>
            <p:nvPr/>
          </p:nvSpPr>
          <p:spPr>
            <a:xfrm rot="1492103">
              <a:off x="3033742" y="4956619"/>
              <a:ext cx="79118" cy="52846"/>
            </a:xfrm>
            <a:custGeom>
              <a:avLst/>
              <a:gdLst/>
              <a:ahLst/>
              <a:cxnLst/>
              <a:rect l="l" t="t" r="r" b="b"/>
              <a:pathLst>
                <a:path w="3165" h="2114" fill="none" extrusionOk="0">
                  <a:moveTo>
                    <a:pt x="3038" y="355"/>
                  </a:moveTo>
                  <a:cubicBezTo>
                    <a:pt x="3164" y="608"/>
                    <a:pt x="3051" y="911"/>
                    <a:pt x="2810" y="1025"/>
                  </a:cubicBezTo>
                  <a:lnTo>
                    <a:pt x="785" y="2000"/>
                  </a:lnTo>
                  <a:cubicBezTo>
                    <a:pt x="532" y="2114"/>
                    <a:pt x="241" y="2012"/>
                    <a:pt x="115" y="1759"/>
                  </a:cubicBezTo>
                  <a:lnTo>
                    <a:pt x="115" y="1759"/>
                  </a:lnTo>
                  <a:cubicBezTo>
                    <a:pt x="1" y="1506"/>
                    <a:pt x="102" y="1215"/>
                    <a:pt x="355" y="1089"/>
                  </a:cubicBezTo>
                  <a:lnTo>
                    <a:pt x="2380" y="127"/>
                  </a:lnTo>
                  <a:cubicBezTo>
                    <a:pt x="2620" y="0"/>
                    <a:pt x="2924" y="114"/>
                    <a:pt x="303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36;p23">
              <a:extLst>
                <a:ext uri="{FF2B5EF4-FFF2-40B4-BE49-F238E27FC236}">
                  <a16:creationId xmlns:a16="http://schemas.microsoft.com/office/drawing/2014/main" id="{0CB0AEEB-A6E5-D2DE-0EA3-665C80A85E25}"/>
                </a:ext>
              </a:extLst>
            </p:cNvPr>
            <p:cNvSpPr/>
            <p:nvPr/>
          </p:nvSpPr>
          <p:spPr>
            <a:xfrm rot="1492103">
              <a:off x="3106220" y="4931459"/>
              <a:ext cx="121815" cy="121790"/>
            </a:xfrm>
            <a:custGeom>
              <a:avLst/>
              <a:gdLst/>
              <a:ahLst/>
              <a:cxnLst/>
              <a:rect l="l" t="t" r="r" b="b"/>
              <a:pathLst>
                <a:path w="4873" h="4872" fill="none" extrusionOk="0">
                  <a:moveTo>
                    <a:pt x="4366" y="1518"/>
                  </a:moveTo>
                  <a:cubicBezTo>
                    <a:pt x="4873" y="2581"/>
                    <a:pt x="4430" y="3859"/>
                    <a:pt x="3367" y="4366"/>
                  </a:cubicBezTo>
                  <a:cubicBezTo>
                    <a:pt x="2304" y="4872"/>
                    <a:pt x="1026" y="4429"/>
                    <a:pt x="520" y="3366"/>
                  </a:cubicBezTo>
                  <a:cubicBezTo>
                    <a:pt x="1" y="2290"/>
                    <a:pt x="456" y="1025"/>
                    <a:pt x="1519" y="506"/>
                  </a:cubicBezTo>
                  <a:cubicBezTo>
                    <a:pt x="2582" y="0"/>
                    <a:pt x="3860" y="456"/>
                    <a:pt x="4366" y="1518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37;p23">
              <a:extLst>
                <a:ext uri="{FF2B5EF4-FFF2-40B4-BE49-F238E27FC236}">
                  <a16:creationId xmlns:a16="http://schemas.microsoft.com/office/drawing/2014/main" id="{1D2C4929-3091-152E-0BC6-1ACB86F8EDE4}"/>
                </a:ext>
              </a:extLst>
            </p:cNvPr>
            <p:cNvSpPr/>
            <p:nvPr/>
          </p:nvSpPr>
          <p:spPr>
            <a:xfrm rot="1492103">
              <a:off x="3135638" y="4960928"/>
              <a:ext cx="63295" cy="62970"/>
            </a:xfrm>
            <a:custGeom>
              <a:avLst/>
              <a:gdLst/>
              <a:ahLst/>
              <a:cxnLst/>
              <a:rect l="l" t="t" r="r" b="b"/>
              <a:pathLst>
                <a:path w="2532" h="2519" fill="none" extrusionOk="0">
                  <a:moveTo>
                    <a:pt x="2266" y="785"/>
                  </a:moveTo>
                  <a:cubicBezTo>
                    <a:pt x="2531" y="1329"/>
                    <a:pt x="2291" y="2000"/>
                    <a:pt x="1747" y="2266"/>
                  </a:cubicBezTo>
                  <a:cubicBezTo>
                    <a:pt x="1190" y="2519"/>
                    <a:pt x="532" y="2291"/>
                    <a:pt x="266" y="1734"/>
                  </a:cubicBezTo>
                  <a:cubicBezTo>
                    <a:pt x="1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6" y="78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38;p23">
              <a:extLst>
                <a:ext uri="{FF2B5EF4-FFF2-40B4-BE49-F238E27FC236}">
                  <a16:creationId xmlns:a16="http://schemas.microsoft.com/office/drawing/2014/main" id="{A884A781-DC82-4669-4700-C3F83B951895}"/>
                </a:ext>
              </a:extLst>
            </p:cNvPr>
            <p:cNvSpPr/>
            <p:nvPr/>
          </p:nvSpPr>
          <p:spPr>
            <a:xfrm rot="1492103">
              <a:off x="3161884" y="4987202"/>
              <a:ext cx="10799" cy="10449"/>
            </a:xfrm>
            <a:custGeom>
              <a:avLst/>
              <a:gdLst/>
              <a:ahLst/>
              <a:cxnLst/>
              <a:rect l="l" t="t" r="r" b="b"/>
              <a:pathLst>
                <a:path w="432" h="418" fill="none" extrusionOk="0">
                  <a:moveTo>
                    <a:pt x="381" y="127"/>
                  </a:moveTo>
                  <a:cubicBezTo>
                    <a:pt x="431" y="228"/>
                    <a:pt x="381" y="329"/>
                    <a:pt x="292" y="380"/>
                  </a:cubicBezTo>
                  <a:cubicBezTo>
                    <a:pt x="203" y="418"/>
                    <a:pt x="90" y="380"/>
                    <a:pt x="52" y="291"/>
                  </a:cubicBezTo>
                  <a:cubicBezTo>
                    <a:pt x="1" y="203"/>
                    <a:pt x="39" y="89"/>
                    <a:pt x="140" y="51"/>
                  </a:cubicBezTo>
                  <a:cubicBezTo>
                    <a:pt x="229" y="0"/>
                    <a:pt x="343" y="38"/>
                    <a:pt x="381" y="127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39;p23">
              <a:extLst>
                <a:ext uri="{FF2B5EF4-FFF2-40B4-BE49-F238E27FC236}">
                  <a16:creationId xmlns:a16="http://schemas.microsoft.com/office/drawing/2014/main" id="{76DA0D6E-EB61-54BF-FA77-8A4B80A5DEFA}"/>
                </a:ext>
              </a:extLst>
            </p:cNvPr>
            <p:cNvSpPr/>
            <p:nvPr/>
          </p:nvSpPr>
          <p:spPr>
            <a:xfrm rot="1492103">
              <a:off x="3466021" y="4921760"/>
              <a:ext cx="121790" cy="12179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4353" y="1519"/>
                  </a:moveTo>
                  <a:cubicBezTo>
                    <a:pt x="4872" y="2582"/>
                    <a:pt x="4416" y="3860"/>
                    <a:pt x="3353" y="4366"/>
                  </a:cubicBezTo>
                  <a:cubicBezTo>
                    <a:pt x="2291" y="4872"/>
                    <a:pt x="1013" y="4429"/>
                    <a:pt x="506" y="3366"/>
                  </a:cubicBezTo>
                  <a:cubicBezTo>
                    <a:pt x="0" y="2303"/>
                    <a:pt x="443" y="1025"/>
                    <a:pt x="1506" y="519"/>
                  </a:cubicBezTo>
                  <a:cubicBezTo>
                    <a:pt x="2569" y="0"/>
                    <a:pt x="3847" y="456"/>
                    <a:pt x="4353" y="151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40;p23">
              <a:extLst>
                <a:ext uri="{FF2B5EF4-FFF2-40B4-BE49-F238E27FC236}">
                  <a16:creationId xmlns:a16="http://schemas.microsoft.com/office/drawing/2014/main" id="{123D6338-3B88-9586-3DC8-16EE3A96BE01}"/>
                </a:ext>
              </a:extLst>
            </p:cNvPr>
            <p:cNvSpPr/>
            <p:nvPr/>
          </p:nvSpPr>
          <p:spPr>
            <a:xfrm rot="1492103">
              <a:off x="3495074" y="4951083"/>
              <a:ext cx="63295" cy="63295"/>
            </a:xfrm>
            <a:custGeom>
              <a:avLst/>
              <a:gdLst/>
              <a:ahLst/>
              <a:cxnLst/>
              <a:rect l="l" t="t" r="r" b="b"/>
              <a:pathLst>
                <a:path w="2532" h="2532" fill="none" extrusionOk="0">
                  <a:moveTo>
                    <a:pt x="2265" y="786"/>
                  </a:moveTo>
                  <a:cubicBezTo>
                    <a:pt x="2531" y="1342"/>
                    <a:pt x="2303" y="2000"/>
                    <a:pt x="1747" y="2266"/>
                  </a:cubicBezTo>
                  <a:cubicBezTo>
                    <a:pt x="1190" y="2532"/>
                    <a:pt x="532" y="2291"/>
                    <a:pt x="266" y="1747"/>
                  </a:cubicBezTo>
                  <a:cubicBezTo>
                    <a:pt x="0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5" y="78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41;p23">
              <a:extLst>
                <a:ext uri="{FF2B5EF4-FFF2-40B4-BE49-F238E27FC236}">
                  <a16:creationId xmlns:a16="http://schemas.microsoft.com/office/drawing/2014/main" id="{26DC468F-C978-0C12-9D91-175C3E142510}"/>
                </a:ext>
              </a:extLst>
            </p:cNvPr>
            <p:cNvSpPr/>
            <p:nvPr/>
          </p:nvSpPr>
          <p:spPr>
            <a:xfrm rot="1492103">
              <a:off x="3521700" y="4977434"/>
              <a:ext cx="10449" cy="10449"/>
            </a:xfrm>
            <a:custGeom>
              <a:avLst/>
              <a:gdLst/>
              <a:ahLst/>
              <a:cxnLst/>
              <a:rect l="l" t="t" r="r" b="b"/>
              <a:pathLst>
                <a:path w="418" h="418" fill="none" extrusionOk="0">
                  <a:moveTo>
                    <a:pt x="367" y="139"/>
                  </a:moveTo>
                  <a:cubicBezTo>
                    <a:pt x="418" y="228"/>
                    <a:pt x="380" y="329"/>
                    <a:pt x="291" y="380"/>
                  </a:cubicBezTo>
                  <a:cubicBezTo>
                    <a:pt x="190" y="418"/>
                    <a:pt x="89" y="380"/>
                    <a:pt x="38" y="291"/>
                  </a:cubicBezTo>
                  <a:cubicBezTo>
                    <a:pt x="0" y="203"/>
                    <a:pt x="38" y="89"/>
                    <a:pt x="127" y="51"/>
                  </a:cubicBezTo>
                  <a:cubicBezTo>
                    <a:pt x="215" y="0"/>
                    <a:pt x="329" y="38"/>
                    <a:pt x="367" y="13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42;p23">
              <a:extLst>
                <a:ext uri="{FF2B5EF4-FFF2-40B4-BE49-F238E27FC236}">
                  <a16:creationId xmlns:a16="http://schemas.microsoft.com/office/drawing/2014/main" id="{37A384DB-EF0A-7C81-5F81-BD77196EEB8E}"/>
                </a:ext>
              </a:extLst>
            </p:cNvPr>
            <p:cNvSpPr/>
            <p:nvPr/>
          </p:nvSpPr>
          <p:spPr>
            <a:xfrm rot="1492103">
              <a:off x="3233231" y="4922499"/>
              <a:ext cx="226531" cy="114215"/>
            </a:xfrm>
            <a:custGeom>
              <a:avLst/>
              <a:gdLst/>
              <a:ahLst/>
              <a:cxnLst/>
              <a:rect l="l" t="t" r="r" b="b"/>
              <a:pathLst>
                <a:path w="9062" h="4569" fill="none" extrusionOk="0">
                  <a:moveTo>
                    <a:pt x="1" y="4568"/>
                  </a:moveTo>
                  <a:lnTo>
                    <a:pt x="906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43;p23">
              <a:extLst>
                <a:ext uri="{FF2B5EF4-FFF2-40B4-BE49-F238E27FC236}">
                  <a16:creationId xmlns:a16="http://schemas.microsoft.com/office/drawing/2014/main" id="{B931FD4C-4F57-C1E7-29E8-3C038A72A57F}"/>
                </a:ext>
              </a:extLst>
            </p:cNvPr>
            <p:cNvSpPr/>
            <p:nvPr/>
          </p:nvSpPr>
          <p:spPr>
            <a:xfrm rot="1492103">
              <a:off x="3101594" y="4637243"/>
              <a:ext cx="468486" cy="230306"/>
            </a:xfrm>
            <a:custGeom>
              <a:avLst/>
              <a:gdLst/>
              <a:ahLst/>
              <a:cxnLst/>
              <a:rect l="l" t="t" r="r" b="b"/>
              <a:pathLst>
                <a:path w="18741" h="9213" fill="none" extrusionOk="0">
                  <a:moveTo>
                    <a:pt x="0" y="9212"/>
                  </a:moveTo>
                  <a:lnTo>
                    <a:pt x="1874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44;p23">
              <a:extLst>
                <a:ext uri="{FF2B5EF4-FFF2-40B4-BE49-F238E27FC236}">
                  <a16:creationId xmlns:a16="http://schemas.microsoft.com/office/drawing/2014/main" id="{791D73EF-8736-A054-FCD1-E29ACC336584}"/>
                </a:ext>
              </a:extLst>
            </p:cNvPr>
            <p:cNvSpPr/>
            <p:nvPr/>
          </p:nvSpPr>
          <p:spPr>
            <a:xfrm rot="1492103">
              <a:off x="3405727" y="4761832"/>
              <a:ext cx="97142" cy="202783"/>
            </a:xfrm>
            <a:custGeom>
              <a:avLst/>
              <a:gdLst/>
              <a:ahLst/>
              <a:cxnLst/>
              <a:rect l="l" t="t" r="r" b="b"/>
              <a:pathLst>
                <a:path w="3886" h="8112" fill="none" extrusionOk="0">
                  <a:moveTo>
                    <a:pt x="1" y="1"/>
                  </a:moveTo>
                  <a:cubicBezTo>
                    <a:pt x="1" y="1"/>
                    <a:pt x="3443" y="7504"/>
                    <a:pt x="3885" y="8112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45;p23">
              <a:extLst>
                <a:ext uri="{FF2B5EF4-FFF2-40B4-BE49-F238E27FC236}">
                  <a16:creationId xmlns:a16="http://schemas.microsoft.com/office/drawing/2014/main" id="{C66FDB48-7AB4-F220-CC9F-170C1ACD4418}"/>
                </a:ext>
              </a:extLst>
            </p:cNvPr>
            <p:cNvSpPr/>
            <p:nvPr/>
          </p:nvSpPr>
          <p:spPr>
            <a:xfrm rot="1492103">
              <a:off x="3083492" y="4713707"/>
              <a:ext cx="528906" cy="259078"/>
            </a:xfrm>
            <a:custGeom>
              <a:avLst/>
              <a:gdLst/>
              <a:ahLst/>
              <a:cxnLst/>
              <a:rect l="l" t="t" r="r" b="b"/>
              <a:pathLst>
                <a:path w="21158" h="10364" fill="none" extrusionOk="0">
                  <a:moveTo>
                    <a:pt x="1" y="10364"/>
                  </a:moveTo>
                  <a:lnTo>
                    <a:pt x="21158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46;p23">
              <a:extLst>
                <a:ext uri="{FF2B5EF4-FFF2-40B4-BE49-F238E27FC236}">
                  <a16:creationId xmlns:a16="http://schemas.microsoft.com/office/drawing/2014/main" id="{1B58692D-824F-E4DA-7958-6D398147DFBE}"/>
                </a:ext>
              </a:extLst>
            </p:cNvPr>
            <p:cNvSpPr/>
            <p:nvPr/>
          </p:nvSpPr>
          <p:spPr>
            <a:xfrm rot="1492103">
              <a:off x="3120551" y="4853846"/>
              <a:ext cx="54745" cy="25948"/>
            </a:xfrm>
            <a:custGeom>
              <a:avLst/>
              <a:gdLst/>
              <a:ahLst/>
              <a:cxnLst/>
              <a:rect l="l" t="t" r="r" b="b"/>
              <a:pathLst>
                <a:path w="2190" h="1038" fill="none" extrusionOk="0">
                  <a:moveTo>
                    <a:pt x="0" y="1038"/>
                  </a:moveTo>
                  <a:lnTo>
                    <a:pt x="2189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47;p23">
              <a:extLst>
                <a:ext uri="{FF2B5EF4-FFF2-40B4-BE49-F238E27FC236}">
                  <a16:creationId xmlns:a16="http://schemas.microsoft.com/office/drawing/2014/main" id="{A2F8679F-6B2C-77A9-78ED-9B28CA967D02}"/>
                </a:ext>
              </a:extLst>
            </p:cNvPr>
            <p:cNvSpPr/>
            <p:nvPr/>
          </p:nvSpPr>
          <p:spPr>
            <a:xfrm rot="1492103">
              <a:off x="3120759" y="4862950"/>
              <a:ext cx="54420" cy="26273"/>
            </a:xfrm>
            <a:custGeom>
              <a:avLst/>
              <a:gdLst/>
              <a:ahLst/>
              <a:cxnLst/>
              <a:rect l="l" t="t" r="r" b="b"/>
              <a:pathLst>
                <a:path w="2177" h="1051" fill="none" extrusionOk="0">
                  <a:moveTo>
                    <a:pt x="1" y="1051"/>
                  </a:moveTo>
                  <a:lnTo>
                    <a:pt x="2177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48;p23">
              <a:extLst>
                <a:ext uri="{FF2B5EF4-FFF2-40B4-BE49-F238E27FC236}">
                  <a16:creationId xmlns:a16="http://schemas.microsoft.com/office/drawing/2014/main" id="{E57CB376-FDBD-8D87-E9B6-222732E29B28}"/>
                </a:ext>
              </a:extLst>
            </p:cNvPr>
            <p:cNvSpPr/>
            <p:nvPr/>
          </p:nvSpPr>
          <p:spPr>
            <a:xfrm rot="1492103">
              <a:off x="3120766" y="4872782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0" y="1051"/>
                  </a:moveTo>
                  <a:lnTo>
                    <a:pt x="2189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49;p23">
              <a:extLst>
                <a:ext uri="{FF2B5EF4-FFF2-40B4-BE49-F238E27FC236}">
                  <a16:creationId xmlns:a16="http://schemas.microsoft.com/office/drawing/2014/main" id="{0D982D3E-0D62-3050-E03B-0EDF6FA2BB80}"/>
                </a:ext>
              </a:extLst>
            </p:cNvPr>
            <p:cNvSpPr/>
            <p:nvPr/>
          </p:nvSpPr>
          <p:spPr>
            <a:xfrm rot="1492103">
              <a:off x="3121028" y="4881968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1" y="1051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50;p23">
              <a:extLst>
                <a:ext uri="{FF2B5EF4-FFF2-40B4-BE49-F238E27FC236}">
                  <a16:creationId xmlns:a16="http://schemas.microsoft.com/office/drawing/2014/main" id="{A0CEDC9D-F623-AA38-B27E-8AA48F1AA299}"/>
                </a:ext>
              </a:extLst>
            </p:cNvPr>
            <p:cNvSpPr/>
            <p:nvPr/>
          </p:nvSpPr>
          <p:spPr>
            <a:xfrm rot="1492103">
              <a:off x="3120985" y="4892735"/>
              <a:ext cx="54745" cy="25973"/>
            </a:xfrm>
            <a:custGeom>
              <a:avLst/>
              <a:gdLst/>
              <a:ahLst/>
              <a:cxnLst/>
              <a:rect l="l" t="t" r="r" b="b"/>
              <a:pathLst>
                <a:path w="2190" h="1039" fill="none" extrusionOk="0">
                  <a:moveTo>
                    <a:pt x="1" y="1039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51;p23">
              <a:extLst>
                <a:ext uri="{FF2B5EF4-FFF2-40B4-BE49-F238E27FC236}">
                  <a16:creationId xmlns:a16="http://schemas.microsoft.com/office/drawing/2014/main" id="{2C89A926-4798-3145-DAA3-CC7CC381A688}"/>
                </a:ext>
              </a:extLst>
            </p:cNvPr>
            <p:cNvSpPr/>
            <p:nvPr/>
          </p:nvSpPr>
          <p:spPr>
            <a:xfrm rot="1492103">
              <a:off x="3420507" y="4799371"/>
              <a:ext cx="261303" cy="140788"/>
            </a:xfrm>
            <a:custGeom>
              <a:avLst/>
              <a:gdLst/>
              <a:ahLst/>
              <a:cxnLst/>
              <a:rect l="l" t="t" r="r" b="b"/>
              <a:pathLst>
                <a:path w="10453" h="5632" fill="none" extrusionOk="0">
                  <a:moveTo>
                    <a:pt x="0" y="1"/>
                  </a:moveTo>
                  <a:cubicBezTo>
                    <a:pt x="0" y="1"/>
                    <a:pt x="2658" y="5100"/>
                    <a:pt x="3063" y="5632"/>
                  </a:cubicBezTo>
                  <a:cubicBezTo>
                    <a:pt x="3063" y="5632"/>
                    <a:pt x="6353" y="3911"/>
                    <a:pt x="7011" y="3974"/>
                  </a:cubicBezTo>
                  <a:cubicBezTo>
                    <a:pt x="7656" y="4050"/>
                    <a:pt x="8263" y="4278"/>
                    <a:pt x="8263" y="4278"/>
                  </a:cubicBezTo>
                  <a:lnTo>
                    <a:pt x="10452" y="324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52;p23">
              <a:extLst>
                <a:ext uri="{FF2B5EF4-FFF2-40B4-BE49-F238E27FC236}">
                  <a16:creationId xmlns:a16="http://schemas.microsoft.com/office/drawing/2014/main" id="{B5BD3615-2542-0EE0-15AE-D9AF76F4CB03}"/>
                </a:ext>
              </a:extLst>
            </p:cNvPr>
            <p:cNvSpPr/>
            <p:nvPr/>
          </p:nvSpPr>
          <p:spPr>
            <a:xfrm rot="1492103">
              <a:off x="3630288" y="4899488"/>
              <a:ext cx="25323" cy="25973"/>
            </a:xfrm>
            <a:custGeom>
              <a:avLst/>
              <a:gdLst/>
              <a:ahLst/>
              <a:cxnLst/>
              <a:rect l="l" t="t" r="r" b="b"/>
              <a:pathLst>
                <a:path w="1013" h="1039" fill="none" extrusionOk="0">
                  <a:moveTo>
                    <a:pt x="899" y="330"/>
                  </a:moveTo>
                  <a:cubicBezTo>
                    <a:pt x="1013" y="558"/>
                    <a:pt x="924" y="823"/>
                    <a:pt x="709" y="937"/>
                  </a:cubicBezTo>
                  <a:cubicBezTo>
                    <a:pt x="481" y="1038"/>
                    <a:pt x="216" y="937"/>
                    <a:pt x="102" y="709"/>
                  </a:cubicBezTo>
                  <a:cubicBezTo>
                    <a:pt x="1" y="482"/>
                    <a:pt x="89" y="203"/>
                    <a:pt x="304" y="102"/>
                  </a:cubicBezTo>
                  <a:cubicBezTo>
                    <a:pt x="519" y="1"/>
                    <a:pt x="798" y="102"/>
                    <a:pt x="899" y="330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53;p23">
              <a:extLst>
                <a:ext uri="{FF2B5EF4-FFF2-40B4-BE49-F238E27FC236}">
                  <a16:creationId xmlns:a16="http://schemas.microsoft.com/office/drawing/2014/main" id="{016D4B0A-B8F4-7590-4624-C8F589E6644C}"/>
                </a:ext>
              </a:extLst>
            </p:cNvPr>
            <p:cNvSpPr/>
            <p:nvPr/>
          </p:nvSpPr>
          <p:spPr>
            <a:xfrm rot="1492103">
              <a:off x="3118578" y="4745508"/>
              <a:ext cx="116440" cy="100617"/>
            </a:xfrm>
            <a:custGeom>
              <a:avLst/>
              <a:gdLst/>
              <a:ahLst/>
              <a:cxnLst/>
              <a:rect l="l" t="t" r="r" b="b"/>
              <a:pathLst>
                <a:path w="4658" h="4025" fill="none" extrusionOk="0">
                  <a:moveTo>
                    <a:pt x="1469" y="4012"/>
                  </a:moveTo>
                  <a:lnTo>
                    <a:pt x="4341" y="2633"/>
                  </a:lnTo>
                  <a:cubicBezTo>
                    <a:pt x="4341" y="2633"/>
                    <a:pt x="4657" y="2544"/>
                    <a:pt x="4278" y="1785"/>
                  </a:cubicBezTo>
                  <a:cubicBezTo>
                    <a:pt x="3898" y="1026"/>
                    <a:pt x="3506" y="343"/>
                    <a:pt x="3506" y="343"/>
                  </a:cubicBezTo>
                  <a:cubicBezTo>
                    <a:pt x="3506" y="343"/>
                    <a:pt x="3443" y="1"/>
                    <a:pt x="2873" y="279"/>
                  </a:cubicBezTo>
                  <a:cubicBezTo>
                    <a:pt x="2304" y="545"/>
                    <a:pt x="418" y="1456"/>
                    <a:pt x="418" y="1456"/>
                  </a:cubicBezTo>
                  <a:cubicBezTo>
                    <a:pt x="418" y="1456"/>
                    <a:pt x="1" y="1671"/>
                    <a:pt x="266" y="2152"/>
                  </a:cubicBezTo>
                  <a:cubicBezTo>
                    <a:pt x="532" y="2620"/>
                    <a:pt x="1000" y="3683"/>
                    <a:pt x="1000" y="3683"/>
                  </a:cubicBezTo>
                  <a:cubicBezTo>
                    <a:pt x="1000" y="3683"/>
                    <a:pt x="1203" y="4025"/>
                    <a:pt x="1469" y="4012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54;p23">
              <a:extLst>
                <a:ext uri="{FF2B5EF4-FFF2-40B4-BE49-F238E27FC236}">
                  <a16:creationId xmlns:a16="http://schemas.microsoft.com/office/drawing/2014/main" id="{E55A8AFA-E1FF-10B5-FA9D-FF5488C409AC}"/>
                </a:ext>
              </a:extLst>
            </p:cNvPr>
            <p:cNvSpPr/>
            <p:nvPr/>
          </p:nvSpPr>
          <p:spPr>
            <a:xfrm rot="1492103">
              <a:off x="3231118" y="4743928"/>
              <a:ext cx="112941" cy="101891"/>
            </a:xfrm>
            <a:custGeom>
              <a:avLst/>
              <a:gdLst/>
              <a:ahLst/>
              <a:cxnLst/>
              <a:rect l="l" t="t" r="r" b="b"/>
              <a:pathLst>
                <a:path w="4518" h="4076" fill="none" extrusionOk="0">
                  <a:moveTo>
                    <a:pt x="1025" y="3569"/>
                  </a:moveTo>
                  <a:lnTo>
                    <a:pt x="177" y="1975"/>
                  </a:lnTo>
                  <a:cubicBezTo>
                    <a:pt x="177" y="1975"/>
                    <a:pt x="0" y="1620"/>
                    <a:pt x="696" y="1291"/>
                  </a:cubicBezTo>
                  <a:cubicBezTo>
                    <a:pt x="1405" y="950"/>
                    <a:pt x="3151" y="114"/>
                    <a:pt x="3151" y="114"/>
                  </a:cubicBezTo>
                  <a:cubicBezTo>
                    <a:pt x="3151" y="114"/>
                    <a:pt x="3594" y="1"/>
                    <a:pt x="3822" y="570"/>
                  </a:cubicBezTo>
                  <a:cubicBezTo>
                    <a:pt x="4062" y="1139"/>
                    <a:pt x="4404" y="1987"/>
                    <a:pt x="4404" y="1987"/>
                  </a:cubicBezTo>
                  <a:cubicBezTo>
                    <a:pt x="4404" y="1987"/>
                    <a:pt x="4518" y="2544"/>
                    <a:pt x="4176" y="2683"/>
                  </a:cubicBezTo>
                  <a:cubicBezTo>
                    <a:pt x="3328" y="3038"/>
                    <a:pt x="1481" y="3974"/>
                    <a:pt x="1481" y="3974"/>
                  </a:cubicBezTo>
                  <a:cubicBezTo>
                    <a:pt x="1481" y="3974"/>
                    <a:pt x="1266" y="4075"/>
                    <a:pt x="1025" y="356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55;p23">
              <a:extLst>
                <a:ext uri="{FF2B5EF4-FFF2-40B4-BE49-F238E27FC236}">
                  <a16:creationId xmlns:a16="http://schemas.microsoft.com/office/drawing/2014/main" id="{F0CB0D36-0785-4C77-70B7-FC2A3414EFDB}"/>
                </a:ext>
              </a:extLst>
            </p:cNvPr>
            <p:cNvSpPr/>
            <p:nvPr/>
          </p:nvSpPr>
          <p:spPr>
            <a:xfrm rot="1492103">
              <a:off x="3340741" y="4741202"/>
              <a:ext cx="116115" cy="104416"/>
            </a:xfrm>
            <a:custGeom>
              <a:avLst/>
              <a:gdLst/>
              <a:ahLst/>
              <a:cxnLst/>
              <a:rect l="l" t="t" r="r" b="b"/>
              <a:pathLst>
                <a:path w="4645" h="4177" fill="none" extrusionOk="0">
                  <a:moveTo>
                    <a:pt x="165" y="1924"/>
                  </a:moveTo>
                  <a:lnTo>
                    <a:pt x="1013" y="3696"/>
                  </a:lnTo>
                  <a:cubicBezTo>
                    <a:pt x="1013" y="3696"/>
                    <a:pt x="1202" y="4176"/>
                    <a:pt x="1785" y="3911"/>
                  </a:cubicBezTo>
                  <a:cubicBezTo>
                    <a:pt x="2354" y="3658"/>
                    <a:pt x="4290" y="2721"/>
                    <a:pt x="4290" y="2721"/>
                  </a:cubicBezTo>
                  <a:cubicBezTo>
                    <a:pt x="4290" y="2721"/>
                    <a:pt x="4644" y="2607"/>
                    <a:pt x="4163" y="1696"/>
                  </a:cubicBezTo>
                  <a:cubicBezTo>
                    <a:pt x="3695" y="798"/>
                    <a:pt x="3569" y="443"/>
                    <a:pt x="3569" y="443"/>
                  </a:cubicBezTo>
                  <a:cubicBezTo>
                    <a:pt x="3569" y="443"/>
                    <a:pt x="3379" y="1"/>
                    <a:pt x="2544" y="494"/>
                  </a:cubicBezTo>
                  <a:cubicBezTo>
                    <a:pt x="2379" y="583"/>
                    <a:pt x="696" y="1367"/>
                    <a:pt x="696" y="1367"/>
                  </a:cubicBezTo>
                  <a:cubicBezTo>
                    <a:pt x="696" y="1367"/>
                    <a:pt x="0" y="1570"/>
                    <a:pt x="165" y="1924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56;p23">
              <a:extLst>
                <a:ext uri="{FF2B5EF4-FFF2-40B4-BE49-F238E27FC236}">
                  <a16:creationId xmlns:a16="http://schemas.microsoft.com/office/drawing/2014/main" id="{4377C93B-6DFB-02D1-FBCE-6B4430F0988F}"/>
                </a:ext>
              </a:extLst>
            </p:cNvPr>
            <p:cNvSpPr/>
            <p:nvPr/>
          </p:nvSpPr>
          <p:spPr>
            <a:xfrm rot="1492103">
              <a:off x="3468287" y="4744327"/>
              <a:ext cx="166411" cy="111041"/>
            </a:xfrm>
            <a:custGeom>
              <a:avLst/>
              <a:gdLst/>
              <a:ahLst/>
              <a:cxnLst/>
              <a:rect l="l" t="t" r="r" b="b"/>
              <a:pathLst>
                <a:path w="6657" h="4442" fill="none" extrusionOk="0">
                  <a:moveTo>
                    <a:pt x="102" y="2316"/>
                  </a:moveTo>
                  <a:lnTo>
                    <a:pt x="899" y="3973"/>
                  </a:lnTo>
                  <a:cubicBezTo>
                    <a:pt x="899" y="3973"/>
                    <a:pt x="1025" y="4442"/>
                    <a:pt x="1974" y="3986"/>
                  </a:cubicBezTo>
                  <a:cubicBezTo>
                    <a:pt x="2923" y="3530"/>
                    <a:pt x="5859" y="2126"/>
                    <a:pt x="5859" y="2126"/>
                  </a:cubicBezTo>
                  <a:cubicBezTo>
                    <a:pt x="5859" y="2126"/>
                    <a:pt x="6656" y="1885"/>
                    <a:pt x="5821" y="1278"/>
                  </a:cubicBezTo>
                  <a:cubicBezTo>
                    <a:pt x="4973" y="658"/>
                    <a:pt x="4227" y="203"/>
                    <a:pt x="4227" y="203"/>
                  </a:cubicBezTo>
                  <a:cubicBezTo>
                    <a:pt x="4227" y="203"/>
                    <a:pt x="4037" y="0"/>
                    <a:pt x="3328" y="342"/>
                  </a:cubicBezTo>
                  <a:cubicBezTo>
                    <a:pt x="2607" y="683"/>
                    <a:pt x="367" y="1772"/>
                    <a:pt x="367" y="1772"/>
                  </a:cubicBezTo>
                  <a:cubicBezTo>
                    <a:pt x="367" y="1772"/>
                    <a:pt x="0" y="1911"/>
                    <a:pt x="102" y="231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57;p23">
              <a:extLst>
                <a:ext uri="{FF2B5EF4-FFF2-40B4-BE49-F238E27FC236}">
                  <a16:creationId xmlns:a16="http://schemas.microsoft.com/office/drawing/2014/main" id="{1A934A98-7431-B923-0D18-57A167C1D406}"/>
                </a:ext>
              </a:extLst>
            </p:cNvPr>
            <p:cNvSpPr/>
            <p:nvPr/>
          </p:nvSpPr>
          <p:spPr>
            <a:xfrm rot="1492103">
              <a:off x="3518613" y="4748448"/>
              <a:ext cx="31647" cy="87668"/>
            </a:xfrm>
            <a:custGeom>
              <a:avLst/>
              <a:gdLst/>
              <a:ahLst/>
              <a:cxnLst/>
              <a:rect l="l" t="t" r="r" b="b"/>
              <a:pathLst>
                <a:path w="1266" h="3507" fill="none" extrusionOk="0">
                  <a:moveTo>
                    <a:pt x="0" y="520"/>
                  </a:moveTo>
                  <a:lnTo>
                    <a:pt x="25" y="3506"/>
                  </a:lnTo>
                  <a:lnTo>
                    <a:pt x="1265" y="2911"/>
                  </a:lnTo>
                  <a:lnTo>
                    <a:pt x="1088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58;p23">
              <a:extLst>
                <a:ext uri="{FF2B5EF4-FFF2-40B4-BE49-F238E27FC236}">
                  <a16:creationId xmlns:a16="http://schemas.microsoft.com/office/drawing/2014/main" id="{FD3B5B98-1CD6-72A4-5899-1355956F7A2C}"/>
                </a:ext>
              </a:extLst>
            </p:cNvPr>
            <p:cNvSpPr/>
            <p:nvPr/>
          </p:nvSpPr>
          <p:spPr>
            <a:xfrm rot="1492103">
              <a:off x="3276937" y="4753688"/>
              <a:ext cx="16774" cy="81643"/>
            </a:xfrm>
            <a:custGeom>
              <a:avLst/>
              <a:gdLst/>
              <a:ahLst/>
              <a:cxnLst/>
              <a:rect l="l" t="t" r="r" b="b"/>
              <a:pathLst>
                <a:path w="671" h="3266" fill="none" extrusionOk="0">
                  <a:moveTo>
                    <a:pt x="0" y="3266"/>
                  </a:moveTo>
                  <a:lnTo>
                    <a:pt x="228" y="203"/>
                  </a:lnTo>
                  <a:lnTo>
                    <a:pt x="671" y="1"/>
                  </a:lnTo>
                  <a:lnTo>
                    <a:pt x="544" y="310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59;p23">
              <a:extLst>
                <a:ext uri="{FF2B5EF4-FFF2-40B4-BE49-F238E27FC236}">
                  <a16:creationId xmlns:a16="http://schemas.microsoft.com/office/drawing/2014/main" id="{CC00A39C-05F5-DFC7-1E70-E9604A2CD828}"/>
                </a:ext>
              </a:extLst>
            </p:cNvPr>
            <p:cNvSpPr/>
            <p:nvPr/>
          </p:nvSpPr>
          <p:spPr>
            <a:xfrm rot="1492103">
              <a:off x="3307873" y="4759585"/>
              <a:ext cx="19323" cy="75319"/>
            </a:xfrm>
            <a:custGeom>
              <a:avLst/>
              <a:gdLst/>
              <a:ahLst/>
              <a:cxnLst/>
              <a:rect l="l" t="t" r="r" b="b"/>
              <a:pathLst>
                <a:path w="773" h="3013" fill="none" extrusionOk="0">
                  <a:moveTo>
                    <a:pt x="203" y="3012"/>
                  </a:moveTo>
                  <a:lnTo>
                    <a:pt x="0" y="76"/>
                  </a:lnTo>
                  <a:lnTo>
                    <a:pt x="291" y="0"/>
                  </a:lnTo>
                  <a:lnTo>
                    <a:pt x="772" y="2746"/>
                  </a:ln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532;p23">
            <a:extLst>
              <a:ext uri="{FF2B5EF4-FFF2-40B4-BE49-F238E27FC236}">
                <a16:creationId xmlns:a16="http://schemas.microsoft.com/office/drawing/2014/main" id="{377B424A-FE9D-B1F1-9D91-668743175DCE}"/>
              </a:ext>
            </a:extLst>
          </p:cNvPr>
          <p:cNvGrpSpPr/>
          <p:nvPr/>
        </p:nvGrpSpPr>
        <p:grpSpPr>
          <a:xfrm>
            <a:off x="4496001" y="3680135"/>
            <a:ext cx="339205" cy="282250"/>
            <a:chOff x="2967600" y="4528286"/>
            <a:chExt cx="765827" cy="670678"/>
          </a:xfrm>
        </p:grpSpPr>
        <p:sp>
          <p:nvSpPr>
            <p:cNvPr id="119" name="Google Shape;533;p23">
              <a:extLst>
                <a:ext uri="{FF2B5EF4-FFF2-40B4-BE49-F238E27FC236}">
                  <a16:creationId xmlns:a16="http://schemas.microsoft.com/office/drawing/2014/main" id="{7545F74A-514C-C9D9-261E-80C77F54543B}"/>
                </a:ext>
              </a:extLst>
            </p:cNvPr>
            <p:cNvSpPr/>
            <p:nvPr/>
          </p:nvSpPr>
          <p:spPr>
            <a:xfrm rot="1492103">
              <a:off x="3031179" y="4642031"/>
              <a:ext cx="638671" cy="443188"/>
            </a:xfrm>
            <a:custGeom>
              <a:avLst/>
              <a:gdLst/>
              <a:ahLst/>
              <a:cxnLst/>
              <a:rect l="l" t="t" r="r" b="b"/>
              <a:pathLst>
                <a:path w="25549" h="17729" fill="none" extrusionOk="0">
                  <a:moveTo>
                    <a:pt x="3848" y="17728"/>
                  </a:moveTo>
                  <a:lnTo>
                    <a:pt x="1620" y="13059"/>
                  </a:lnTo>
                  <a:cubicBezTo>
                    <a:pt x="1620" y="13059"/>
                    <a:pt x="1" y="9693"/>
                    <a:pt x="1747" y="8503"/>
                  </a:cubicBezTo>
                  <a:cubicBezTo>
                    <a:pt x="3481" y="7314"/>
                    <a:pt x="7112" y="5062"/>
                    <a:pt x="9339" y="3910"/>
                  </a:cubicBezTo>
                  <a:cubicBezTo>
                    <a:pt x="11554" y="2759"/>
                    <a:pt x="16312" y="658"/>
                    <a:pt x="17792" y="329"/>
                  </a:cubicBezTo>
                  <a:cubicBezTo>
                    <a:pt x="19273" y="0"/>
                    <a:pt x="20728" y="607"/>
                    <a:pt x="22778" y="2695"/>
                  </a:cubicBezTo>
                  <a:cubicBezTo>
                    <a:pt x="24840" y="4783"/>
                    <a:pt x="25321" y="5606"/>
                    <a:pt x="25549" y="6783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34;p23">
              <a:extLst>
                <a:ext uri="{FF2B5EF4-FFF2-40B4-BE49-F238E27FC236}">
                  <a16:creationId xmlns:a16="http://schemas.microsoft.com/office/drawing/2014/main" id="{BAC5FCF8-21A9-E78B-0F2E-F1E27B0DFE05}"/>
                </a:ext>
              </a:extLst>
            </p:cNvPr>
            <p:cNvSpPr/>
            <p:nvPr/>
          </p:nvSpPr>
          <p:spPr>
            <a:xfrm rot="1492103">
              <a:off x="3586323" y="4934014"/>
              <a:ext cx="92367" cy="59170"/>
            </a:xfrm>
            <a:custGeom>
              <a:avLst/>
              <a:gdLst/>
              <a:ahLst/>
              <a:cxnLst/>
              <a:rect l="l" t="t" r="r" b="b"/>
              <a:pathLst>
                <a:path w="3695" h="2367" fill="none" extrusionOk="0">
                  <a:moveTo>
                    <a:pt x="3568" y="355"/>
                  </a:moveTo>
                  <a:cubicBezTo>
                    <a:pt x="3695" y="608"/>
                    <a:pt x="3581" y="911"/>
                    <a:pt x="3341" y="1025"/>
                  </a:cubicBezTo>
                  <a:lnTo>
                    <a:pt x="797" y="2240"/>
                  </a:lnTo>
                  <a:cubicBezTo>
                    <a:pt x="544" y="2367"/>
                    <a:pt x="240" y="2253"/>
                    <a:pt x="127" y="2012"/>
                  </a:cubicBezTo>
                  <a:lnTo>
                    <a:pt x="127" y="2012"/>
                  </a:lnTo>
                  <a:cubicBezTo>
                    <a:pt x="0" y="1759"/>
                    <a:pt x="114" y="1456"/>
                    <a:pt x="354" y="1342"/>
                  </a:cubicBezTo>
                  <a:lnTo>
                    <a:pt x="2898" y="127"/>
                  </a:lnTo>
                  <a:cubicBezTo>
                    <a:pt x="3151" y="0"/>
                    <a:pt x="3455" y="114"/>
                    <a:pt x="356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35;p23">
              <a:extLst>
                <a:ext uri="{FF2B5EF4-FFF2-40B4-BE49-F238E27FC236}">
                  <a16:creationId xmlns:a16="http://schemas.microsoft.com/office/drawing/2014/main" id="{31E07A3B-347E-508F-EAD2-DA2DE0F56F27}"/>
                </a:ext>
              </a:extLst>
            </p:cNvPr>
            <p:cNvSpPr/>
            <p:nvPr/>
          </p:nvSpPr>
          <p:spPr>
            <a:xfrm rot="1492103">
              <a:off x="3033742" y="4956619"/>
              <a:ext cx="79118" cy="52846"/>
            </a:xfrm>
            <a:custGeom>
              <a:avLst/>
              <a:gdLst/>
              <a:ahLst/>
              <a:cxnLst/>
              <a:rect l="l" t="t" r="r" b="b"/>
              <a:pathLst>
                <a:path w="3165" h="2114" fill="none" extrusionOk="0">
                  <a:moveTo>
                    <a:pt x="3038" y="355"/>
                  </a:moveTo>
                  <a:cubicBezTo>
                    <a:pt x="3164" y="608"/>
                    <a:pt x="3051" y="911"/>
                    <a:pt x="2810" y="1025"/>
                  </a:cubicBezTo>
                  <a:lnTo>
                    <a:pt x="785" y="2000"/>
                  </a:lnTo>
                  <a:cubicBezTo>
                    <a:pt x="532" y="2114"/>
                    <a:pt x="241" y="2012"/>
                    <a:pt x="115" y="1759"/>
                  </a:cubicBezTo>
                  <a:lnTo>
                    <a:pt x="115" y="1759"/>
                  </a:lnTo>
                  <a:cubicBezTo>
                    <a:pt x="1" y="1506"/>
                    <a:pt x="102" y="1215"/>
                    <a:pt x="355" y="1089"/>
                  </a:cubicBezTo>
                  <a:lnTo>
                    <a:pt x="2380" y="127"/>
                  </a:lnTo>
                  <a:cubicBezTo>
                    <a:pt x="2620" y="0"/>
                    <a:pt x="2924" y="114"/>
                    <a:pt x="303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36;p23">
              <a:extLst>
                <a:ext uri="{FF2B5EF4-FFF2-40B4-BE49-F238E27FC236}">
                  <a16:creationId xmlns:a16="http://schemas.microsoft.com/office/drawing/2014/main" id="{67BB85D2-8938-D955-7AF6-DDDC2E3562BA}"/>
                </a:ext>
              </a:extLst>
            </p:cNvPr>
            <p:cNvSpPr/>
            <p:nvPr/>
          </p:nvSpPr>
          <p:spPr>
            <a:xfrm rot="1492103">
              <a:off x="3106220" y="4931459"/>
              <a:ext cx="121815" cy="121790"/>
            </a:xfrm>
            <a:custGeom>
              <a:avLst/>
              <a:gdLst/>
              <a:ahLst/>
              <a:cxnLst/>
              <a:rect l="l" t="t" r="r" b="b"/>
              <a:pathLst>
                <a:path w="4873" h="4872" fill="none" extrusionOk="0">
                  <a:moveTo>
                    <a:pt x="4366" y="1518"/>
                  </a:moveTo>
                  <a:cubicBezTo>
                    <a:pt x="4873" y="2581"/>
                    <a:pt x="4430" y="3859"/>
                    <a:pt x="3367" y="4366"/>
                  </a:cubicBezTo>
                  <a:cubicBezTo>
                    <a:pt x="2304" y="4872"/>
                    <a:pt x="1026" y="4429"/>
                    <a:pt x="520" y="3366"/>
                  </a:cubicBezTo>
                  <a:cubicBezTo>
                    <a:pt x="1" y="2290"/>
                    <a:pt x="456" y="1025"/>
                    <a:pt x="1519" y="506"/>
                  </a:cubicBezTo>
                  <a:cubicBezTo>
                    <a:pt x="2582" y="0"/>
                    <a:pt x="3860" y="456"/>
                    <a:pt x="4366" y="1518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37;p23">
              <a:extLst>
                <a:ext uri="{FF2B5EF4-FFF2-40B4-BE49-F238E27FC236}">
                  <a16:creationId xmlns:a16="http://schemas.microsoft.com/office/drawing/2014/main" id="{84DDB6A5-FC71-1CAA-0ED3-BC8F7988244C}"/>
                </a:ext>
              </a:extLst>
            </p:cNvPr>
            <p:cNvSpPr/>
            <p:nvPr/>
          </p:nvSpPr>
          <p:spPr>
            <a:xfrm rot="1492103">
              <a:off x="3135638" y="4960928"/>
              <a:ext cx="63295" cy="62970"/>
            </a:xfrm>
            <a:custGeom>
              <a:avLst/>
              <a:gdLst/>
              <a:ahLst/>
              <a:cxnLst/>
              <a:rect l="l" t="t" r="r" b="b"/>
              <a:pathLst>
                <a:path w="2532" h="2519" fill="none" extrusionOk="0">
                  <a:moveTo>
                    <a:pt x="2266" y="785"/>
                  </a:moveTo>
                  <a:cubicBezTo>
                    <a:pt x="2531" y="1329"/>
                    <a:pt x="2291" y="2000"/>
                    <a:pt x="1747" y="2266"/>
                  </a:cubicBezTo>
                  <a:cubicBezTo>
                    <a:pt x="1190" y="2519"/>
                    <a:pt x="532" y="2291"/>
                    <a:pt x="266" y="1734"/>
                  </a:cubicBezTo>
                  <a:cubicBezTo>
                    <a:pt x="1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6" y="78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38;p23">
              <a:extLst>
                <a:ext uri="{FF2B5EF4-FFF2-40B4-BE49-F238E27FC236}">
                  <a16:creationId xmlns:a16="http://schemas.microsoft.com/office/drawing/2014/main" id="{B5D360C0-F2A2-8044-38C4-BC5DD83E49D9}"/>
                </a:ext>
              </a:extLst>
            </p:cNvPr>
            <p:cNvSpPr/>
            <p:nvPr/>
          </p:nvSpPr>
          <p:spPr>
            <a:xfrm rot="1492103">
              <a:off x="3161884" y="4987202"/>
              <a:ext cx="10799" cy="10449"/>
            </a:xfrm>
            <a:custGeom>
              <a:avLst/>
              <a:gdLst/>
              <a:ahLst/>
              <a:cxnLst/>
              <a:rect l="l" t="t" r="r" b="b"/>
              <a:pathLst>
                <a:path w="432" h="418" fill="none" extrusionOk="0">
                  <a:moveTo>
                    <a:pt x="381" y="127"/>
                  </a:moveTo>
                  <a:cubicBezTo>
                    <a:pt x="431" y="228"/>
                    <a:pt x="381" y="329"/>
                    <a:pt x="292" y="380"/>
                  </a:cubicBezTo>
                  <a:cubicBezTo>
                    <a:pt x="203" y="418"/>
                    <a:pt x="90" y="380"/>
                    <a:pt x="52" y="291"/>
                  </a:cubicBezTo>
                  <a:cubicBezTo>
                    <a:pt x="1" y="203"/>
                    <a:pt x="39" y="89"/>
                    <a:pt x="140" y="51"/>
                  </a:cubicBezTo>
                  <a:cubicBezTo>
                    <a:pt x="229" y="0"/>
                    <a:pt x="343" y="38"/>
                    <a:pt x="381" y="127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39;p23">
              <a:extLst>
                <a:ext uri="{FF2B5EF4-FFF2-40B4-BE49-F238E27FC236}">
                  <a16:creationId xmlns:a16="http://schemas.microsoft.com/office/drawing/2014/main" id="{E00718CE-0F7F-BDF3-4244-EA1316153FF1}"/>
                </a:ext>
              </a:extLst>
            </p:cNvPr>
            <p:cNvSpPr/>
            <p:nvPr/>
          </p:nvSpPr>
          <p:spPr>
            <a:xfrm rot="1492103">
              <a:off x="3466021" y="4921760"/>
              <a:ext cx="121790" cy="12179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4353" y="1519"/>
                  </a:moveTo>
                  <a:cubicBezTo>
                    <a:pt x="4872" y="2582"/>
                    <a:pt x="4416" y="3860"/>
                    <a:pt x="3353" y="4366"/>
                  </a:cubicBezTo>
                  <a:cubicBezTo>
                    <a:pt x="2291" y="4872"/>
                    <a:pt x="1013" y="4429"/>
                    <a:pt x="506" y="3366"/>
                  </a:cubicBezTo>
                  <a:cubicBezTo>
                    <a:pt x="0" y="2303"/>
                    <a:pt x="443" y="1025"/>
                    <a:pt x="1506" y="519"/>
                  </a:cubicBezTo>
                  <a:cubicBezTo>
                    <a:pt x="2569" y="0"/>
                    <a:pt x="3847" y="456"/>
                    <a:pt x="4353" y="151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40;p23">
              <a:extLst>
                <a:ext uri="{FF2B5EF4-FFF2-40B4-BE49-F238E27FC236}">
                  <a16:creationId xmlns:a16="http://schemas.microsoft.com/office/drawing/2014/main" id="{2F25BC32-39EC-8DAB-94FB-9C528DE119AB}"/>
                </a:ext>
              </a:extLst>
            </p:cNvPr>
            <p:cNvSpPr/>
            <p:nvPr/>
          </p:nvSpPr>
          <p:spPr>
            <a:xfrm rot="1492103">
              <a:off x="3495074" y="4951083"/>
              <a:ext cx="63295" cy="63295"/>
            </a:xfrm>
            <a:custGeom>
              <a:avLst/>
              <a:gdLst/>
              <a:ahLst/>
              <a:cxnLst/>
              <a:rect l="l" t="t" r="r" b="b"/>
              <a:pathLst>
                <a:path w="2532" h="2532" fill="none" extrusionOk="0">
                  <a:moveTo>
                    <a:pt x="2265" y="786"/>
                  </a:moveTo>
                  <a:cubicBezTo>
                    <a:pt x="2531" y="1342"/>
                    <a:pt x="2303" y="2000"/>
                    <a:pt x="1747" y="2266"/>
                  </a:cubicBezTo>
                  <a:cubicBezTo>
                    <a:pt x="1190" y="2532"/>
                    <a:pt x="532" y="2291"/>
                    <a:pt x="266" y="1747"/>
                  </a:cubicBezTo>
                  <a:cubicBezTo>
                    <a:pt x="0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5" y="78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41;p23">
              <a:extLst>
                <a:ext uri="{FF2B5EF4-FFF2-40B4-BE49-F238E27FC236}">
                  <a16:creationId xmlns:a16="http://schemas.microsoft.com/office/drawing/2014/main" id="{D8FF4874-46D7-C120-8746-ECC40DAF27E1}"/>
                </a:ext>
              </a:extLst>
            </p:cNvPr>
            <p:cNvSpPr/>
            <p:nvPr/>
          </p:nvSpPr>
          <p:spPr>
            <a:xfrm rot="1492103">
              <a:off x="3521700" y="4977434"/>
              <a:ext cx="10449" cy="10449"/>
            </a:xfrm>
            <a:custGeom>
              <a:avLst/>
              <a:gdLst/>
              <a:ahLst/>
              <a:cxnLst/>
              <a:rect l="l" t="t" r="r" b="b"/>
              <a:pathLst>
                <a:path w="418" h="418" fill="none" extrusionOk="0">
                  <a:moveTo>
                    <a:pt x="367" y="139"/>
                  </a:moveTo>
                  <a:cubicBezTo>
                    <a:pt x="418" y="228"/>
                    <a:pt x="380" y="329"/>
                    <a:pt x="291" y="380"/>
                  </a:cubicBezTo>
                  <a:cubicBezTo>
                    <a:pt x="190" y="418"/>
                    <a:pt x="89" y="380"/>
                    <a:pt x="38" y="291"/>
                  </a:cubicBezTo>
                  <a:cubicBezTo>
                    <a:pt x="0" y="203"/>
                    <a:pt x="38" y="89"/>
                    <a:pt x="127" y="51"/>
                  </a:cubicBezTo>
                  <a:cubicBezTo>
                    <a:pt x="215" y="0"/>
                    <a:pt x="329" y="38"/>
                    <a:pt x="367" y="13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42;p23">
              <a:extLst>
                <a:ext uri="{FF2B5EF4-FFF2-40B4-BE49-F238E27FC236}">
                  <a16:creationId xmlns:a16="http://schemas.microsoft.com/office/drawing/2014/main" id="{1D72BAFC-57EB-0F3D-9590-786D7EB58EAF}"/>
                </a:ext>
              </a:extLst>
            </p:cNvPr>
            <p:cNvSpPr/>
            <p:nvPr/>
          </p:nvSpPr>
          <p:spPr>
            <a:xfrm rot="1492103">
              <a:off x="3233231" y="4922499"/>
              <a:ext cx="226531" cy="114215"/>
            </a:xfrm>
            <a:custGeom>
              <a:avLst/>
              <a:gdLst/>
              <a:ahLst/>
              <a:cxnLst/>
              <a:rect l="l" t="t" r="r" b="b"/>
              <a:pathLst>
                <a:path w="9062" h="4569" fill="none" extrusionOk="0">
                  <a:moveTo>
                    <a:pt x="1" y="4568"/>
                  </a:moveTo>
                  <a:lnTo>
                    <a:pt x="906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43;p23">
              <a:extLst>
                <a:ext uri="{FF2B5EF4-FFF2-40B4-BE49-F238E27FC236}">
                  <a16:creationId xmlns:a16="http://schemas.microsoft.com/office/drawing/2014/main" id="{36C6E3D4-2C1B-8A9D-2CA5-1BE2D9F37DB0}"/>
                </a:ext>
              </a:extLst>
            </p:cNvPr>
            <p:cNvSpPr/>
            <p:nvPr/>
          </p:nvSpPr>
          <p:spPr>
            <a:xfrm rot="1492103">
              <a:off x="3101594" y="4637243"/>
              <a:ext cx="468486" cy="230306"/>
            </a:xfrm>
            <a:custGeom>
              <a:avLst/>
              <a:gdLst/>
              <a:ahLst/>
              <a:cxnLst/>
              <a:rect l="l" t="t" r="r" b="b"/>
              <a:pathLst>
                <a:path w="18741" h="9213" fill="none" extrusionOk="0">
                  <a:moveTo>
                    <a:pt x="0" y="9212"/>
                  </a:moveTo>
                  <a:lnTo>
                    <a:pt x="1874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44;p23">
              <a:extLst>
                <a:ext uri="{FF2B5EF4-FFF2-40B4-BE49-F238E27FC236}">
                  <a16:creationId xmlns:a16="http://schemas.microsoft.com/office/drawing/2014/main" id="{D4C60F72-930E-A4AD-3543-09A94FF7D59C}"/>
                </a:ext>
              </a:extLst>
            </p:cNvPr>
            <p:cNvSpPr/>
            <p:nvPr/>
          </p:nvSpPr>
          <p:spPr>
            <a:xfrm rot="1492103">
              <a:off x="3405727" y="4761832"/>
              <a:ext cx="97142" cy="202783"/>
            </a:xfrm>
            <a:custGeom>
              <a:avLst/>
              <a:gdLst/>
              <a:ahLst/>
              <a:cxnLst/>
              <a:rect l="l" t="t" r="r" b="b"/>
              <a:pathLst>
                <a:path w="3886" h="8112" fill="none" extrusionOk="0">
                  <a:moveTo>
                    <a:pt x="1" y="1"/>
                  </a:moveTo>
                  <a:cubicBezTo>
                    <a:pt x="1" y="1"/>
                    <a:pt x="3443" y="7504"/>
                    <a:pt x="3885" y="8112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545;p23">
              <a:extLst>
                <a:ext uri="{FF2B5EF4-FFF2-40B4-BE49-F238E27FC236}">
                  <a16:creationId xmlns:a16="http://schemas.microsoft.com/office/drawing/2014/main" id="{3346B8E1-AFEA-4E17-3349-DD6EC2989CE6}"/>
                </a:ext>
              </a:extLst>
            </p:cNvPr>
            <p:cNvSpPr/>
            <p:nvPr/>
          </p:nvSpPr>
          <p:spPr>
            <a:xfrm rot="1492103">
              <a:off x="3083492" y="4713707"/>
              <a:ext cx="528906" cy="259078"/>
            </a:xfrm>
            <a:custGeom>
              <a:avLst/>
              <a:gdLst/>
              <a:ahLst/>
              <a:cxnLst/>
              <a:rect l="l" t="t" r="r" b="b"/>
              <a:pathLst>
                <a:path w="21158" h="10364" fill="none" extrusionOk="0">
                  <a:moveTo>
                    <a:pt x="1" y="10364"/>
                  </a:moveTo>
                  <a:lnTo>
                    <a:pt x="21158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546;p23">
              <a:extLst>
                <a:ext uri="{FF2B5EF4-FFF2-40B4-BE49-F238E27FC236}">
                  <a16:creationId xmlns:a16="http://schemas.microsoft.com/office/drawing/2014/main" id="{4E32D2AE-8892-5F4A-7EE3-E0041963B21D}"/>
                </a:ext>
              </a:extLst>
            </p:cNvPr>
            <p:cNvSpPr/>
            <p:nvPr/>
          </p:nvSpPr>
          <p:spPr>
            <a:xfrm rot="1492103">
              <a:off x="3120551" y="4853846"/>
              <a:ext cx="54745" cy="25948"/>
            </a:xfrm>
            <a:custGeom>
              <a:avLst/>
              <a:gdLst/>
              <a:ahLst/>
              <a:cxnLst/>
              <a:rect l="l" t="t" r="r" b="b"/>
              <a:pathLst>
                <a:path w="2190" h="1038" fill="none" extrusionOk="0">
                  <a:moveTo>
                    <a:pt x="0" y="1038"/>
                  </a:moveTo>
                  <a:lnTo>
                    <a:pt x="2189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547;p23">
              <a:extLst>
                <a:ext uri="{FF2B5EF4-FFF2-40B4-BE49-F238E27FC236}">
                  <a16:creationId xmlns:a16="http://schemas.microsoft.com/office/drawing/2014/main" id="{4C8DF464-1333-C5F3-A20B-2A49B53D1555}"/>
                </a:ext>
              </a:extLst>
            </p:cNvPr>
            <p:cNvSpPr/>
            <p:nvPr/>
          </p:nvSpPr>
          <p:spPr>
            <a:xfrm rot="1492103">
              <a:off x="3120759" y="4862950"/>
              <a:ext cx="54420" cy="26273"/>
            </a:xfrm>
            <a:custGeom>
              <a:avLst/>
              <a:gdLst/>
              <a:ahLst/>
              <a:cxnLst/>
              <a:rect l="l" t="t" r="r" b="b"/>
              <a:pathLst>
                <a:path w="2177" h="1051" fill="none" extrusionOk="0">
                  <a:moveTo>
                    <a:pt x="1" y="1051"/>
                  </a:moveTo>
                  <a:lnTo>
                    <a:pt x="2177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548;p23">
              <a:extLst>
                <a:ext uri="{FF2B5EF4-FFF2-40B4-BE49-F238E27FC236}">
                  <a16:creationId xmlns:a16="http://schemas.microsoft.com/office/drawing/2014/main" id="{DA7BDA38-3972-A409-815D-3E2B6AB3EE09}"/>
                </a:ext>
              </a:extLst>
            </p:cNvPr>
            <p:cNvSpPr/>
            <p:nvPr/>
          </p:nvSpPr>
          <p:spPr>
            <a:xfrm rot="1492103">
              <a:off x="3120766" y="4872782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0" y="1051"/>
                  </a:moveTo>
                  <a:lnTo>
                    <a:pt x="2189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549;p23">
              <a:extLst>
                <a:ext uri="{FF2B5EF4-FFF2-40B4-BE49-F238E27FC236}">
                  <a16:creationId xmlns:a16="http://schemas.microsoft.com/office/drawing/2014/main" id="{FF3A3B4E-61F7-5018-D4C5-7A7EF38EBDF1}"/>
                </a:ext>
              </a:extLst>
            </p:cNvPr>
            <p:cNvSpPr/>
            <p:nvPr/>
          </p:nvSpPr>
          <p:spPr>
            <a:xfrm rot="1492103">
              <a:off x="3121028" y="4881968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1" y="1051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550;p23">
              <a:extLst>
                <a:ext uri="{FF2B5EF4-FFF2-40B4-BE49-F238E27FC236}">
                  <a16:creationId xmlns:a16="http://schemas.microsoft.com/office/drawing/2014/main" id="{54A04CD2-03FB-C3D7-625B-EB9FC33DFA2C}"/>
                </a:ext>
              </a:extLst>
            </p:cNvPr>
            <p:cNvSpPr/>
            <p:nvPr/>
          </p:nvSpPr>
          <p:spPr>
            <a:xfrm rot="1492103">
              <a:off x="3120985" y="4892735"/>
              <a:ext cx="54745" cy="25973"/>
            </a:xfrm>
            <a:custGeom>
              <a:avLst/>
              <a:gdLst/>
              <a:ahLst/>
              <a:cxnLst/>
              <a:rect l="l" t="t" r="r" b="b"/>
              <a:pathLst>
                <a:path w="2190" h="1039" fill="none" extrusionOk="0">
                  <a:moveTo>
                    <a:pt x="1" y="1039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551;p23">
              <a:extLst>
                <a:ext uri="{FF2B5EF4-FFF2-40B4-BE49-F238E27FC236}">
                  <a16:creationId xmlns:a16="http://schemas.microsoft.com/office/drawing/2014/main" id="{DFE62D91-6D26-F3EA-FA7B-C7F2948389E5}"/>
                </a:ext>
              </a:extLst>
            </p:cNvPr>
            <p:cNvSpPr/>
            <p:nvPr/>
          </p:nvSpPr>
          <p:spPr>
            <a:xfrm rot="1492103">
              <a:off x="3420507" y="4799371"/>
              <a:ext cx="261303" cy="140788"/>
            </a:xfrm>
            <a:custGeom>
              <a:avLst/>
              <a:gdLst/>
              <a:ahLst/>
              <a:cxnLst/>
              <a:rect l="l" t="t" r="r" b="b"/>
              <a:pathLst>
                <a:path w="10453" h="5632" fill="none" extrusionOk="0">
                  <a:moveTo>
                    <a:pt x="0" y="1"/>
                  </a:moveTo>
                  <a:cubicBezTo>
                    <a:pt x="0" y="1"/>
                    <a:pt x="2658" y="5100"/>
                    <a:pt x="3063" y="5632"/>
                  </a:cubicBezTo>
                  <a:cubicBezTo>
                    <a:pt x="3063" y="5632"/>
                    <a:pt x="6353" y="3911"/>
                    <a:pt x="7011" y="3974"/>
                  </a:cubicBezTo>
                  <a:cubicBezTo>
                    <a:pt x="7656" y="4050"/>
                    <a:pt x="8263" y="4278"/>
                    <a:pt x="8263" y="4278"/>
                  </a:cubicBezTo>
                  <a:lnTo>
                    <a:pt x="10452" y="324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552;p23">
              <a:extLst>
                <a:ext uri="{FF2B5EF4-FFF2-40B4-BE49-F238E27FC236}">
                  <a16:creationId xmlns:a16="http://schemas.microsoft.com/office/drawing/2014/main" id="{5BFE8D4C-F040-CFD4-0A0F-AA88727B8EF5}"/>
                </a:ext>
              </a:extLst>
            </p:cNvPr>
            <p:cNvSpPr/>
            <p:nvPr/>
          </p:nvSpPr>
          <p:spPr>
            <a:xfrm rot="1492103">
              <a:off x="3630288" y="4899488"/>
              <a:ext cx="25323" cy="25973"/>
            </a:xfrm>
            <a:custGeom>
              <a:avLst/>
              <a:gdLst/>
              <a:ahLst/>
              <a:cxnLst/>
              <a:rect l="l" t="t" r="r" b="b"/>
              <a:pathLst>
                <a:path w="1013" h="1039" fill="none" extrusionOk="0">
                  <a:moveTo>
                    <a:pt x="899" y="330"/>
                  </a:moveTo>
                  <a:cubicBezTo>
                    <a:pt x="1013" y="558"/>
                    <a:pt x="924" y="823"/>
                    <a:pt x="709" y="937"/>
                  </a:cubicBezTo>
                  <a:cubicBezTo>
                    <a:pt x="481" y="1038"/>
                    <a:pt x="216" y="937"/>
                    <a:pt x="102" y="709"/>
                  </a:cubicBezTo>
                  <a:cubicBezTo>
                    <a:pt x="1" y="482"/>
                    <a:pt x="89" y="203"/>
                    <a:pt x="304" y="102"/>
                  </a:cubicBezTo>
                  <a:cubicBezTo>
                    <a:pt x="519" y="1"/>
                    <a:pt x="798" y="102"/>
                    <a:pt x="899" y="330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553;p23">
              <a:extLst>
                <a:ext uri="{FF2B5EF4-FFF2-40B4-BE49-F238E27FC236}">
                  <a16:creationId xmlns:a16="http://schemas.microsoft.com/office/drawing/2014/main" id="{3AB8AF8F-CA68-7E1A-7949-2E1384974FD3}"/>
                </a:ext>
              </a:extLst>
            </p:cNvPr>
            <p:cNvSpPr/>
            <p:nvPr/>
          </p:nvSpPr>
          <p:spPr>
            <a:xfrm rot="1492103">
              <a:off x="3118578" y="4745508"/>
              <a:ext cx="116440" cy="100617"/>
            </a:xfrm>
            <a:custGeom>
              <a:avLst/>
              <a:gdLst/>
              <a:ahLst/>
              <a:cxnLst/>
              <a:rect l="l" t="t" r="r" b="b"/>
              <a:pathLst>
                <a:path w="4658" h="4025" fill="none" extrusionOk="0">
                  <a:moveTo>
                    <a:pt x="1469" y="4012"/>
                  </a:moveTo>
                  <a:lnTo>
                    <a:pt x="4341" y="2633"/>
                  </a:lnTo>
                  <a:cubicBezTo>
                    <a:pt x="4341" y="2633"/>
                    <a:pt x="4657" y="2544"/>
                    <a:pt x="4278" y="1785"/>
                  </a:cubicBezTo>
                  <a:cubicBezTo>
                    <a:pt x="3898" y="1026"/>
                    <a:pt x="3506" y="343"/>
                    <a:pt x="3506" y="343"/>
                  </a:cubicBezTo>
                  <a:cubicBezTo>
                    <a:pt x="3506" y="343"/>
                    <a:pt x="3443" y="1"/>
                    <a:pt x="2873" y="279"/>
                  </a:cubicBezTo>
                  <a:cubicBezTo>
                    <a:pt x="2304" y="545"/>
                    <a:pt x="418" y="1456"/>
                    <a:pt x="418" y="1456"/>
                  </a:cubicBezTo>
                  <a:cubicBezTo>
                    <a:pt x="418" y="1456"/>
                    <a:pt x="1" y="1671"/>
                    <a:pt x="266" y="2152"/>
                  </a:cubicBezTo>
                  <a:cubicBezTo>
                    <a:pt x="532" y="2620"/>
                    <a:pt x="1000" y="3683"/>
                    <a:pt x="1000" y="3683"/>
                  </a:cubicBezTo>
                  <a:cubicBezTo>
                    <a:pt x="1000" y="3683"/>
                    <a:pt x="1203" y="4025"/>
                    <a:pt x="1469" y="4012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554;p23">
              <a:extLst>
                <a:ext uri="{FF2B5EF4-FFF2-40B4-BE49-F238E27FC236}">
                  <a16:creationId xmlns:a16="http://schemas.microsoft.com/office/drawing/2014/main" id="{9876BB0C-924F-D860-23E6-50C032ABEDD0}"/>
                </a:ext>
              </a:extLst>
            </p:cNvPr>
            <p:cNvSpPr/>
            <p:nvPr/>
          </p:nvSpPr>
          <p:spPr>
            <a:xfrm rot="1492103">
              <a:off x="3231118" y="4743928"/>
              <a:ext cx="112941" cy="101891"/>
            </a:xfrm>
            <a:custGeom>
              <a:avLst/>
              <a:gdLst/>
              <a:ahLst/>
              <a:cxnLst/>
              <a:rect l="l" t="t" r="r" b="b"/>
              <a:pathLst>
                <a:path w="4518" h="4076" fill="none" extrusionOk="0">
                  <a:moveTo>
                    <a:pt x="1025" y="3569"/>
                  </a:moveTo>
                  <a:lnTo>
                    <a:pt x="177" y="1975"/>
                  </a:lnTo>
                  <a:cubicBezTo>
                    <a:pt x="177" y="1975"/>
                    <a:pt x="0" y="1620"/>
                    <a:pt x="696" y="1291"/>
                  </a:cubicBezTo>
                  <a:cubicBezTo>
                    <a:pt x="1405" y="950"/>
                    <a:pt x="3151" y="114"/>
                    <a:pt x="3151" y="114"/>
                  </a:cubicBezTo>
                  <a:cubicBezTo>
                    <a:pt x="3151" y="114"/>
                    <a:pt x="3594" y="1"/>
                    <a:pt x="3822" y="570"/>
                  </a:cubicBezTo>
                  <a:cubicBezTo>
                    <a:pt x="4062" y="1139"/>
                    <a:pt x="4404" y="1987"/>
                    <a:pt x="4404" y="1987"/>
                  </a:cubicBezTo>
                  <a:cubicBezTo>
                    <a:pt x="4404" y="1987"/>
                    <a:pt x="4518" y="2544"/>
                    <a:pt x="4176" y="2683"/>
                  </a:cubicBezTo>
                  <a:cubicBezTo>
                    <a:pt x="3328" y="3038"/>
                    <a:pt x="1481" y="3974"/>
                    <a:pt x="1481" y="3974"/>
                  </a:cubicBezTo>
                  <a:cubicBezTo>
                    <a:pt x="1481" y="3974"/>
                    <a:pt x="1266" y="4075"/>
                    <a:pt x="1025" y="356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555;p23">
              <a:extLst>
                <a:ext uri="{FF2B5EF4-FFF2-40B4-BE49-F238E27FC236}">
                  <a16:creationId xmlns:a16="http://schemas.microsoft.com/office/drawing/2014/main" id="{3E0DB2DE-9593-080A-8C91-8CB18D6135FD}"/>
                </a:ext>
              </a:extLst>
            </p:cNvPr>
            <p:cNvSpPr/>
            <p:nvPr/>
          </p:nvSpPr>
          <p:spPr>
            <a:xfrm rot="1492103">
              <a:off x="3340741" y="4741202"/>
              <a:ext cx="116115" cy="104416"/>
            </a:xfrm>
            <a:custGeom>
              <a:avLst/>
              <a:gdLst/>
              <a:ahLst/>
              <a:cxnLst/>
              <a:rect l="l" t="t" r="r" b="b"/>
              <a:pathLst>
                <a:path w="4645" h="4177" fill="none" extrusionOk="0">
                  <a:moveTo>
                    <a:pt x="165" y="1924"/>
                  </a:moveTo>
                  <a:lnTo>
                    <a:pt x="1013" y="3696"/>
                  </a:lnTo>
                  <a:cubicBezTo>
                    <a:pt x="1013" y="3696"/>
                    <a:pt x="1202" y="4176"/>
                    <a:pt x="1785" y="3911"/>
                  </a:cubicBezTo>
                  <a:cubicBezTo>
                    <a:pt x="2354" y="3658"/>
                    <a:pt x="4290" y="2721"/>
                    <a:pt x="4290" y="2721"/>
                  </a:cubicBezTo>
                  <a:cubicBezTo>
                    <a:pt x="4290" y="2721"/>
                    <a:pt x="4644" y="2607"/>
                    <a:pt x="4163" y="1696"/>
                  </a:cubicBezTo>
                  <a:cubicBezTo>
                    <a:pt x="3695" y="798"/>
                    <a:pt x="3569" y="443"/>
                    <a:pt x="3569" y="443"/>
                  </a:cubicBezTo>
                  <a:cubicBezTo>
                    <a:pt x="3569" y="443"/>
                    <a:pt x="3379" y="1"/>
                    <a:pt x="2544" y="494"/>
                  </a:cubicBezTo>
                  <a:cubicBezTo>
                    <a:pt x="2379" y="583"/>
                    <a:pt x="696" y="1367"/>
                    <a:pt x="696" y="1367"/>
                  </a:cubicBezTo>
                  <a:cubicBezTo>
                    <a:pt x="696" y="1367"/>
                    <a:pt x="0" y="1570"/>
                    <a:pt x="165" y="1924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556;p23">
              <a:extLst>
                <a:ext uri="{FF2B5EF4-FFF2-40B4-BE49-F238E27FC236}">
                  <a16:creationId xmlns:a16="http://schemas.microsoft.com/office/drawing/2014/main" id="{4BDBF422-AD39-6458-C1EB-E7F4BC135A3F}"/>
                </a:ext>
              </a:extLst>
            </p:cNvPr>
            <p:cNvSpPr/>
            <p:nvPr/>
          </p:nvSpPr>
          <p:spPr>
            <a:xfrm rot="1492103">
              <a:off x="3468287" y="4744327"/>
              <a:ext cx="166411" cy="111041"/>
            </a:xfrm>
            <a:custGeom>
              <a:avLst/>
              <a:gdLst/>
              <a:ahLst/>
              <a:cxnLst/>
              <a:rect l="l" t="t" r="r" b="b"/>
              <a:pathLst>
                <a:path w="6657" h="4442" fill="none" extrusionOk="0">
                  <a:moveTo>
                    <a:pt x="102" y="2316"/>
                  </a:moveTo>
                  <a:lnTo>
                    <a:pt x="899" y="3973"/>
                  </a:lnTo>
                  <a:cubicBezTo>
                    <a:pt x="899" y="3973"/>
                    <a:pt x="1025" y="4442"/>
                    <a:pt x="1974" y="3986"/>
                  </a:cubicBezTo>
                  <a:cubicBezTo>
                    <a:pt x="2923" y="3530"/>
                    <a:pt x="5859" y="2126"/>
                    <a:pt x="5859" y="2126"/>
                  </a:cubicBezTo>
                  <a:cubicBezTo>
                    <a:pt x="5859" y="2126"/>
                    <a:pt x="6656" y="1885"/>
                    <a:pt x="5821" y="1278"/>
                  </a:cubicBezTo>
                  <a:cubicBezTo>
                    <a:pt x="4973" y="658"/>
                    <a:pt x="4227" y="203"/>
                    <a:pt x="4227" y="203"/>
                  </a:cubicBezTo>
                  <a:cubicBezTo>
                    <a:pt x="4227" y="203"/>
                    <a:pt x="4037" y="0"/>
                    <a:pt x="3328" y="342"/>
                  </a:cubicBezTo>
                  <a:cubicBezTo>
                    <a:pt x="2607" y="683"/>
                    <a:pt x="367" y="1772"/>
                    <a:pt x="367" y="1772"/>
                  </a:cubicBezTo>
                  <a:cubicBezTo>
                    <a:pt x="367" y="1772"/>
                    <a:pt x="0" y="1911"/>
                    <a:pt x="102" y="231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557;p23">
              <a:extLst>
                <a:ext uri="{FF2B5EF4-FFF2-40B4-BE49-F238E27FC236}">
                  <a16:creationId xmlns:a16="http://schemas.microsoft.com/office/drawing/2014/main" id="{035733CC-4015-96D5-9897-24610366B3C4}"/>
                </a:ext>
              </a:extLst>
            </p:cNvPr>
            <p:cNvSpPr/>
            <p:nvPr/>
          </p:nvSpPr>
          <p:spPr>
            <a:xfrm rot="1492103">
              <a:off x="3518613" y="4748448"/>
              <a:ext cx="31647" cy="87668"/>
            </a:xfrm>
            <a:custGeom>
              <a:avLst/>
              <a:gdLst/>
              <a:ahLst/>
              <a:cxnLst/>
              <a:rect l="l" t="t" r="r" b="b"/>
              <a:pathLst>
                <a:path w="1266" h="3507" fill="none" extrusionOk="0">
                  <a:moveTo>
                    <a:pt x="0" y="520"/>
                  </a:moveTo>
                  <a:lnTo>
                    <a:pt x="25" y="3506"/>
                  </a:lnTo>
                  <a:lnTo>
                    <a:pt x="1265" y="2911"/>
                  </a:lnTo>
                  <a:lnTo>
                    <a:pt x="1088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558;p23">
              <a:extLst>
                <a:ext uri="{FF2B5EF4-FFF2-40B4-BE49-F238E27FC236}">
                  <a16:creationId xmlns:a16="http://schemas.microsoft.com/office/drawing/2014/main" id="{E69CAB41-D97A-EE41-D08F-E3192C8E1496}"/>
                </a:ext>
              </a:extLst>
            </p:cNvPr>
            <p:cNvSpPr/>
            <p:nvPr/>
          </p:nvSpPr>
          <p:spPr>
            <a:xfrm rot="1492103">
              <a:off x="3276937" y="4753688"/>
              <a:ext cx="16774" cy="81643"/>
            </a:xfrm>
            <a:custGeom>
              <a:avLst/>
              <a:gdLst/>
              <a:ahLst/>
              <a:cxnLst/>
              <a:rect l="l" t="t" r="r" b="b"/>
              <a:pathLst>
                <a:path w="671" h="3266" fill="none" extrusionOk="0">
                  <a:moveTo>
                    <a:pt x="0" y="3266"/>
                  </a:moveTo>
                  <a:lnTo>
                    <a:pt x="228" y="203"/>
                  </a:lnTo>
                  <a:lnTo>
                    <a:pt x="671" y="1"/>
                  </a:lnTo>
                  <a:lnTo>
                    <a:pt x="544" y="310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559;p23">
              <a:extLst>
                <a:ext uri="{FF2B5EF4-FFF2-40B4-BE49-F238E27FC236}">
                  <a16:creationId xmlns:a16="http://schemas.microsoft.com/office/drawing/2014/main" id="{C5FDFFED-E009-5BB1-E332-C406072B74B1}"/>
                </a:ext>
              </a:extLst>
            </p:cNvPr>
            <p:cNvSpPr/>
            <p:nvPr/>
          </p:nvSpPr>
          <p:spPr>
            <a:xfrm rot="1492103">
              <a:off x="3307873" y="4759585"/>
              <a:ext cx="19323" cy="75319"/>
            </a:xfrm>
            <a:custGeom>
              <a:avLst/>
              <a:gdLst/>
              <a:ahLst/>
              <a:cxnLst/>
              <a:rect l="l" t="t" r="r" b="b"/>
              <a:pathLst>
                <a:path w="773" h="3013" fill="none" extrusionOk="0">
                  <a:moveTo>
                    <a:pt x="203" y="3012"/>
                  </a:moveTo>
                  <a:lnTo>
                    <a:pt x="0" y="76"/>
                  </a:lnTo>
                  <a:lnTo>
                    <a:pt x="291" y="0"/>
                  </a:lnTo>
                  <a:lnTo>
                    <a:pt x="772" y="2746"/>
                  </a:ln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Google Shape;287;p20">
            <a:extLst>
              <a:ext uri="{FF2B5EF4-FFF2-40B4-BE49-F238E27FC236}">
                <a16:creationId xmlns:a16="http://schemas.microsoft.com/office/drawing/2014/main" id="{816197EE-AAAB-A80C-EDDA-BA0E2801F28E}"/>
              </a:ext>
            </a:extLst>
          </p:cNvPr>
          <p:cNvSpPr txBox="1">
            <a:spLocks/>
          </p:cNvSpPr>
          <p:nvPr/>
        </p:nvSpPr>
        <p:spPr>
          <a:xfrm>
            <a:off x="495005" y="1041066"/>
            <a:ext cx="3563366" cy="3759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pt-PT" sz="1200" b="1" dirty="0">
                <a:latin typeface="Roboto"/>
                <a:ea typeface="Roboto"/>
              </a:rPr>
              <a:t>Dados de entrada e resultados </a:t>
            </a:r>
            <a:r>
              <a:rPr lang="pt-PT" sz="1200" dirty="0">
                <a:latin typeface="Roboto"/>
                <a:ea typeface="Roboto"/>
              </a:rPr>
              <a:t>– grafo contendo todas as paragens e todas as ligações entre estas, retornando a duração mínima de modo a que todos os elementos do grupo cheguem ao destino</a:t>
            </a:r>
          </a:p>
          <a:p>
            <a:br>
              <a:rPr lang="pt-PT" sz="1200" dirty="0">
                <a:latin typeface="Roboto"/>
                <a:ea typeface="Roboto"/>
              </a:rPr>
            </a:br>
            <a:r>
              <a:rPr lang="pt-PT" sz="1200" b="1" dirty="0">
                <a:latin typeface="Roboto"/>
                <a:ea typeface="Roboto"/>
              </a:rPr>
              <a:t>Variáveis de decisão </a:t>
            </a:r>
            <a:r>
              <a:rPr lang="pt-PT" sz="1200" dirty="0">
                <a:latin typeface="Roboto"/>
                <a:ea typeface="Roboto"/>
              </a:rPr>
              <a:t>– paragens (origem – </a:t>
            </a:r>
            <a:r>
              <a:rPr lang="pt-PT" sz="1200" b="1" dirty="0">
                <a:latin typeface="Roboto"/>
                <a:ea typeface="Roboto"/>
              </a:rPr>
              <a:t>o </a:t>
            </a:r>
            <a:r>
              <a:rPr lang="pt-PT" sz="1200" dirty="0">
                <a:latin typeface="Roboto"/>
                <a:ea typeface="Roboto"/>
              </a:rPr>
              <a:t>- e destino - </a:t>
            </a:r>
            <a:r>
              <a:rPr lang="pt-PT" sz="1200" b="1" dirty="0">
                <a:latin typeface="Roboto"/>
                <a:ea typeface="Roboto"/>
              </a:rPr>
              <a:t>d</a:t>
            </a:r>
            <a:r>
              <a:rPr lang="pt-PT" sz="1200" dirty="0">
                <a:latin typeface="Roboto"/>
                <a:ea typeface="Roboto"/>
              </a:rPr>
              <a:t>) e as capacidades de cada ligação(</a:t>
            </a:r>
            <a:r>
              <a:rPr lang="pt-PT" sz="1200" b="1" dirty="0">
                <a:latin typeface="Roboto"/>
                <a:ea typeface="Roboto"/>
              </a:rPr>
              <a:t>c</a:t>
            </a:r>
            <a:r>
              <a:rPr lang="pt-PT" sz="1200" dirty="0">
                <a:latin typeface="Roboto"/>
                <a:ea typeface="Roboto"/>
              </a:rPr>
              <a:t>).</a:t>
            </a:r>
            <a:br>
              <a:rPr lang="pt-PT" sz="1200" dirty="0">
                <a:latin typeface="Roboto"/>
                <a:ea typeface="Roboto"/>
              </a:rPr>
            </a:br>
            <a:br>
              <a:rPr lang="pt-PT" sz="1200" dirty="0">
                <a:latin typeface="Roboto"/>
                <a:ea typeface="Roboto"/>
              </a:rPr>
            </a:br>
            <a:r>
              <a:rPr lang="pt-PT" sz="1200" b="1" dirty="0">
                <a:latin typeface="Roboto"/>
                <a:ea typeface="Roboto"/>
              </a:rPr>
              <a:t>Função objetivo </a:t>
            </a:r>
            <a:r>
              <a:rPr lang="pt-PT" sz="1200" dirty="0">
                <a:latin typeface="Roboto"/>
                <a:ea typeface="Roboto"/>
              </a:rPr>
              <a:t>– Min </a:t>
            </a:r>
            <a:r>
              <a:rPr lang="pt-PT" sz="1200" b="1" dirty="0">
                <a:latin typeface="Roboto"/>
                <a:ea typeface="Roboto"/>
              </a:rPr>
              <a:t>t </a:t>
            </a:r>
            <a:r>
              <a:rPr lang="pt-PT" sz="1200" dirty="0">
                <a:latin typeface="Roboto"/>
                <a:ea typeface="Roboto"/>
              </a:rPr>
              <a:t>= Min(cap. da linha) ∧ linha ∊ {todas as arestas da rede residual}</a:t>
            </a:r>
            <a:br>
              <a:rPr lang="pt-PT" sz="1200" dirty="0">
                <a:latin typeface="Roboto"/>
                <a:ea typeface="Roboto"/>
              </a:rPr>
            </a:br>
            <a:br>
              <a:rPr lang="pt-PT" sz="1200" dirty="0">
                <a:latin typeface="Roboto"/>
                <a:ea typeface="Roboto"/>
              </a:rPr>
            </a:br>
            <a:r>
              <a:rPr lang="pt-PT" sz="1200" b="1" dirty="0">
                <a:latin typeface="Roboto"/>
                <a:ea typeface="Roboto"/>
              </a:rPr>
              <a:t>Domínios de valores para as variáveis </a:t>
            </a:r>
            <a:r>
              <a:rPr lang="pt-PT" sz="1200" dirty="0">
                <a:latin typeface="Roboto"/>
                <a:ea typeface="Roboto"/>
              </a:rPr>
              <a:t>– </a:t>
            </a:r>
            <a:br>
              <a:rPr lang="pt-PT" sz="1200" dirty="0">
                <a:latin typeface="Roboto"/>
                <a:ea typeface="Roboto"/>
              </a:rPr>
            </a:br>
            <a:r>
              <a:rPr lang="pt-PT" sz="1200" b="1" dirty="0">
                <a:latin typeface="Roboto"/>
                <a:ea typeface="Roboto"/>
              </a:rPr>
              <a:t>o</a:t>
            </a:r>
            <a:r>
              <a:rPr lang="pt-PT" sz="1200" dirty="0">
                <a:latin typeface="Roboto"/>
                <a:ea typeface="Roboto"/>
              </a:rPr>
              <a:t> ∊ N , </a:t>
            </a:r>
            <a:r>
              <a:rPr lang="pt-PT" sz="1200" b="1" dirty="0">
                <a:latin typeface="Roboto"/>
                <a:ea typeface="Roboto"/>
              </a:rPr>
              <a:t>d</a:t>
            </a:r>
            <a:r>
              <a:rPr lang="pt-PT" sz="1200" dirty="0">
                <a:latin typeface="Roboto"/>
                <a:ea typeface="Roboto"/>
              </a:rPr>
              <a:t> ∊ N , </a:t>
            </a:r>
            <a:r>
              <a:rPr lang="pt-PT" sz="1200" b="1" dirty="0">
                <a:latin typeface="Roboto"/>
                <a:ea typeface="Roboto"/>
              </a:rPr>
              <a:t>c</a:t>
            </a:r>
            <a:r>
              <a:rPr lang="pt-PT" sz="1200" dirty="0">
                <a:latin typeface="Roboto"/>
                <a:ea typeface="Roboto"/>
              </a:rPr>
              <a:t> ∊ N </a:t>
            </a:r>
            <a:br>
              <a:rPr lang="pt-PT" sz="1200" dirty="0">
                <a:latin typeface="Roboto"/>
                <a:ea typeface="Roboto"/>
              </a:rPr>
            </a:br>
            <a:br>
              <a:rPr lang="pt-PT" sz="1200" dirty="0">
                <a:latin typeface="Roboto"/>
                <a:ea typeface="Roboto"/>
              </a:rPr>
            </a:br>
            <a:r>
              <a:rPr lang="pt-PT" sz="1200" b="1" dirty="0">
                <a:latin typeface="Roboto"/>
                <a:ea typeface="Roboto"/>
              </a:rPr>
              <a:t>Restrições </a:t>
            </a:r>
            <a:r>
              <a:rPr lang="pt-PT" sz="1200" dirty="0">
                <a:latin typeface="Roboto"/>
                <a:ea typeface="Roboto"/>
              </a:rPr>
              <a:t>– O número do nó da origem </a:t>
            </a:r>
            <a:r>
              <a:rPr lang="pt-PT" sz="1200" b="1" dirty="0">
                <a:latin typeface="Roboto"/>
                <a:ea typeface="Roboto"/>
              </a:rPr>
              <a:t>(o) </a:t>
            </a:r>
            <a:r>
              <a:rPr lang="pt-PT" sz="1200" dirty="0">
                <a:latin typeface="Roboto"/>
                <a:ea typeface="Roboto"/>
              </a:rPr>
              <a:t>e do nó de destino (</a:t>
            </a:r>
            <a:r>
              <a:rPr lang="pt-PT" sz="1200" b="1" dirty="0">
                <a:latin typeface="Roboto"/>
                <a:ea typeface="Roboto"/>
              </a:rPr>
              <a:t>d</a:t>
            </a:r>
            <a:r>
              <a:rPr lang="pt-PT" sz="1200" dirty="0">
                <a:latin typeface="Roboto"/>
                <a:ea typeface="Roboto"/>
              </a:rPr>
              <a:t>) devem ser um dos nós do grafo fornecido, e o caminho tem de ser um caminho retornado pelo cenário 2.3.</a:t>
            </a:r>
            <a:br>
              <a:rPr lang="pt-PT" sz="1200" dirty="0">
                <a:latin typeface="Roboto"/>
                <a:ea typeface="Roboto"/>
              </a:rPr>
            </a:br>
            <a:endParaRPr lang="pt-PT" sz="1200" dirty="0"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1517283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0"/>
          <p:cNvSpPr txBox="1">
            <a:spLocks noGrp="1"/>
          </p:cNvSpPr>
          <p:nvPr>
            <p:ph type="title"/>
          </p:nvPr>
        </p:nvSpPr>
        <p:spPr>
          <a:xfrm>
            <a:off x="457200" y="3836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PT" dirty="0"/>
              <a:t>2</a:t>
            </a:r>
            <a:r>
              <a:rPr lang="pt-PT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.4. – Estruturas de dados e algoritmos</a:t>
            </a:r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PT" sz="2000" dirty="0">
                <a:solidFill>
                  <a:schemeClr val="bg1">
                    <a:lumMod val="50000"/>
                  </a:schemeClr>
                </a:solidFill>
              </a:rPr>
              <a:t>– problema de otimização</a:t>
            </a:r>
            <a:endParaRPr sz="20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81" name="Google Shape;281;p20"/>
          <p:cNvSpPr txBox="1">
            <a:spLocks noGrp="1"/>
          </p:cNvSpPr>
          <p:nvPr>
            <p:ph type="title"/>
          </p:nvPr>
        </p:nvSpPr>
        <p:spPr>
          <a:xfrm>
            <a:off x="8024400" y="1647050"/>
            <a:ext cx="2043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</a:rPr>
              <a:t>!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290" name="Google Shape;290;p20"/>
          <p:cNvSpPr txBox="1">
            <a:spLocks noGrp="1"/>
          </p:cNvSpPr>
          <p:nvPr>
            <p:ph type="title"/>
          </p:nvPr>
        </p:nvSpPr>
        <p:spPr>
          <a:xfrm>
            <a:off x="8024388" y="2143250"/>
            <a:ext cx="2043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</a:rPr>
              <a:t>!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52" name="Google Shape;560;p23">
            <a:extLst>
              <a:ext uri="{FF2B5EF4-FFF2-40B4-BE49-F238E27FC236}">
                <a16:creationId xmlns:a16="http://schemas.microsoft.com/office/drawing/2014/main" id="{FE9E5E2F-C5B3-03BD-AF1D-150A6416E50F}"/>
              </a:ext>
            </a:extLst>
          </p:cNvPr>
          <p:cNvSpPr/>
          <p:nvPr/>
        </p:nvSpPr>
        <p:spPr>
          <a:xfrm>
            <a:off x="4174836" y="1803775"/>
            <a:ext cx="4668930" cy="1932160"/>
          </a:xfrm>
          <a:custGeom>
            <a:avLst/>
            <a:gdLst/>
            <a:ahLst/>
            <a:cxnLst/>
            <a:rect l="l" t="t" r="r" b="b"/>
            <a:pathLst>
              <a:path w="310596" h="87579" extrusionOk="0">
                <a:moveTo>
                  <a:pt x="0" y="87579"/>
                </a:moveTo>
                <a:lnTo>
                  <a:pt x="28565" y="81367"/>
                </a:lnTo>
                <a:lnTo>
                  <a:pt x="57841" y="74963"/>
                </a:lnTo>
                <a:lnTo>
                  <a:pt x="77648" y="13103"/>
                </a:lnTo>
                <a:lnTo>
                  <a:pt x="122748" y="64906"/>
                </a:lnTo>
                <a:lnTo>
                  <a:pt x="152001" y="16759"/>
                </a:lnTo>
                <a:lnTo>
                  <a:pt x="189178" y="0"/>
                </a:lnTo>
                <a:lnTo>
                  <a:pt x="218432" y="76486"/>
                </a:lnTo>
                <a:lnTo>
                  <a:pt x="249210" y="57288"/>
                </a:lnTo>
                <a:lnTo>
                  <a:pt x="310596" y="1571"/>
                </a:lnTo>
              </a:path>
            </a:pathLst>
          </a:custGeom>
          <a:noFill/>
          <a:ln w="9525" cap="flat" cmpd="sng">
            <a:solidFill>
              <a:srgbClr val="DADADA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3" name="Google Shape;561;p23">
            <a:extLst>
              <a:ext uri="{FF2B5EF4-FFF2-40B4-BE49-F238E27FC236}">
                <a16:creationId xmlns:a16="http://schemas.microsoft.com/office/drawing/2014/main" id="{8D542F03-8CAC-CE65-E097-EA25BD0DD999}"/>
              </a:ext>
            </a:extLst>
          </p:cNvPr>
          <p:cNvSpPr/>
          <p:nvPr/>
        </p:nvSpPr>
        <p:spPr>
          <a:xfrm>
            <a:off x="4119036" y="3680135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EC9B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64;p23">
            <a:extLst>
              <a:ext uri="{FF2B5EF4-FFF2-40B4-BE49-F238E27FC236}">
                <a16:creationId xmlns:a16="http://schemas.microsoft.com/office/drawing/2014/main" id="{CE041EA6-108E-101B-9736-655B21291A94}"/>
              </a:ext>
            </a:extLst>
          </p:cNvPr>
          <p:cNvSpPr/>
          <p:nvPr/>
        </p:nvSpPr>
        <p:spPr>
          <a:xfrm>
            <a:off x="4979845" y="3397855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62;p23">
            <a:extLst>
              <a:ext uri="{FF2B5EF4-FFF2-40B4-BE49-F238E27FC236}">
                <a16:creationId xmlns:a16="http://schemas.microsoft.com/office/drawing/2014/main" id="{7D37C22F-5F4D-1B55-6D7F-7A394E6004A7}"/>
              </a:ext>
            </a:extLst>
          </p:cNvPr>
          <p:cNvSpPr/>
          <p:nvPr/>
        </p:nvSpPr>
        <p:spPr>
          <a:xfrm>
            <a:off x="5290154" y="2087450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3;p23">
            <a:extLst>
              <a:ext uri="{FF2B5EF4-FFF2-40B4-BE49-F238E27FC236}">
                <a16:creationId xmlns:a16="http://schemas.microsoft.com/office/drawing/2014/main" id="{A2F946BC-4A2D-DEF1-E69B-BAFFCCCCAF54}"/>
              </a:ext>
            </a:extLst>
          </p:cNvPr>
          <p:cNvSpPr/>
          <p:nvPr/>
        </p:nvSpPr>
        <p:spPr>
          <a:xfrm>
            <a:off x="5963331" y="3167586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29346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65;p23">
            <a:extLst>
              <a:ext uri="{FF2B5EF4-FFF2-40B4-BE49-F238E27FC236}">
                <a16:creationId xmlns:a16="http://schemas.microsoft.com/office/drawing/2014/main" id="{3ED7D9CF-9A0F-39A4-E467-4DEBC08C2308}"/>
              </a:ext>
            </a:extLst>
          </p:cNvPr>
          <p:cNvSpPr/>
          <p:nvPr/>
        </p:nvSpPr>
        <p:spPr>
          <a:xfrm>
            <a:off x="6410526" y="2093277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EC9B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66;p23">
            <a:extLst>
              <a:ext uri="{FF2B5EF4-FFF2-40B4-BE49-F238E27FC236}">
                <a16:creationId xmlns:a16="http://schemas.microsoft.com/office/drawing/2014/main" id="{96D34BD8-C97A-CBAD-E1B6-061D85CFD08E}"/>
              </a:ext>
            </a:extLst>
          </p:cNvPr>
          <p:cNvSpPr/>
          <p:nvPr/>
        </p:nvSpPr>
        <p:spPr>
          <a:xfrm>
            <a:off x="6949535" y="1778368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29346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67;p23">
            <a:extLst>
              <a:ext uri="{FF2B5EF4-FFF2-40B4-BE49-F238E27FC236}">
                <a16:creationId xmlns:a16="http://schemas.microsoft.com/office/drawing/2014/main" id="{F89A8E1E-1CAD-49EB-5189-FB9C6332835E}"/>
              </a:ext>
            </a:extLst>
          </p:cNvPr>
          <p:cNvSpPr/>
          <p:nvPr/>
        </p:nvSpPr>
        <p:spPr>
          <a:xfrm>
            <a:off x="7408128" y="3425008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568;p23">
            <a:extLst>
              <a:ext uri="{FF2B5EF4-FFF2-40B4-BE49-F238E27FC236}">
                <a16:creationId xmlns:a16="http://schemas.microsoft.com/office/drawing/2014/main" id="{DB836CF4-0A71-72AB-2493-DFFF88644BED}"/>
              </a:ext>
            </a:extLst>
          </p:cNvPr>
          <p:cNvSpPr/>
          <p:nvPr/>
        </p:nvSpPr>
        <p:spPr>
          <a:xfrm>
            <a:off x="7850017" y="3044976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EC9B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569;p23">
            <a:extLst>
              <a:ext uri="{FF2B5EF4-FFF2-40B4-BE49-F238E27FC236}">
                <a16:creationId xmlns:a16="http://schemas.microsoft.com/office/drawing/2014/main" id="{63278635-0B23-3500-90FF-A515A2C8B766}"/>
              </a:ext>
            </a:extLst>
          </p:cNvPr>
          <p:cNvSpPr/>
          <p:nvPr/>
        </p:nvSpPr>
        <p:spPr>
          <a:xfrm>
            <a:off x="8764823" y="1831132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532;p23">
            <a:extLst>
              <a:ext uri="{FF2B5EF4-FFF2-40B4-BE49-F238E27FC236}">
                <a16:creationId xmlns:a16="http://schemas.microsoft.com/office/drawing/2014/main" id="{F9F269C4-9C07-AAFB-2DC8-AE54B6956451}"/>
              </a:ext>
            </a:extLst>
          </p:cNvPr>
          <p:cNvGrpSpPr/>
          <p:nvPr/>
        </p:nvGrpSpPr>
        <p:grpSpPr>
          <a:xfrm>
            <a:off x="6296723" y="2688156"/>
            <a:ext cx="339205" cy="282250"/>
            <a:chOff x="2967600" y="4528286"/>
            <a:chExt cx="765827" cy="670678"/>
          </a:xfrm>
        </p:grpSpPr>
        <p:sp>
          <p:nvSpPr>
            <p:cNvPr id="63" name="Google Shape;533;p23">
              <a:extLst>
                <a:ext uri="{FF2B5EF4-FFF2-40B4-BE49-F238E27FC236}">
                  <a16:creationId xmlns:a16="http://schemas.microsoft.com/office/drawing/2014/main" id="{79F5348B-EAF7-F081-8326-4982864871C6}"/>
                </a:ext>
              </a:extLst>
            </p:cNvPr>
            <p:cNvSpPr/>
            <p:nvPr/>
          </p:nvSpPr>
          <p:spPr>
            <a:xfrm rot="1492103">
              <a:off x="3031179" y="4642031"/>
              <a:ext cx="638671" cy="443188"/>
            </a:xfrm>
            <a:custGeom>
              <a:avLst/>
              <a:gdLst/>
              <a:ahLst/>
              <a:cxnLst/>
              <a:rect l="l" t="t" r="r" b="b"/>
              <a:pathLst>
                <a:path w="25549" h="17729" fill="none" extrusionOk="0">
                  <a:moveTo>
                    <a:pt x="3848" y="17728"/>
                  </a:moveTo>
                  <a:lnTo>
                    <a:pt x="1620" y="13059"/>
                  </a:lnTo>
                  <a:cubicBezTo>
                    <a:pt x="1620" y="13059"/>
                    <a:pt x="1" y="9693"/>
                    <a:pt x="1747" y="8503"/>
                  </a:cubicBezTo>
                  <a:cubicBezTo>
                    <a:pt x="3481" y="7314"/>
                    <a:pt x="7112" y="5062"/>
                    <a:pt x="9339" y="3910"/>
                  </a:cubicBezTo>
                  <a:cubicBezTo>
                    <a:pt x="11554" y="2759"/>
                    <a:pt x="16312" y="658"/>
                    <a:pt x="17792" y="329"/>
                  </a:cubicBezTo>
                  <a:cubicBezTo>
                    <a:pt x="19273" y="0"/>
                    <a:pt x="20728" y="607"/>
                    <a:pt x="22778" y="2695"/>
                  </a:cubicBezTo>
                  <a:cubicBezTo>
                    <a:pt x="24840" y="4783"/>
                    <a:pt x="25321" y="5606"/>
                    <a:pt x="25549" y="6783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34;p23">
              <a:extLst>
                <a:ext uri="{FF2B5EF4-FFF2-40B4-BE49-F238E27FC236}">
                  <a16:creationId xmlns:a16="http://schemas.microsoft.com/office/drawing/2014/main" id="{30BF0696-85B2-D8A7-8532-725A346D594C}"/>
                </a:ext>
              </a:extLst>
            </p:cNvPr>
            <p:cNvSpPr/>
            <p:nvPr/>
          </p:nvSpPr>
          <p:spPr>
            <a:xfrm rot="1492103">
              <a:off x="3586323" y="4934014"/>
              <a:ext cx="92367" cy="59170"/>
            </a:xfrm>
            <a:custGeom>
              <a:avLst/>
              <a:gdLst/>
              <a:ahLst/>
              <a:cxnLst/>
              <a:rect l="l" t="t" r="r" b="b"/>
              <a:pathLst>
                <a:path w="3695" h="2367" fill="none" extrusionOk="0">
                  <a:moveTo>
                    <a:pt x="3568" y="355"/>
                  </a:moveTo>
                  <a:cubicBezTo>
                    <a:pt x="3695" y="608"/>
                    <a:pt x="3581" y="911"/>
                    <a:pt x="3341" y="1025"/>
                  </a:cubicBezTo>
                  <a:lnTo>
                    <a:pt x="797" y="2240"/>
                  </a:lnTo>
                  <a:cubicBezTo>
                    <a:pt x="544" y="2367"/>
                    <a:pt x="240" y="2253"/>
                    <a:pt x="127" y="2012"/>
                  </a:cubicBezTo>
                  <a:lnTo>
                    <a:pt x="127" y="2012"/>
                  </a:lnTo>
                  <a:cubicBezTo>
                    <a:pt x="0" y="1759"/>
                    <a:pt x="114" y="1456"/>
                    <a:pt x="354" y="1342"/>
                  </a:cubicBezTo>
                  <a:lnTo>
                    <a:pt x="2898" y="127"/>
                  </a:lnTo>
                  <a:cubicBezTo>
                    <a:pt x="3151" y="0"/>
                    <a:pt x="3455" y="114"/>
                    <a:pt x="356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35;p23">
              <a:extLst>
                <a:ext uri="{FF2B5EF4-FFF2-40B4-BE49-F238E27FC236}">
                  <a16:creationId xmlns:a16="http://schemas.microsoft.com/office/drawing/2014/main" id="{66151DF9-AA7B-D201-EA64-DE1320A5B497}"/>
                </a:ext>
              </a:extLst>
            </p:cNvPr>
            <p:cNvSpPr/>
            <p:nvPr/>
          </p:nvSpPr>
          <p:spPr>
            <a:xfrm rot="1492103">
              <a:off x="3033742" y="4956619"/>
              <a:ext cx="79118" cy="52846"/>
            </a:xfrm>
            <a:custGeom>
              <a:avLst/>
              <a:gdLst/>
              <a:ahLst/>
              <a:cxnLst/>
              <a:rect l="l" t="t" r="r" b="b"/>
              <a:pathLst>
                <a:path w="3165" h="2114" fill="none" extrusionOk="0">
                  <a:moveTo>
                    <a:pt x="3038" y="355"/>
                  </a:moveTo>
                  <a:cubicBezTo>
                    <a:pt x="3164" y="608"/>
                    <a:pt x="3051" y="911"/>
                    <a:pt x="2810" y="1025"/>
                  </a:cubicBezTo>
                  <a:lnTo>
                    <a:pt x="785" y="2000"/>
                  </a:lnTo>
                  <a:cubicBezTo>
                    <a:pt x="532" y="2114"/>
                    <a:pt x="241" y="2012"/>
                    <a:pt x="115" y="1759"/>
                  </a:cubicBezTo>
                  <a:lnTo>
                    <a:pt x="115" y="1759"/>
                  </a:lnTo>
                  <a:cubicBezTo>
                    <a:pt x="1" y="1506"/>
                    <a:pt x="102" y="1215"/>
                    <a:pt x="355" y="1089"/>
                  </a:cubicBezTo>
                  <a:lnTo>
                    <a:pt x="2380" y="127"/>
                  </a:lnTo>
                  <a:cubicBezTo>
                    <a:pt x="2620" y="0"/>
                    <a:pt x="2924" y="114"/>
                    <a:pt x="303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36;p23">
              <a:extLst>
                <a:ext uri="{FF2B5EF4-FFF2-40B4-BE49-F238E27FC236}">
                  <a16:creationId xmlns:a16="http://schemas.microsoft.com/office/drawing/2014/main" id="{33F5091E-3151-DD72-4EB9-DA34392B3BB6}"/>
                </a:ext>
              </a:extLst>
            </p:cNvPr>
            <p:cNvSpPr/>
            <p:nvPr/>
          </p:nvSpPr>
          <p:spPr>
            <a:xfrm rot="1492103">
              <a:off x="3106220" y="4931459"/>
              <a:ext cx="121815" cy="121790"/>
            </a:xfrm>
            <a:custGeom>
              <a:avLst/>
              <a:gdLst/>
              <a:ahLst/>
              <a:cxnLst/>
              <a:rect l="l" t="t" r="r" b="b"/>
              <a:pathLst>
                <a:path w="4873" h="4872" fill="none" extrusionOk="0">
                  <a:moveTo>
                    <a:pt x="4366" y="1518"/>
                  </a:moveTo>
                  <a:cubicBezTo>
                    <a:pt x="4873" y="2581"/>
                    <a:pt x="4430" y="3859"/>
                    <a:pt x="3367" y="4366"/>
                  </a:cubicBezTo>
                  <a:cubicBezTo>
                    <a:pt x="2304" y="4872"/>
                    <a:pt x="1026" y="4429"/>
                    <a:pt x="520" y="3366"/>
                  </a:cubicBezTo>
                  <a:cubicBezTo>
                    <a:pt x="1" y="2290"/>
                    <a:pt x="456" y="1025"/>
                    <a:pt x="1519" y="506"/>
                  </a:cubicBezTo>
                  <a:cubicBezTo>
                    <a:pt x="2582" y="0"/>
                    <a:pt x="3860" y="456"/>
                    <a:pt x="4366" y="1518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37;p23">
              <a:extLst>
                <a:ext uri="{FF2B5EF4-FFF2-40B4-BE49-F238E27FC236}">
                  <a16:creationId xmlns:a16="http://schemas.microsoft.com/office/drawing/2014/main" id="{21084F79-9750-B927-E665-DDB0C42979C3}"/>
                </a:ext>
              </a:extLst>
            </p:cNvPr>
            <p:cNvSpPr/>
            <p:nvPr/>
          </p:nvSpPr>
          <p:spPr>
            <a:xfrm rot="1492103">
              <a:off x="3135638" y="4960928"/>
              <a:ext cx="63295" cy="62970"/>
            </a:xfrm>
            <a:custGeom>
              <a:avLst/>
              <a:gdLst/>
              <a:ahLst/>
              <a:cxnLst/>
              <a:rect l="l" t="t" r="r" b="b"/>
              <a:pathLst>
                <a:path w="2532" h="2519" fill="none" extrusionOk="0">
                  <a:moveTo>
                    <a:pt x="2266" y="785"/>
                  </a:moveTo>
                  <a:cubicBezTo>
                    <a:pt x="2531" y="1329"/>
                    <a:pt x="2291" y="2000"/>
                    <a:pt x="1747" y="2266"/>
                  </a:cubicBezTo>
                  <a:cubicBezTo>
                    <a:pt x="1190" y="2519"/>
                    <a:pt x="532" y="2291"/>
                    <a:pt x="266" y="1734"/>
                  </a:cubicBezTo>
                  <a:cubicBezTo>
                    <a:pt x="1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6" y="78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38;p23">
              <a:extLst>
                <a:ext uri="{FF2B5EF4-FFF2-40B4-BE49-F238E27FC236}">
                  <a16:creationId xmlns:a16="http://schemas.microsoft.com/office/drawing/2014/main" id="{2C3A30ED-90F8-6233-3600-E12BABAE91EA}"/>
                </a:ext>
              </a:extLst>
            </p:cNvPr>
            <p:cNvSpPr/>
            <p:nvPr/>
          </p:nvSpPr>
          <p:spPr>
            <a:xfrm rot="1492103">
              <a:off x="3161884" y="4987202"/>
              <a:ext cx="10799" cy="10449"/>
            </a:xfrm>
            <a:custGeom>
              <a:avLst/>
              <a:gdLst/>
              <a:ahLst/>
              <a:cxnLst/>
              <a:rect l="l" t="t" r="r" b="b"/>
              <a:pathLst>
                <a:path w="432" h="418" fill="none" extrusionOk="0">
                  <a:moveTo>
                    <a:pt x="381" y="127"/>
                  </a:moveTo>
                  <a:cubicBezTo>
                    <a:pt x="431" y="228"/>
                    <a:pt x="381" y="329"/>
                    <a:pt x="292" y="380"/>
                  </a:cubicBezTo>
                  <a:cubicBezTo>
                    <a:pt x="203" y="418"/>
                    <a:pt x="90" y="380"/>
                    <a:pt x="52" y="291"/>
                  </a:cubicBezTo>
                  <a:cubicBezTo>
                    <a:pt x="1" y="203"/>
                    <a:pt x="39" y="89"/>
                    <a:pt x="140" y="51"/>
                  </a:cubicBezTo>
                  <a:cubicBezTo>
                    <a:pt x="229" y="0"/>
                    <a:pt x="343" y="38"/>
                    <a:pt x="381" y="127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39;p23">
              <a:extLst>
                <a:ext uri="{FF2B5EF4-FFF2-40B4-BE49-F238E27FC236}">
                  <a16:creationId xmlns:a16="http://schemas.microsoft.com/office/drawing/2014/main" id="{DED5C77B-9CF8-6E30-4DAB-07E39FD777FF}"/>
                </a:ext>
              </a:extLst>
            </p:cNvPr>
            <p:cNvSpPr/>
            <p:nvPr/>
          </p:nvSpPr>
          <p:spPr>
            <a:xfrm rot="1492103">
              <a:off x="3466021" y="4921760"/>
              <a:ext cx="121790" cy="12179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4353" y="1519"/>
                  </a:moveTo>
                  <a:cubicBezTo>
                    <a:pt x="4872" y="2582"/>
                    <a:pt x="4416" y="3860"/>
                    <a:pt x="3353" y="4366"/>
                  </a:cubicBezTo>
                  <a:cubicBezTo>
                    <a:pt x="2291" y="4872"/>
                    <a:pt x="1013" y="4429"/>
                    <a:pt x="506" y="3366"/>
                  </a:cubicBezTo>
                  <a:cubicBezTo>
                    <a:pt x="0" y="2303"/>
                    <a:pt x="443" y="1025"/>
                    <a:pt x="1506" y="519"/>
                  </a:cubicBezTo>
                  <a:cubicBezTo>
                    <a:pt x="2569" y="0"/>
                    <a:pt x="3847" y="456"/>
                    <a:pt x="4353" y="151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40;p23">
              <a:extLst>
                <a:ext uri="{FF2B5EF4-FFF2-40B4-BE49-F238E27FC236}">
                  <a16:creationId xmlns:a16="http://schemas.microsoft.com/office/drawing/2014/main" id="{A66CA58F-1E97-215F-6D36-8B55A988511A}"/>
                </a:ext>
              </a:extLst>
            </p:cNvPr>
            <p:cNvSpPr/>
            <p:nvPr/>
          </p:nvSpPr>
          <p:spPr>
            <a:xfrm rot="1492103">
              <a:off x="3495074" y="4951083"/>
              <a:ext cx="63295" cy="63295"/>
            </a:xfrm>
            <a:custGeom>
              <a:avLst/>
              <a:gdLst/>
              <a:ahLst/>
              <a:cxnLst/>
              <a:rect l="l" t="t" r="r" b="b"/>
              <a:pathLst>
                <a:path w="2532" h="2532" fill="none" extrusionOk="0">
                  <a:moveTo>
                    <a:pt x="2265" y="786"/>
                  </a:moveTo>
                  <a:cubicBezTo>
                    <a:pt x="2531" y="1342"/>
                    <a:pt x="2303" y="2000"/>
                    <a:pt x="1747" y="2266"/>
                  </a:cubicBezTo>
                  <a:cubicBezTo>
                    <a:pt x="1190" y="2532"/>
                    <a:pt x="532" y="2291"/>
                    <a:pt x="266" y="1747"/>
                  </a:cubicBezTo>
                  <a:cubicBezTo>
                    <a:pt x="0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5" y="78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41;p23">
              <a:extLst>
                <a:ext uri="{FF2B5EF4-FFF2-40B4-BE49-F238E27FC236}">
                  <a16:creationId xmlns:a16="http://schemas.microsoft.com/office/drawing/2014/main" id="{F8AD03C4-85D5-1A28-BDE4-BA2C7893373E}"/>
                </a:ext>
              </a:extLst>
            </p:cNvPr>
            <p:cNvSpPr/>
            <p:nvPr/>
          </p:nvSpPr>
          <p:spPr>
            <a:xfrm rot="1492103">
              <a:off x="3521700" y="4977434"/>
              <a:ext cx="10449" cy="10449"/>
            </a:xfrm>
            <a:custGeom>
              <a:avLst/>
              <a:gdLst/>
              <a:ahLst/>
              <a:cxnLst/>
              <a:rect l="l" t="t" r="r" b="b"/>
              <a:pathLst>
                <a:path w="418" h="418" fill="none" extrusionOk="0">
                  <a:moveTo>
                    <a:pt x="367" y="139"/>
                  </a:moveTo>
                  <a:cubicBezTo>
                    <a:pt x="418" y="228"/>
                    <a:pt x="380" y="329"/>
                    <a:pt x="291" y="380"/>
                  </a:cubicBezTo>
                  <a:cubicBezTo>
                    <a:pt x="190" y="418"/>
                    <a:pt x="89" y="380"/>
                    <a:pt x="38" y="291"/>
                  </a:cubicBezTo>
                  <a:cubicBezTo>
                    <a:pt x="0" y="203"/>
                    <a:pt x="38" y="89"/>
                    <a:pt x="127" y="51"/>
                  </a:cubicBezTo>
                  <a:cubicBezTo>
                    <a:pt x="215" y="0"/>
                    <a:pt x="329" y="38"/>
                    <a:pt x="367" y="13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42;p23">
              <a:extLst>
                <a:ext uri="{FF2B5EF4-FFF2-40B4-BE49-F238E27FC236}">
                  <a16:creationId xmlns:a16="http://schemas.microsoft.com/office/drawing/2014/main" id="{83CF64A4-A61A-C696-6EA8-3D94D0B34F4E}"/>
                </a:ext>
              </a:extLst>
            </p:cNvPr>
            <p:cNvSpPr/>
            <p:nvPr/>
          </p:nvSpPr>
          <p:spPr>
            <a:xfrm rot="1492103">
              <a:off x="3233231" y="4922499"/>
              <a:ext cx="226531" cy="114215"/>
            </a:xfrm>
            <a:custGeom>
              <a:avLst/>
              <a:gdLst/>
              <a:ahLst/>
              <a:cxnLst/>
              <a:rect l="l" t="t" r="r" b="b"/>
              <a:pathLst>
                <a:path w="9062" h="4569" fill="none" extrusionOk="0">
                  <a:moveTo>
                    <a:pt x="1" y="4568"/>
                  </a:moveTo>
                  <a:lnTo>
                    <a:pt x="906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43;p23">
              <a:extLst>
                <a:ext uri="{FF2B5EF4-FFF2-40B4-BE49-F238E27FC236}">
                  <a16:creationId xmlns:a16="http://schemas.microsoft.com/office/drawing/2014/main" id="{0D587D2D-F1AE-D85C-1221-6680A770F7E0}"/>
                </a:ext>
              </a:extLst>
            </p:cNvPr>
            <p:cNvSpPr/>
            <p:nvPr/>
          </p:nvSpPr>
          <p:spPr>
            <a:xfrm rot="1492103">
              <a:off x="3101594" y="4637243"/>
              <a:ext cx="468486" cy="230306"/>
            </a:xfrm>
            <a:custGeom>
              <a:avLst/>
              <a:gdLst/>
              <a:ahLst/>
              <a:cxnLst/>
              <a:rect l="l" t="t" r="r" b="b"/>
              <a:pathLst>
                <a:path w="18741" h="9213" fill="none" extrusionOk="0">
                  <a:moveTo>
                    <a:pt x="0" y="9212"/>
                  </a:moveTo>
                  <a:lnTo>
                    <a:pt x="1874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44;p23">
              <a:extLst>
                <a:ext uri="{FF2B5EF4-FFF2-40B4-BE49-F238E27FC236}">
                  <a16:creationId xmlns:a16="http://schemas.microsoft.com/office/drawing/2014/main" id="{18771FEA-E4EB-0EA5-246C-61D6B9D68721}"/>
                </a:ext>
              </a:extLst>
            </p:cNvPr>
            <p:cNvSpPr/>
            <p:nvPr/>
          </p:nvSpPr>
          <p:spPr>
            <a:xfrm rot="1492103">
              <a:off x="3405727" y="4761832"/>
              <a:ext cx="97142" cy="202783"/>
            </a:xfrm>
            <a:custGeom>
              <a:avLst/>
              <a:gdLst/>
              <a:ahLst/>
              <a:cxnLst/>
              <a:rect l="l" t="t" r="r" b="b"/>
              <a:pathLst>
                <a:path w="3886" h="8112" fill="none" extrusionOk="0">
                  <a:moveTo>
                    <a:pt x="1" y="1"/>
                  </a:moveTo>
                  <a:cubicBezTo>
                    <a:pt x="1" y="1"/>
                    <a:pt x="3443" y="7504"/>
                    <a:pt x="3885" y="8112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45;p23">
              <a:extLst>
                <a:ext uri="{FF2B5EF4-FFF2-40B4-BE49-F238E27FC236}">
                  <a16:creationId xmlns:a16="http://schemas.microsoft.com/office/drawing/2014/main" id="{5C5D0A1A-1848-C2CE-92CE-A30B3C047E64}"/>
                </a:ext>
              </a:extLst>
            </p:cNvPr>
            <p:cNvSpPr/>
            <p:nvPr/>
          </p:nvSpPr>
          <p:spPr>
            <a:xfrm rot="1492103">
              <a:off x="3083492" y="4713707"/>
              <a:ext cx="528906" cy="259078"/>
            </a:xfrm>
            <a:custGeom>
              <a:avLst/>
              <a:gdLst/>
              <a:ahLst/>
              <a:cxnLst/>
              <a:rect l="l" t="t" r="r" b="b"/>
              <a:pathLst>
                <a:path w="21158" h="10364" fill="none" extrusionOk="0">
                  <a:moveTo>
                    <a:pt x="1" y="10364"/>
                  </a:moveTo>
                  <a:lnTo>
                    <a:pt x="21158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46;p23">
              <a:extLst>
                <a:ext uri="{FF2B5EF4-FFF2-40B4-BE49-F238E27FC236}">
                  <a16:creationId xmlns:a16="http://schemas.microsoft.com/office/drawing/2014/main" id="{E3F32ED5-EC65-C3B1-5340-28CE7A21CC0D}"/>
                </a:ext>
              </a:extLst>
            </p:cNvPr>
            <p:cNvSpPr/>
            <p:nvPr/>
          </p:nvSpPr>
          <p:spPr>
            <a:xfrm rot="1492103">
              <a:off x="3120551" y="4853846"/>
              <a:ext cx="54745" cy="25948"/>
            </a:xfrm>
            <a:custGeom>
              <a:avLst/>
              <a:gdLst/>
              <a:ahLst/>
              <a:cxnLst/>
              <a:rect l="l" t="t" r="r" b="b"/>
              <a:pathLst>
                <a:path w="2190" h="1038" fill="none" extrusionOk="0">
                  <a:moveTo>
                    <a:pt x="0" y="1038"/>
                  </a:moveTo>
                  <a:lnTo>
                    <a:pt x="2189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47;p23">
              <a:extLst>
                <a:ext uri="{FF2B5EF4-FFF2-40B4-BE49-F238E27FC236}">
                  <a16:creationId xmlns:a16="http://schemas.microsoft.com/office/drawing/2014/main" id="{74D442FF-15B5-300E-3194-3BAAAD069C72}"/>
                </a:ext>
              </a:extLst>
            </p:cNvPr>
            <p:cNvSpPr/>
            <p:nvPr/>
          </p:nvSpPr>
          <p:spPr>
            <a:xfrm rot="1492103">
              <a:off x="3120759" y="4862950"/>
              <a:ext cx="54420" cy="26273"/>
            </a:xfrm>
            <a:custGeom>
              <a:avLst/>
              <a:gdLst/>
              <a:ahLst/>
              <a:cxnLst/>
              <a:rect l="l" t="t" r="r" b="b"/>
              <a:pathLst>
                <a:path w="2177" h="1051" fill="none" extrusionOk="0">
                  <a:moveTo>
                    <a:pt x="1" y="1051"/>
                  </a:moveTo>
                  <a:lnTo>
                    <a:pt x="2177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48;p23">
              <a:extLst>
                <a:ext uri="{FF2B5EF4-FFF2-40B4-BE49-F238E27FC236}">
                  <a16:creationId xmlns:a16="http://schemas.microsoft.com/office/drawing/2014/main" id="{60EAB51E-1871-6A47-D124-D19569A76FC6}"/>
                </a:ext>
              </a:extLst>
            </p:cNvPr>
            <p:cNvSpPr/>
            <p:nvPr/>
          </p:nvSpPr>
          <p:spPr>
            <a:xfrm rot="1492103">
              <a:off x="3120766" y="4872782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0" y="1051"/>
                  </a:moveTo>
                  <a:lnTo>
                    <a:pt x="2189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49;p23">
              <a:extLst>
                <a:ext uri="{FF2B5EF4-FFF2-40B4-BE49-F238E27FC236}">
                  <a16:creationId xmlns:a16="http://schemas.microsoft.com/office/drawing/2014/main" id="{F8D32B6F-8FCB-CAFA-1CF9-958C0A593768}"/>
                </a:ext>
              </a:extLst>
            </p:cNvPr>
            <p:cNvSpPr/>
            <p:nvPr/>
          </p:nvSpPr>
          <p:spPr>
            <a:xfrm rot="1492103">
              <a:off x="3121028" y="4881968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1" y="1051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50;p23">
              <a:extLst>
                <a:ext uri="{FF2B5EF4-FFF2-40B4-BE49-F238E27FC236}">
                  <a16:creationId xmlns:a16="http://schemas.microsoft.com/office/drawing/2014/main" id="{571276E3-E062-3680-7DEE-FF07D8543220}"/>
                </a:ext>
              </a:extLst>
            </p:cNvPr>
            <p:cNvSpPr/>
            <p:nvPr/>
          </p:nvSpPr>
          <p:spPr>
            <a:xfrm rot="1492103">
              <a:off x="3120985" y="4892735"/>
              <a:ext cx="54745" cy="25973"/>
            </a:xfrm>
            <a:custGeom>
              <a:avLst/>
              <a:gdLst/>
              <a:ahLst/>
              <a:cxnLst/>
              <a:rect l="l" t="t" r="r" b="b"/>
              <a:pathLst>
                <a:path w="2190" h="1039" fill="none" extrusionOk="0">
                  <a:moveTo>
                    <a:pt x="1" y="1039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51;p23">
              <a:extLst>
                <a:ext uri="{FF2B5EF4-FFF2-40B4-BE49-F238E27FC236}">
                  <a16:creationId xmlns:a16="http://schemas.microsoft.com/office/drawing/2014/main" id="{132A7D3D-A82B-FFC6-FCF6-1BEAB7EEA6A0}"/>
                </a:ext>
              </a:extLst>
            </p:cNvPr>
            <p:cNvSpPr/>
            <p:nvPr/>
          </p:nvSpPr>
          <p:spPr>
            <a:xfrm rot="1492103">
              <a:off x="3420507" y="4799371"/>
              <a:ext cx="261303" cy="140788"/>
            </a:xfrm>
            <a:custGeom>
              <a:avLst/>
              <a:gdLst/>
              <a:ahLst/>
              <a:cxnLst/>
              <a:rect l="l" t="t" r="r" b="b"/>
              <a:pathLst>
                <a:path w="10453" h="5632" fill="none" extrusionOk="0">
                  <a:moveTo>
                    <a:pt x="0" y="1"/>
                  </a:moveTo>
                  <a:cubicBezTo>
                    <a:pt x="0" y="1"/>
                    <a:pt x="2658" y="5100"/>
                    <a:pt x="3063" y="5632"/>
                  </a:cubicBezTo>
                  <a:cubicBezTo>
                    <a:pt x="3063" y="5632"/>
                    <a:pt x="6353" y="3911"/>
                    <a:pt x="7011" y="3974"/>
                  </a:cubicBezTo>
                  <a:cubicBezTo>
                    <a:pt x="7656" y="4050"/>
                    <a:pt x="8263" y="4278"/>
                    <a:pt x="8263" y="4278"/>
                  </a:cubicBezTo>
                  <a:lnTo>
                    <a:pt x="10452" y="324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52;p23">
              <a:extLst>
                <a:ext uri="{FF2B5EF4-FFF2-40B4-BE49-F238E27FC236}">
                  <a16:creationId xmlns:a16="http://schemas.microsoft.com/office/drawing/2014/main" id="{B895555B-DFCF-F740-45F0-A353611C88AE}"/>
                </a:ext>
              </a:extLst>
            </p:cNvPr>
            <p:cNvSpPr/>
            <p:nvPr/>
          </p:nvSpPr>
          <p:spPr>
            <a:xfrm rot="1492103">
              <a:off x="3630288" y="4899488"/>
              <a:ext cx="25323" cy="25973"/>
            </a:xfrm>
            <a:custGeom>
              <a:avLst/>
              <a:gdLst/>
              <a:ahLst/>
              <a:cxnLst/>
              <a:rect l="l" t="t" r="r" b="b"/>
              <a:pathLst>
                <a:path w="1013" h="1039" fill="none" extrusionOk="0">
                  <a:moveTo>
                    <a:pt x="899" y="330"/>
                  </a:moveTo>
                  <a:cubicBezTo>
                    <a:pt x="1013" y="558"/>
                    <a:pt x="924" y="823"/>
                    <a:pt x="709" y="937"/>
                  </a:cubicBezTo>
                  <a:cubicBezTo>
                    <a:pt x="481" y="1038"/>
                    <a:pt x="216" y="937"/>
                    <a:pt x="102" y="709"/>
                  </a:cubicBezTo>
                  <a:cubicBezTo>
                    <a:pt x="1" y="482"/>
                    <a:pt x="89" y="203"/>
                    <a:pt x="304" y="102"/>
                  </a:cubicBezTo>
                  <a:cubicBezTo>
                    <a:pt x="519" y="1"/>
                    <a:pt x="798" y="102"/>
                    <a:pt x="899" y="330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53;p23">
              <a:extLst>
                <a:ext uri="{FF2B5EF4-FFF2-40B4-BE49-F238E27FC236}">
                  <a16:creationId xmlns:a16="http://schemas.microsoft.com/office/drawing/2014/main" id="{4898332B-15E4-FF15-5AC4-634914CFDCB0}"/>
                </a:ext>
              </a:extLst>
            </p:cNvPr>
            <p:cNvSpPr/>
            <p:nvPr/>
          </p:nvSpPr>
          <p:spPr>
            <a:xfrm rot="1492103">
              <a:off x="3118578" y="4745508"/>
              <a:ext cx="116440" cy="100617"/>
            </a:xfrm>
            <a:custGeom>
              <a:avLst/>
              <a:gdLst/>
              <a:ahLst/>
              <a:cxnLst/>
              <a:rect l="l" t="t" r="r" b="b"/>
              <a:pathLst>
                <a:path w="4658" h="4025" fill="none" extrusionOk="0">
                  <a:moveTo>
                    <a:pt x="1469" y="4012"/>
                  </a:moveTo>
                  <a:lnTo>
                    <a:pt x="4341" y="2633"/>
                  </a:lnTo>
                  <a:cubicBezTo>
                    <a:pt x="4341" y="2633"/>
                    <a:pt x="4657" y="2544"/>
                    <a:pt x="4278" y="1785"/>
                  </a:cubicBezTo>
                  <a:cubicBezTo>
                    <a:pt x="3898" y="1026"/>
                    <a:pt x="3506" y="343"/>
                    <a:pt x="3506" y="343"/>
                  </a:cubicBezTo>
                  <a:cubicBezTo>
                    <a:pt x="3506" y="343"/>
                    <a:pt x="3443" y="1"/>
                    <a:pt x="2873" y="279"/>
                  </a:cubicBezTo>
                  <a:cubicBezTo>
                    <a:pt x="2304" y="545"/>
                    <a:pt x="418" y="1456"/>
                    <a:pt x="418" y="1456"/>
                  </a:cubicBezTo>
                  <a:cubicBezTo>
                    <a:pt x="418" y="1456"/>
                    <a:pt x="1" y="1671"/>
                    <a:pt x="266" y="2152"/>
                  </a:cubicBezTo>
                  <a:cubicBezTo>
                    <a:pt x="532" y="2620"/>
                    <a:pt x="1000" y="3683"/>
                    <a:pt x="1000" y="3683"/>
                  </a:cubicBezTo>
                  <a:cubicBezTo>
                    <a:pt x="1000" y="3683"/>
                    <a:pt x="1203" y="4025"/>
                    <a:pt x="1469" y="4012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54;p23">
              <a:extLst>
                <a:ext uri="{FF2B5EF4-FFF2-40B4-BE49-F238E27FC236}">
                  <a16:creationId xmlns:a16="http://schemas.microsoft.com/office/drawing/2014/main" id="{A2BC9553-DCE2-734F-B106-74706CE1B119}"/>
                </a:ext>
              </a:extLst>
            </p:cNvPr>
            <p:cNvSpPr/>
            <p:nvPr/>
          </p:nvSpPr>
          <p:spPr>
            <a:xfrm rot="1492103">
              <a:off x="3231118" y="4743928"/>
              <a:ext cx="112941" cy="101891"/>
            </a:xfrm>
            <a:custGeom>
              <a:avLst/>
              <a:gdLst/>
              <a:ahLst/>
              <a:cxnLst/>
              <a:rect l="l" t="t" r="r" b="b"/>
              <a:pathLst>
                <a:path w="4518" h="4076" fill="none" extrusionOk="0">
                  <a:moveTo>
                    <a:pt x="1025" y="3569"/>
                  </a:moveTo>
                  <a:lnTo>
                    <a:pt x="177" y="1975"/>
                  </a:lnTo>
                  <a:cubicBezTo>
                    <a:pt x="177" y="1975"/>
                    <a:pt x="0" y="1620"/>
                    <a:pt x="696" y="1291"/>
                  </a:cubicBezTo>
                  <a:cubicBezTo>
                    <a:pt x="1405" y="950"/>
                    <a:pt x="3151" y="114"/>
                    <a:pt x="3151" y="114"/>
                  </a:cubicBezTo>
                  <a:cubicBezTo>
                    <a:pt x="3151" y="114"/>
                    <a:pt x="3594" y="1"/>
                    <a:pt x="3822" y="570"/>
                  </a:cubicBezTo>
                  <a:cubicBezTo>
                    <a:pt x="4062" y="1139"/>
                    <a:pt x="4404" y="1987"/>
                    <a:pt x="4404" y="1987"/>
                  </a:cubicBezTo>
                  <a:cubicBezTo>
                    <a:pt x="4404" y="1987"/>
                    <a:pt x="4518" y="2544"/>
                    <a:pt x="4176" y="2683"/>
                  </a:cubicBezTo>
                  <a:cubicBezTo>
                    <a:pt x="3328" y="3038"/>
                    <a:pt x="1481" y="3974"/>
                    <a:pt x="1481" y="3974"/>
                  </a:cubicBezTo>
                  <a:cubicBezTo>
                    <a:pt x="1481" y="3974"/>
                    <a:pt x="1266" y="4075"/>
                    <a:pt x="1025" y="356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55;p23">
              <a:extLst>
                <a:ext uri="{FF2B5EF4-FFF2-40B4-BE49-F238E27FC236}">
                  <a16:creationId xmlns:a16="http://schemas.microsoft.com/office/drawing/2014/main" id="{2F78A6A6-1381-6861-E8C1-83AA4858F50C}"/>
                </a:ext>
              </a:extLst>
            </p:cNvPr>
            <p:cNvSpPr/>
            <p:nvPr/>
          </p:nvSpPr>
          <p:spPr>
            <a:xfrm rot="1492103">
              <a:off x="3340741" y="4741202"/>
              <a:ext cx="116115" cy="104416"/>
            </a:xfrm>
            <a:custGeom>
              <a:avLst/>
              <a:gdLst/>
              <a:ahLst/>
              <a:cxnLst/>
              <a:rect l="l" t="t" r="r" b="b"/>
              <a:pathLst>
                <a:path w="4645" h="4177" fill="none" extrusionOk="0">
                  <a:moveTo>
                    <a:pt x="165" y="1924"/>
                  </a:moveTo>
                  <a:lnTo>
                    <a:pt x="1013" y="3696"/>
                  </a:lnTo>
                  <a:cubicBezTo>
                    <a:pt x="1013" y="3696"/>
                    <a:pt x="1202" y="4176"/>
                    <a:pt x="1785" y="3911"/>
                  </a:cubicBezTo>
                  <a:cubicBezTo>
                    <a:pt x="2354" y="3658"/>
                    <a:pt x="4290" y="2721"/>
                    <a:pt x="4290" y="2721"/>
                  </a:cubicBezTo>
                  <a:cubicBezTo>
                    <a:pt x="4290" y="2721"/>
                    <a:pt x="4644" y="2607"/>
                    <a:pt x="4163" y="1696"/>
                  </a:cubicBezTo>
                  <a:cubicBezTo>
                    <a:pt x="3695" y="798"/>
                    <a:pt x="3569" y="443"/>
                    <a:pt x="3569" y="443"/>
                  </a:cubicBezTo>
                  <a:cubicBezTo>
                    <a:pt x="3569" y="443"/>
                    <a:pt x="3379" y="1"/>
                    <a:pt x="2544" y="494"/>
                  </a:cubicBezTo>
                  <a:cubicBezTo>
                    <a:pt x="2379" y="583"/>
                    <a:pt x="696" y="1367"/>
                    <a:pt x="696" y="1367"/>
                  </a:cubicBezTo>
                  <a:cubicBezTo>
                    <a:pt x="696" y="1367"/>
                    <a:pt x="0" y="1570"/>
                    <a:pt x="165" y="1924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56;p23">
              <a:extLst>
                <a:ext uri="{FF2B5EF4-FFF2-40B4-BE49-F238E27FC236}">
                  <a16:creationId xmlns:a16="http://schemas.microsoft.com/office/drawing/2014/main" id="{91455E28-604B-7296-24FC-A66B941B481B}"/>
                </a:ext>
              </a:extLst>
            </p:cNvPr>
            <p:cNvSpPr/>
            <p:nvPr/>
          </p:nvSpPr>
          <p:spPr>
            <a:xfrm rot="1492103">
              <a:off x="3468287" y="4744327"/>
              <a:ext cx="166411" cy="111041"/>
            </a:xfrm>
            <a:custGeom>
              <a:avLst/>
              <a:gdLst/>
              <a:ahLst/>
              <a:cxnLst/>
              <a:rect l="l" t="t" r="r" b="b"/>
              <a:pathLst>
                <a:path w="6657" h="4442" fill="none" extrusionOk="0">
                  <a:moveTo>
                    <a:pt x="102" y="2316"/>
                  </a:moveTo>
                  <a:lnTo>
                    <a:pt x="899" y="3973"/>
                  </a:lnTo>
                  <a:cubicBezTo>
                    <a:pt x="899" y="3973"/>
                    <a:pt x="1025" y="4442"/>
                    <a:pt x="1974" y="3986"/>
                  </a:cubicBezTo>
                  <a:cubicBezTo>
                    <a:pt x="2923" y="3530"/>
                    <a:pt x="5859" y="2126"/>
                    <a:pt x="5859" y="2126"/>
                  </a:cubicBezTo>
                  <a:cubicBezTo>
                    <a:pt x="5859" y="2126"/>
                    <a:pt x="6656" y="1885"/>
                    <a:pt x="5821" y="1278"/>
                  </a:cubicBezTo>
                  <a:cubicBezTo>
                    <a:pt x="4973" y="658"/>
                    <a:pt x="4227" y="203"/>
                    <a:pt x="4227" y="203"/>
                  </a:cubicBezTo>
                  <a:cubicBezTo>
                    <a:pt x="4227" y="203"/>
                    <a:pt x="4037" y="0"/>
                    <a:pt x="3328" y="342"/>
                  </a:cubicBezTo>
                  <a:cubicBezTo>
                    <a:pt x="2607" y="683"/>
                    <a:pt x="367" y="1772"/>
                    <a:pt x="367" y="1772"/>
                  </a:cubicBezTo>
                  <a:cubicBezTo>
                    <a:pt x="367" y="1772"/>
                    <a:pt x="0" y="1911"/>
                    <a:pt x="102" y="231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57;p23">
              <a:extLst>
                <a:ext uri="{FF2B5EF4-FFF2-40B4-BE49-F238E27FC236}">
                  <a16:creationId xmlns:a16="http://schemas.microsoft.com/office/drawing/2014/main" id="{31F409BB-4EF1-8C97-9390-3B0109AAEBD3}"/>
                </a:ext>
              </a:extLst>
            </p:cNvPr>
            <p:cNvSpPr/>
            <p:nvPr/>
          </p:nvSpPr>
          <p:spPr>
            <a:xfrm rot="1492103">
              <a:off x="3518613" y="4748448"/>
              <a:ext cx="31647" cy="87668"/>
            </a:xfrm>
            <a:custGeom>
              <a:avLst/>
              <a:gdLst/>
              <a:ahLst/>
              <a:cxnLst/>
              <a:rect l="l" t="t" r="r" b="b"/>
              <a:pathLst>
                <a:path w="1266" h="3507" fill="none" extrusionOk="0">
                  <a:moveTo>
                    <a:pt x="0" y="520"/>
                  </a:moveTo>
                  <a:lnTo>
                    <a:pt x="25" y="3506"/>
                  </a:lnTo>
                  <a:lnTo>
                    <a:pt x="1265" y="2911"/>
                  </a:lnTo>
                  <a:lnTo>
                    <a:pt x="1088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58;p23">
              <a:extLst>
                <a:ext uri="{FF2B5EF4-FFF2-40B4-BE49-F238E27FC236}">
                  <a16:creationId xmlns:a16="http://schemas.microsoft.com/office/drawing/2014/main" id="{050419FE-45B7-F257-6222-BFE7E57AC2B1}"/>
                </a:ext>
              </a:extLst>
            </p:cNvPr>
            <p:cNvSpPr/>
            <p:nvPr/>
          </p:nvSpPr>
          <p:spPr>
            <a:xfrm rot="1492103">
              <a:off x="3276937" y="4753688"/>
              <a:ext cx="16774" cy="81643"/>
            </a:xfrm>
            <a:custGeom>
              <a:avLst/>
              <a:gdLst/>
              <a:ahLst/>
              <a:cxnLst/>
              <a:rect l="l" t="t" r="r" b="b"/>
              <a:pathLst>
                <a:path w="671" h="3266" fill="none" extrusionOk="0">
                  <a:moveTo>
                    <a:pt x="0" y="3266"/>
                  </a:moveTo>
                  <a:lnTo>
                    <a:pt x="228" y="203"/>
                  </a:lnTo>
                  <a:lnTo>
                    <a:pt x="671" y="1"/>
                  </a:lnTo>
                  <a:lnTo>
                    <a:pt x="544" y="310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59;p23">
              <a:extLst>
                <a:ext uri="{FF2B5EF4-FFF2-40B4-BE49-F238E27FC236}">
                  <a16:creationId xmlns:a16="http://schemas.microsoft.com/office/drawing/2014/main" id="{2DF470DE-7D0F-AF0A-41CC-63047F162155}"/>
                </a:ext>
              </a:extLst>
            </p:cNvPr>
            <p:cNvSpPr/>
            <p:nvPr/>
          </p:nvSpPr>
          <p:spPr>
            <a:xfrm rot="1492103">
              <a:off x="3307873" y="4759585"/>
              <a:ext cx="19323" cy="75319"/>
            </a:xfrm>
            <a:custGeom>
              <a:avLst/>
              <a:gdLst/>
              <a:ahLst/>
              <a:cxnLst/>
              <a:rect l="l" t="t" r="r" b="b"/>
              <a:pathLst>
                <a:path w="773" h="3013" fill="none" extrusionOk="0">
                  <a:moveTo>
                    <a:pt x="203" y="3012"/>
                  </a:moveTo>
                  <a:lnTo>
                    <a:pt x="0" y="76"/>
                  </a:lnTo>
                  <a:lnTo>
                    <a:pt x="291" y="0"/>
                  </a:lnTo>
                  <a:lnTo>
                    <a:pt x="772" y="2746"/>
                  </a:ln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532;p23">
            <a:extLst>
              <a:ext uri="{FF2B5EF4-FFF2-40B4-BE49-F238E27FC236}">
                <a16:creationId xmlns:a16="http://schemas.microsoft.com/office/drawing/2014/main" id="{F5F0EB3F-29C9-DC55-CBE8-88D80C5B8A79}"/>
              </a:ext>
            </a:extLst>
          </p:cNvPr>
          <p:cNvGrpSpPr/>
          <p:nvPr/>
        </p:nvGrpSpPr>
        <p:grpSpPr>
          <a:xfrm>
            <a:off x="8197021" y="1971257"/>
            <a:ext cx="339205" cy="282250"/>
            <a:chOff x="2967600" y="4528286"/>
            <a:chExt cx="765827" cy="670678"/>
          </a:xfrm>
        </p:grpSpPr>
        <p:sp>
          <p:nvSpPr>
            <p:cNvPr id="91" name="Google Shape;533;p23">
              <a:extLst>
                <a:ext uri="{FF2B5EF4-FFF2-40B4-BE49-F238E27FC236}">
                  <a16:creationId xmlns:a16="http://schemas.microsoft.com/office/drawing/2014/main" id="{E2A90D9F-256E-444C-E75B-9BA5E2F1F54C}"/>
                </a:ext>
              </a:extLst>
            </p:cNvPr>
            <p:cNvSpPr/>
            <p:nvPr/>
          </p:nvSpPr>
          <p:spPr>
            <a:xfrm rot="1492103">
              <a:off x="3031179" y="4642031"/>
              <a:ext cx="638671" cy="443188"/>
            </a:xfrm>
            <a:custGeom>
              <a:avLst/>
              <a:gdLst/>
              <a:ahLst/>
              <a:cxnLst/>
              <a:rect l="l" t="t" r="r" b="b"/>
              <a:pathLst>
                <a:path w="25549" h="17729" fill="none" extrusionOk="0">
                  <a:moveTo>
                    <a:pt x="3848" y="17728"/>
                  </a:moveTo>
                  <a:lnTo>
                    <a:pt x="1620" y="13059"/>
                  </a:lnTo>
                  <a:cubicBezTo>
                    <a:pt x="1620" y="13059"/>
                    <a:pt x="1" y="9693"/>
                    <a:pt x="1747" y="8503"/>
                  </a:cubicBezTo>
                  <a:cubicBezTo>
                    <a:pt x="3481" y="7314"/>
                    <a:pt x="7112" y="5062"/>
                    <a:pt x="9339" y="3910"/>
                  </a:cubicBezTo>
                  <a:cubicBezTo>
                    <a:pt x="11554" y="2759"/>
                    <a:pt x="16312" y="658"/>
                    <a:pt x="17792" y="329"/>
                  </a:cubicBezTo>
                  <a:cubicBezTo>
                    <a:pt x="19273" y="0"/>
                    <a:pt x="20728" y="607"/>
                    <a:pt x="22778" y="2695"/>
                  </a:cubicBezTo>
                  <a:cubicBezTo>
                    <a:pt x="24840" y="4783"/>
                    <a:pt x="25321" y="5606"/>
                    <a:pt x="25549" y="6783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34;p23">
              <a:extLst>
                <a:ext uri="{FF2B5EF4-FFF2-40B4-BE49-F238E27FC236}">
                  <a16:creationId xmlns:a16="http://schemas.microsoft.com/office/drawing/2014/main" id="{164D09F6-5B22-B2BC-1A59-9B0E27912F58}"/>
                </a:ext>
              </a:extLst>
            </p:cNvPr>
            <p:cNvSpPr/>
            <p:nvPr/>
          </p:nvSpPr>
          <p:spPr>
            <a:xfrm rot="1492103">
              <a:off x="3586323" y="4934014"/>
              <a:ext cx="92367" cy="59170"/>
            </a:xfrm>
            <a:custGeom>
              <a:avLst/>
              <a:gdLst/>
              <a:ahLst/>
              <a:cxnLst/>
              <a:rect l="l" t="t" r="r" b="b"/>
              <a:pathLst>
                <a:path w="3695" h="2367" fill="none" extrusionOk="0">
                  <a:moveTo>
                    <a:pt x="3568" y="355"/>
                  </a:moveTo>
                  <a:cubicBezTo>
                    <a:pt x="3695" y="608"/>
                    <a:pt x="3581" y="911"/>
                    <a:pt x="3341" y="1025"/>
                  </a:cubicBezTo>
                  <a:lnTo>
                    <a:pt x="797" y="2240"/>
                  </a:lnTo>
                  <a:cubicBezTo>
                    <a:pt x="544" y="2367"/>
                    <a:pt x="240" y="2253"/>
                    <a:pt x="127" y="2012"/>
                  </a:cubicBezTo>
                  <a:lnTo>
                    <a:pt x="127" y="2012"/>
                  </a:lnTo>
                  <a:cubicBezTo>
                    <a:pt x="0" y="1759"/>
                    <a:pt x="114" y="1456"/>
                    <a:pt x="354" y="1342"/>
                  </a:cubicBezTo>
                  <a:lnTo>
                    <a:pt x="2898" y="127"/>
                  </a:lnTo>
                  <a:cubicBezTo>
                    <a:pt x="3151" y="0"/>
                    <a:pt x="3455" y="114"/>
                    <a:pt x="356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35;p23">
              <a:extLst>
                <a:ext uri="{FF2B5EF4-FFF2-40B4-BE49-F238E27FC236}">
                  <a16:creationId xmlns:a16="http://schemas.microsoft.com/office/drawing/2014/main" id="{FBFB5001-2B6C-C6EE-977D-D53D95575BFF}"/>
                </a:ext>
              </a:extLst>
            </p:cNvPr>
            <p:cNvSpPr/>
            <p:nvPr/>
          </p:nvSpPr>
          <p:spPr>
            <a:xfrm rot="1492103">
              <a:off x="3033742" y="4956619"/>
              <a:ext cx="79118" cy="52846"/>
            </a:xfrm>
            <a:custGeom>
              <a:avLst/>
              <a:gdLst/>
              <a:ahLst/>
              <a:cxnLst/>
              <a:rect l="l" t="t" r="r" b="b"/>
              <a:pathLst>
                <a:path w="3165" h="2114" fill="none" extrusionOk="0">
                  <a:moveTo>
                    <a:pt x="3038" y="355"/>
                  </a:moveTo>
                  <a:cubicBezTo>
                    <a:pt x="3164" y="608"/>
                    <a:pt x="3051" y="911"/>
                    <a:pt x="2810" y="1025"/>
                  </a:cubicBezTo>
                  <a:lnTo>
                    <a:pt x="785" y="2000"/>
                  </a:lnTo>
                  <a:cubicBezTo>
                    <a:pt x="532" y="2114"/>
                    <a:pt x="241" y="2012"/>
                    <a:pt x="115" y="1759"/>
                  </a:cubicBezTo>
                  <a:lnTo>
                    <a:pt x="115" y="1759"/>
                  </a:lnTo>
                  <a:cubicBezTo>
                    <a:pt x="1" y="1506"/>
                    <a:pt x="102" y="1215"/>
                    <a:pt x="355" y="1089"/>
                  </a:cubicBezTo>
                  <a:lnTo>
                    <a:pt x="2380" y="127"/>
                  </a:lnTo>
                  <a:cubicBezTo>
                    <a:pt x="2620" y="0"/>
                    <a:pt x="2924" y="114"/>
                    <a:pt x="303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36;p23">
              <a:extLst>
                <a:ext uri="{FF2B5EF4-FFF2-40B4-BE49-F238E27FC236}">
                  <a16:creationId xmlns:a16="http://schemas.microsoft.com/office/drawing/2014/main" id="{0CB0AEEB-A6E5-D2DE-0EA3-665C80A85E25}"/>
                </a:ext>
              </a:extLst>
            </p:cNvPr>
            <p:cNvSpPr/>
            <p:nvPr/>
          </p:nvSpPr>
          <p:spPr>
            <a:xfrm rot="1492103">
              <a:off x="3106220" y="4931459"/>
              <a:ext cx="121815" cy="121790"/>
            </a:xfrm>
            <a:custGeom>
              <a:avLst/>
              <a:gdLst/>
              <a:ahLst/>
              <a:cxnLst/>
              <a:rect l="l" t="t" r="r" b="b"/>
              <a:pathLst>
                <a:path w="4873" h="4872" fill="none" extrusionOk="0">
                  <a:moveTo>
                    <a:pt x="4366" y="1518"/>
                  </a:moveTo>
                  <a:cubicBezTo>
                    <a:pt x="4873" y="2581"/>
                    <a:pt x="4430" y="3859"/>
                    <a:pt x="3367" y="4366"/>
                  </a:cubicBezTo>
                  <a:cubicBezTo>
                    <a:pt x="2304" y="4872"/>
                    <a:pt x="1026" y="4429"/>
                    <a:pt x="520" y="3366"/>
                  </a:cubicBezTo>
                  <a:cubicBezTo>
                    <a:pt x="1" y="2290"/>
                    <a:pt x="456" y="1025"/>
                    <a:pt x="1519" y="506"/>
                  </a:cubicBezTo>
                  <a:cubicBezTo>
                    <a:pt x="2582" y="0"/>
                    <a:pt x="3860" y="456"/>
                    <a:pt x="4366" y="1518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37;p23">
              <a:extLst>
                <a:ext uri="{FF2B5EF4-FFF2-40B4-BE49-F238E27FC236}">
                  <a16:creationId xmlns:a16="http://schemas.microsoft.com/office/drawing/2014/main" id="{1D2C4929-3091-152E-0BC6-1ACB86F8EDE4}"/>
                </a:ext>
              </a:extLst>
            </p:cNvPr>
            <p:cNvSpPr/>
            <p:nvPr/>
          </p:nvSpPr>
          <p:spPr>
            <a:xfrm rot="1492103">
              <a:off x="3135638" y="4960928"/>
              <a:ext cx="63295" cy="62970"/>
            </a:xfrm>
            <a:custGeom>
              <a:avLst/>
              <a:gdLst/>
              <a:ahLst/>
              <a:cxnLst/>
              <a:rect l="l" t="t" r="r" b="b"/>
              <a:pathLst>
                <a:path w="2532" h="2519" fill="none" extrusionOk="0">
                  <a:moveTo>
                    <a:pt x="2266" y="785"/>
                  </a:moveTo>
                  <a:cubicBezTo>
                    <a:pt x="2531" y="1329"/>
                    <a:pt x="2291" y="2000"/>
                    <a:pt x="1747" y="2266"/>
                  </a:cubicBezTo>
                  <a:cubicBezTo>
                    <a:pt x="1190" y="2519"/>
                    <a:pt x="532" y="2291"/>
                    <a:pt x="266" y="1734"/>
                  </a:cubicBezTo>
                  <a:cubicBezTo>
                    <a:pt x="1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6" y="78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38;p23">
              <a:extLst>
                <a:ext uri="{FF2B5EF4-FFF2-40B4-BE49-F238E27FC236}">
                  <a16:creationId xmlns:a16="http://schemas.microsoft.com/office/drawing/2014/main" id="{A884A781-DC82-4669-4700-C3F83B951895}"/>
                </a:ext>
              </a:extLst>
            </p:cNvPr>
            <p:cNvSpPr/>
            <p:nvPr/>
          </p:nvSpPr>
          <p:spPr>
            <a:xfrm rot="1492103">
              <a:off x="3161884" y="4987202"/>
              <a:ext cx="10799" cy="10449"/>
            </a:xfrm>
            <a:custGeom>
              <a:avLst/>
              <a:gdLst/>
              <a:ahLst/>
              <a:cxnLst/>
              <a:rect l="l" t="t" r="r" b="b"/>
              <a:pathLst>
                <a:path w="432" h="418" fill="none" extrusionOk="0">
                  <a:moveTo>
                    <a:pt x="381" y="127"/>
                  </a:moveTo>
                  <a:cubicBezTo>
                    <a:pt x="431" y="228"/>
                    <a:pt x="381" y="329"/>
                    <a:pt x="292" y="380"/>
                  </a:cubicBezTo>
                  <a:cubicBezTo>
                    <a:pt x="203" y="418"/>
                    <a:pt x="90" y="380"/>
                    <a:pt x="52" y="291"/>
                  </a:cubicBezTo>
                  <a:cubicBezTo>
                    <a:pt x="1" y="203"/>
                    <a:pt x="39" y="89"/>
                    <a:pt x="140" y="51"/>
                  </a:cubicBezTo>
                  <a:cubicBezTo>
                    <a:pt x="229" y="0"/>
                    <a:pt x="343" y="38"/>
                    <a:pt x="381" y="127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39;p23">
              <a:extLst>
                <a:ext uri="{FF2B5EF4-FFF2-40B4-BE49-F238E27FC236}">
                  <a16:creationId xmlns:a16="http://schemas.microsoft.com/office/drawing/2014/main" id="{76DA0D6E-EB61-54BF-FA77-8A4B80A5DEFA}"/>
                </a:ext>
              </a:extLst>
            </p:cNvPr>
            <p:cNvSpPr/>
            <p:nvPr/>
          </p:nvSpPr>
          <p:spPr>
            <a:xfrm rot="1492103">
              <a:off x="3466021" y="4921760"/>
              <a:ext cx="121790" cy="12179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4353" y="1519"/>
                  </a:moveTo>
                  <a:cubicBezTo>
                    <a:pt x="4872" y="2582"/>
                    <a:pt x="4416" y="3860"/>
                    <a:pt x="3353" y="4366"/>
                  </a:cubicBezTo>
                  <a:cubicBezTo>
                    <a:pt x="2291" y="4872"/>
                    <a:pt x="1013" y="4429"/>
                    <a:pt x="506" y="3366"/>
                  </a:cubicBezTo>
                  <a:cubicBezTo>
                    <a:pt x="0" y="2303"/>
                    <a:pt x="443" y="1025"/>
                    <a:pt x="1506" y="519"/>
                  </a:cubicBezTo>
                  <a:cubicBezTo>
                    <a:pt x="2569" y="0"/>
                    <a:pt x="3847" y="456"/>
                    <a:pt x="4353" y="151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40;p23">
              <a:extLst>
                <a:ext uri="{FF2B5EF4-FFF2-40B4-BE49-F238E27FC236}">
                  <a16:creationId xmlns:a16="http://schemas.microsoft.com/office/drawing/2014/main" id="{123D6338-3B88-9586-3DC8-16EE3A96BE01}"/>
                </a:ext>
              </a:extLst>
            </p:cNvPr>
            <p:cNvSpPr/>
            <p:nvPr/>
          </p:nvSpPr>
          <p:spPr>
            <a:xfrm rot="1492103">
              <a:off x="3495074" y="4951083"/>
              <a:ext cx="63295" cy="63295"/>
            </a:xfrm>
            <a:custGeom>
              <a:avLst/>
              <a:gdLst/>
              <a:ahLst/>
              <a:cxnLst/>
              <a:rect l="l" t="t" r="r" b="b"/>
              <a:pathLst>
                <a:path w="2532" h="2532" fill="none" extrusionOk="0">
                  <a:moveTo>
                    <a:pt x="2265" y="786"/>
                  </a:moveTo>
                  <a:cubicBezTo>
                    <a:pt x="2531" y="1342"/>
                    <a:pt x="2303" y="2000"/>
                    <a:pt x="1747" y="2266"/>
                  </a:cubicBezTo>
                  <a:cubicBezTo>
                    <a:pt x="1190" y="2532"/>
                    <a:pt x="532" y="2291"/>
                    <a:pt x="266" y="1747"/>
                  </a:cubicBezTo>
                  <a:cubicBezTo>
                    <a:pt x="0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5" y="78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41;p23">
              <a:extLst>
                <a:ext uri="{FF2B5EF4-FFF2-40B4-BE49-F238E27FC236}">
                  <a16:creationId xmlns:a16="http://schemas.microsoft.com/office/drawing/2014/main" id="{26DC468F-C978-0C12-9D91-175C3E142510}"/>
                </a:ext>
              </a:extLst>
            </p:cNvPr>
            <p:cNvSpPr/>
            <p:nvPr/>
          </p:nvSpPr>
          <p:spPr>
            <a:xfrm rot="1492103">
              <a:off x="3521700" y="4977434"/>
              <a:ext cx="10449" cy="10449"/>
            </a:xfrm>
            <a:custGeom>
              <a:avLst/>
              <a:gdLst/>
              <a:ahLst/>
              <a:cxnLst/>
              <a:rect l="l" t="t" r="r" b="b"/>
              <a:pathLst>
                <a:path w="418" h="418" fill="none" extrusionOk="0">
                  <a:moveTo>
                    <a:pt x="367" y="139"/>
                  </a:moveTo>
                  <a:cubicBezTo>
                    <a:pt x="418" y="228"/>
                    <a:pt x="380" y="329"/>
                    <a:pt x="291" y="380"/>
                  </a:cubicBezTo>
                  <a:cubicBezTo>
                    <a:pt x="190" y="418"/>
                    <a:pt x="89" y="380"/>
                    <a:pt x="38" y="291"/>
                  </a:cubicBezTo>
                  <a:cubicBezTo>
                    <a:pt x="0" y="203"/>
                    <a:pt x="38" y="89"/>
                    <a:pt x="127" y="51"/>
                  </a:cubicBezTo>
                  <a:cubicBezTo>
                    <a:pt x="215" y="0"/>
                    <a:pt x="329" y="38"/>
                    <a:pt x="367" y="13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42;p23">
              <a:extLst>
                <a:ext uri="{FF2B5EF4-FFF2-40B4-BE49-F238E27FC236}">
                  <a16:creationId xmlns:a16="http://schemas.microsoft.com/office/drawing/2014/main" id="{37A384DB-EF0A-7C81-5F81-BD77196EEB8E}"/>
                </a:ext>
              </a:extLst>
            </p:cNvPr>
            <p:cNvSpPr/>
            <p:nvPr/>
          </p:nvSpPr>
          <p:spPr>
            <a:xfrm rot="1492103">
              <a:off x="3233231" y="4922499"/>
              <a:ext cx="226531" cy="114215"/>
            </a:xfrm>
            <a:custGeom>
              <a:avLst/>
              <a:gdLst/>
              <a:ahLst/>
              <a:cxnLst/>
              <a:rect l="l" t="t" r="r" b="b"/>
              <a:pathLst>
                <a:path w="9062" h="4569" fill="none" extrusionOk="0">
                  <a:moveTo>
                    <a:pt x="1" y="4568"/>
                  </a:moveTo>
                  <a:lnTo>
                    <a:pt x="906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43;p23">
              <a:extLst>
                <a:ext uri="{FF2B5EF4-FFF2-40B4-BE49-F238E27FC236}">
                  <a16:creationId xmlns:a16="http://schemas.microsoft.com/office/drawing/2014/main" id="{B931FD4C-4F57-C1E7-29E8-3C038A72A57F}"/>
                </a:ext>
              </a:extLst>
            </p:cNvPr>
            <p:cNvSpPr/>
            <p:nvPr/>
          </p:nvSpPr>
          <p:spPr>
            <a:xfrm rot="1492103">
              <a:off x="3101594" y="4637243"/>
              <a:ext cx="468486" cy="230306"/>
            </a:xfrm>
            <a:custGeom>
              <a:avLst/>
              <a:gdLst/>
              <a:ahLst/>
              <a:cxnLst/>
              <a:rect l="l" t="t" r="r" b="b"/>
              <a:pathLst>
                <a:path w="18741" h="9213" fill="none" extrusionOk="0">
                  <a:moveTo>
                    <a:pt x="0" y="9212"/>
                  </a:moveTo>
                  <a:lnTo>
                    <a:pt x="1874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44;p23">
              <a:extLst>
                <a:ext uri="{FF2B5EF4-FFF2-40B4-BE49-F238E27FC236}">
                  <a16:creationId xmlns:a16="http://schemas.microsoft.com/office/drawing/2014/main" id="{791D73EF-8736-A054-FCD1-E29ACC336584}"/>
                </a:ext>
              </a:extLst>
            </p:cNvPr>
            <p:cNvSpPr/>
            <p:nvPr/>
          </p:nvSpPr>
          <p:spPr>
            <a:xfrm rot="1492103">
              <a:off x="3405727" y="4761832"/>
              <a:ext cx="97142" cy="202783"/>
            </a:xfrm>
            <a:custGeom>
              <a:avLst/>
              <a:gdLst/>
              <a:ahLst/>
              <a:cxnLst/>
              <a:rect l="l" t="t" r="r" b="b"/>
              <a:pathLst>
                <a:path w="3886" h="8112" fill="none" extrusionOk="0">
                  <a:moveTo>
                    <a:pt x="1" y="1"/>
                  </a:moveTo>
                  <a:cubicBezTo>
                    <a:pt x="1" y="1"/>
                    <a:pt x="3443" y="7504"/>
                    <a:pt x="3885" y="8112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45;p23">
              <a:extLst>
                <a:ext uri="{FF2B5EF4-FFF2-40B4-BE49-F238E27FC236}">
                  <a16:creationId xmlns:a16="http://schemas.microsoft.com/office/drawing/2014/main" id="{C66FDB48-7AB4-F220-CC9F-170C1ACD4418}"/>
                </a:ext>
              </a:extLst>
            </p:cNvPr>
            <p:cNvSpPr/>
            <p:nvPr/>
          </p:nvSpPr>
          <p:spPr>
            <a:xfrm rot="1492103">
              <a:off x="3083492" y="4713707"/>
              <a:ext cx="528906" cy="259078"/>
            </a:xfrm>
            <a:custGeom>
              <a:avLst/>
              <a:gdLst/>
              <a:ahLst/>
              <a:cxnLst/>
              <a:rect l="l" t="t" r="r" b="b"/>
              <a:pathLst>
                <a:path w="21158" h="10364" fill="none" extrusionOk="0">
                  <a:moveTo>
                    <a:pt x="1" y="10364"/>
                  </a:moveTo>
                  <a:lnTo>
                    <a:pt x="21158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46;p23">
              <a:extLst>
                <a:ext uri="{FF2B5EF4-FFF2-40B4-BE49-F238E27FC236}">
                  <a16:creationId xmlns:a16="http://schemas.microsoft.com/office/drawing/2014/main" id="{1B58692D-824F-E4DA-7958-6D398147DFBE}"/>
                </a:ext>
              </a:extLst>
            </p:cNvPr>
            <p:cNvSpPr/>
            <p:nvPr/>
          </p:nvSpPr>
          <p:spPr>
            <a:xfrm rot="1492103">
              <a:off x="3120551" y="4853846"/>
              <a:ext cx="54745" cy="25948"/>
            </a:xfrm>
            <a:custGeom>
              <a:avLst/>
              <a:gdLst/>
              <a:ahLst/>
              <a:cxnLst/>
              <a:rect l="l" t="t" r="r" b="b"/>
              <a:pathLst>
                <a:path w="2190" h="1038" fill="none" extrusionOk="0">
                  <a:moveTo>
                    <a:pt x="0" y="1038"/>
                  </a:moveTo>
                  <a:lnTo>
                    <a:pt x="2189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47;p23">
              <a:extLst>
                <a:ext uri="{FF2B5EF4-FFF2-40B4-BE49-F238E27FC236}">
                  <a16:creationId xmlns:a16="http://schemas.microsoft.com/office/drawing/2014/main" id="{A2F8679F-6B2C-77A9-78ED-9B28CA967D02}"/>
                </a:ext>
              </a:extLst>
            </p:cNvPr>
            <p:cNvSpPr/>
            <p:nvPr/>
          </p:nvSpPr>
          <p:spPr>
            <a:xfrm rot="1492103">
              <a:off x="3120759" y="4862950"/>
              <a:ext cx="54420" cy="26273"/>
            </a:xfrm>
            <a:custGeom>
              <a:avLst/>
              <a:gdLst/>
              <a:ahLst/>
              <a:cxnLst/>
              <a:rect l="l" t="t" r="r" b="b"/>
              <a:pathLst>
                <a:path w="2177" h="1051" fill="none" extrusionOk="0">
                  <a:moveTo>
                    <a:pt x="1" y="1051"/>
                  </a:moveTo>
                  <a:lnTo>
                    <a:pt x="2177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48;p23">
              <a:extLst>
                <a:ext uri="{FF2B5EF4-FFF2-40B4-BE49-F238E27FC236}">
                  <a16:creationId xmlns:a16="http://schemas.microsoft.com/office/drawing/2014/main" id="{E57CB376-FDBD-8D87-E9B6-222732E29B28}"/>
                </a:ext>
              </a:extLst>
            </p:cNvPr>
            <p:cNvSpPr/>
            <p:nvPr/>
          </p:nvSpPr>
          <p:spPr>
            <a:xfrm rot="1492103">
              <a:off x="3120766" y="4872782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0" y="1051"/>
                  </a:moveTo>
                  <a:lnTo>
                    <a:pt x="2189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49;p23">
              <a:extLst>
                <a:ext uri="{FF2B5EF4-FFF2-40B4-BE49-F238E27FC236}">
                  <a16:creationId xmlns:a16="http://schemas.microsoft.com/office/drawing/2014/main" id="{0D982D3E-0D62-3050-E03B-0EDF6FA2BB80}"/>
                </a:ext>
              </a:extLst>
            </p:cNvPr>
            <p:cNvSpPr/>
            <p:nvPr/>
          </p:nvSpPr>
          <p:spPr>
            <a:xfrm rot="1492103">
              <a:off x="3121028" y="4881968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1" y="1051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50;p23">
              <a:extLst>
                <a:ext uri="{FF2B5EF4-FFF2-40B4-BE49-F238E27FC236}">
                  <a16:creationId xmlns:a16="http://schemas.microsoft.com/office/drawing/2014/main" id="{A0CEDC9D-F623-AA38-B27E-8AA48F1AA299}"/>
                </a:ext>
              </a:extLst>
            </p:cNvPr>
            <p:cNvSpPr/>
            <p:nvPr/>
          </p:nvSpPr>
          <p:spPr>
            <a:xfrm rot="1492103">
              <a:off x="3120985" y="4892735"/>
              <a:ext cx="54745" cy="25973"/>
            </a:xfrm>
            <a:custGeom>
              <a:avLst/>
              <a:gdLst/>
              <a:ahLst/>
              <a:cxnLst/>
              <a:rect l="l" t="t" r="r" b="b"/>
              <a:pathLst>
                <a:path w="2190" h="1039" fill="none" extrusionOk="0">
                  <a:moveTo>
                    <a:pt x="1" y="1039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51;p23">
              <a:extLst>
                <a:ext uri="{FF2B5EF4-FFF2-40B4-BE49-F238E27FC236}">
                  <a16:creationId xmlns:a16="http://schemas.microsoft.com/office/drawing/2014/main" id="{2C89A926-4798-3145-DAA3-CC7CC381A688}"/>
                </a:ext>
              </a:extLst>
            </p:cNvPr>
            <p:cNvSpPr/>
            <p:nvPr/>
          </p:nvSpPr>
          <p:spPr>
            <a:xfrm rot="1492103">
              <a:off x="3420507" y="4799371"/>
              <a:ext cx="261303" cy="140788"/>
            </a:xfrm>
            <a:custGeom>
              <a:avLst/>
              <a:gdLst/>
              <a:ahLst/>
              <a:cxnLst/>
              <a:rect l="l" t="t" r="r" b="b"/>
              <a:pathLst>
                <a:path w="10453" h="5632" fill="none" extrusionOk="0">
                  <a:moveTo>
                    <a:pt x="0" y="1"/>
                  </a:moveTo>
                  <a:cubicBezTo>
                    <a:pt x="0" y="1"/>
                    <a:pt x="2658" y="5100"/>
                    <a:pt x="3063" y="5632"/>
                  </a:cubicBezTo>
                  <a:cubicBezTo>
                    <a:pt x="3063" y="5632"/>
                    <a:pt x="6353" y="3911"/>
                    <a:pt x="7011" y="3974"/>
                  </a:cubicBezTo>
                  <a:cubicBezTo>
                    <a:pt x="7656" y="4050"/>
                    <a:pt x="8263" y="4278"/>
                    <a:pt x="8263" y="4278"/>
                  </a:cubicBezTo>
                  <a:lnTo>
                    <a:pt x="10452" y="324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52;p23">
              <a:extLst>
                <a:ext uri="{FF2B5EF4-FFF2-40B4-BE49-F238E27FC236}">
                  <a16:creationId xmlns:a16="http://schemas.microsoft.com/office/drawing/2014/main" id="{B5BD3615-2542-0EE0-15AE-D9AF76F4CB03}"/>
                </a:ext>
              </a:extLst>
            </p:cNvPr>
            <p:cNvSpPr/>
            <p:nvPr/>
          </p:nvSpPr>
          <p:spPr>
            <a:xfrm rot="1492103">
              <a:off x="3630288" y="4899488"/>
              <a:ext cx="25323" cy="25973"/>
            </a:xfrm>
            <a:custGeom>
              <a:avLst/>
              <a:gdLst/>
              <a:ahLst/>
              <a:cxnLst/>
              <a:rect l="l" t="t" r="r" b="b"/>
              <a:pathLst>
                <a:path w="1013" h="1039" fill="none" extrusionOk="0">
                  <a:moveTo>
                    <a:pt x="899" y="330"/>
                  </a:moveTo>
                  <a:cubicBezTo>
                    <a:pt x="1013" y="558"/>
                    <a:pt x="924" y="823"/>
                    <a:pt x="709" y="937"/>
                  </a:cubicBezTo>
                  <a:cubicBezTo>
                    <a:pt x="481" y="1038"/>
                    <a:pt x="216" y="937"/>
                    <a:pt x="102" y="709"/>
                  </a:cubicBezTo>
                  <a:cubicBezTo>
                    <a:pt x="1" y="482"/>
                    <a:pt x="89" y="203"/>
                    <a:pt x="304" y="102"/>
                  </a:cubicBezTo>
                  <a:cubicBezTo>
                    <a:pt x="519" y="1"/>
                    <a:pt x="798" y="102"/>
                    <a:pt x="899" y="330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53;p23">
              <a:extLst>
                <a:ext uri="{FF2B5EF4-FFF2-40B4-BE49-F238E27FC236}">
                  <a16:creationId xmlns:a16="http://schemas.microsoft.com/office/drawing/2014/main" id="{016D4B0A-B8F4-7590-4624-C8F589E6644C}"/>
                </a:ext>
              </a:extLst>
            </p:cNvPr>
            <p:cNvSpPr/>
            <p:nvPr/>
          </p:nvSpPr>
          <p:spPr>
            <a:xfrm rot="1492103">
              <a:off x="3118578" y="4745508"/>
              <a:ext cx="116440" cy="100617"/>
            </a:xfrm>
            <a:custGeom>
              <a:avLst/>
              <a:gdLst/>
              <a:ahLst/>
              <a:cxnLst/>
              <a:rect l="l" t="t" r="r" b="b"/>
              <a:pathLst>
                <a:path w="4658" h="4025" fill="none" extrusionOk="0">
                  <a:moveTo>
                    <a:pt x="1469" y="4012"/>
                  </a:moveTo>
                  <a:lnTo>
                    <a:pt x="4341" y="2633"/>
                  </a:lnTo>
                  <a:cubicBezTo>
                    <a:pt x="4341" y="2633"/>
                    <a:pt x="4657" y="2544"/>
                    <a:pt x="4278" y="1785"/>
                  </a:cubicBezTo>
                  <a:cubicBezTo>
                    <a:pt x="3898" y="1026"/>
                    <a:pt x="3506" y="343"/>
                    <a:pt x="3506" y="343"/>
                  </a:cubicBezTo>
                  <a:cubicBezTo>
                    <a:pt x="3506" y="343"/>
                    <a:pt x="3443" y="1"/>
                    <a:pt x="2873" y="279"/>
                  </a:cubicBezTo>
                  <a:cubicBezTo>
                    <a:pt x="2304" y="545"/>
                    <a:pt x="418" y="1456"/>
                    <a:pt x="418" y="1456"/>
                  </a:cubicBezTo>
                  <a:cubicBezTo>
                    <a:pt x="418" y="1456"/>
                    <a:pt x="1" y="1671"/>
                    <a:pt x="266" y="2152"/>
                  </a:cubicBezTo>
                  <a:cubicBezTo>
                    <a:pt x="532" y="2620"/>
                    <a:pt x="1000" y="3683"/>
                    <a:pt x="1000" y="3683"/>
                  </a:cubicBezTo>
                  <a:cubicBezTo>
                    <a:pt x="1000" y="3683"/>
                    <a:pt x="1203" y="4025"/>
                    <a:pt x="1469" y="4012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54;p23">
              <a:extLst>
                <a:ext uri="{FF2B5EF4-FFF2-40B4-BE49-F238E27FC236}">
                  <a16:creationId xmlns:a16="http://schemas.microsoft.com/office/drawing/2014/main" id="{E55A8AFA-E1FF-10B5-FA9D-FF5488C409AC}"/>
                </a:ext>
              </a:extLst>
            </p:cNvPr>
            <p:cNvSpPr/>
            <p:nvPr/>
          </p:nvSpPr>
          <p:spPr>
            <a:xfrm rot="1492103">
              <a:off x="3231118" y="4743928"/>
              <a:ext cx="112941" cy="101891"/>
            </a:xfrm>
            <a:custGeom>
              <a:avLst/>
              <a:gdLst/>
              <a:ahLst/>
              <a:cxnLst/>
              <a:rect l="l" t="t" r="r" b="b"/>
              <a:pathLst>
                <a:path w="4518" h="4076" fill="none" extrusionOk="0">
                  <a:moveTo>
                    <a:pt x="1025" y="3569"/>
                  </a:moveTo>
                  <a:lnTo>
                    <a:pt x="177" y="1975"/>
                  </a:lnTo>
                  <a:cubicBezTo>
                    <a:pt x="177" y="1975"/>
                    <a:pt x="0" y="1620"/>
                    <a:pt x="696" y="1291"/>
                  </a:cubicBezTo>
                  <a:cubicBezTo>
                    <a:pt x="1405" y="950"/>
                    <a:pt x="3151" y="114"/>
                    <a:pt x="3151" y="114"/>
                  </a:cubicBezTo>
                  <a:cubicBezTo>
                    <a:pt x="3151" y="114"/>
                    <a:pt x="3594" y="1"/>
                    <a:pt x="3822" y="570"/>
                  </a:cubicBezTo>
                  <a:cubicBezTo>
                    <a:pt x="4062" y="1139"/>
                    <a:pt x="4404" y="1987"/>
                    <a:pt x="4404" y="1987"/>
                  </a:cubicBezTo>
                  <a:cubicBezTo>
                    <a:pt x="4404" y="1987"/>
                    <a:pt x="4518" y="2544"/>
                    <a:pt x="4176" y="2683"/>
                  </a:cubicBezTo>
                  <a:cubicBezTo>
                    <a:pt x="3328" y="3038"/>
                    <a:pt x="1481" y="3974"/>
                    <a:pt x="1481" y="3974"/>
                  </a:cubicBezTo>
                  <a:cubicBezTo>
                    <a:pt x="1481" y="3974"/>
                    <a:pt x="1266" y="4075"/>
                    <a:pt x="1025" y="356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55;p23">
              <a:extLst>
                <a:ext uri="{FF2B5EF4-FFF2-40B4-BE49-F238E27FC236}">
                  <a16:creationId xmlns:a16="http://schemas.microsoft.com/office/drawing/2014/main" id="{F0CB0D36-0785-4C77-70B7-FC2A3414EFDB}"/>
                </a:ext>
              </a:extLst>
            </p:cNvPr>
            <p:cNvSpPr/>
            <p:nvPr/>
          </p:nvSpPr>
          <p:spPr>
            <a:xfrm rot="1492103">
              <a:off x="3340741" y="4741202"/>
              <a:ext cx="116115" cy="104416"/>
            </a:xfrm>
            <a:custGeom>
              <a:avLst/>
              <a:gdLst/>
              <a:ahLst/>
              <a:cxnLst/>
              <a:rect l="l" t="t" r="r" b="b"/>
              <a:pathLst>
                <a:path w="4645" h="4177" fill="none" extrusionOk="0">
                  <a:moveTo>
                    <a:pt x="165" y="1924"/>
                  </a:moveTo>
                  <a:lnTo>
                    <a:pt x="1013" y="3696"/>
                  </a:lnTo>
                  <a:cubicBezTo>
                    <a:pt x="1013" y="3696"/>
                    <a:pt x="1202" y="4176"/>
                    <a:pt x="1785" y="3911"/>
                  </a:cubicBezTo>
                  <a:cubicBezTo>
                    <a:pt x="2354" y="3658"/>
                    <a:pt x="4290" y="2721"/>
                    <a:pt x="4290" y="2721"/>
                  </a:cubicBezTo>
                  <a:cubicBezTo>
                    <a:pt x="4290" y="2721"/>
                    <a:pt x="4644" y="2607"/>
                    <a:pt x="4163" y="1696"/>
                  </a:cubicBezTo>
                  <a:cubicBezTo>
                    <a:pt x="3695" y="798"/>
                    <a:pt x="3569" y="443"/>
                    <a:pt x="3569" y="443"/>
                  </a:cubicBezTo>
                  <a:cubicBezTo>
                    <a:pt x="3569" y="443"/>
                    <a:pt x="3379" y="1"/>
                    <a:pt x="2544" y="494"/>
                  </a:cubicBezTo>
                  <a:cubicBezTo>
                    <a:pt x="2379" y="583"/>
                    <a:pt x="696" y="1367"/>
                    <a:pt x="696" y="1367"/>
                  </a:cubicBezTo>
                  <a:cubicBezTo>
                    <a:pt x="696" y="1367"/>
                    <a:pt x="0" y="1570"/>
                    <a:pt x="165" y="1924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56;p23">
              <a:extLst>
                <a:ext uri="{FF2B5EF4-FFF2-40B4-BE49-F238E27FC236}">
                  <a16:creationId xmlns:a16="http://schemas.microsoft.com/office/drawing/2014/main" id="{4377C93B-6DFB-02D1-FBCE-6B4430F0988F}"/>
                </a:ext>
              </a:extLst>
            </p:cNvPr>
            <p:cNvSpPr/>
            <p:nvPr/>
          </p:nvSpPr>
          <p:spPr>
            <a:xfrm rot="1492103">
              <a:off x="3468287" y="4744327"/>
              <a:ext cx="166411" cy="111041"/>
            </a:xfrm>
            <a:custGeom>
              <a:avLst/>
              <a:gdLst/>
              <a:ahLst/>
              <a:cxnLst/>
              <a:rect l="l" t="t" r="r" b="b"/>
              <a:pathLst>
                <a:path w="6657" h="4442" fill="none" extrusionOk="0">
                  <a:moveTo>
                    <a:pt x="102" y="2316"/>
                  </a:moveTo>
                  <a:lnTo>
                    <a:pt x="899" y="3973"/>
                  </a:lnTo>
                  <a:cubicBezTo>
                    <a:pt x="899" y="3973"/>
                    <a:pt x="1025" y="4442"/>
                    <a:pt x="1974" y="3986"/>
                  </a:cubicBezTo>
                  <a:cubicBezTo>
                    <a:pt x="2923" y="3530"/>
                    <a:pt x="5859" y="2126"/>
                    <a:pt x="5859" y="2126"/>
                  </a:cubicBezTo>
                  <a:cubicBezTo>
                    <a:pt x="5859" y="2126"/>
                    <a:pt x="6656" y="1885"/>
                    <a:pt x="5821" y="1278"/>
                  </a:cubicBezTo>
                  <a:cubicBezTo>
                    <a:pt x="4973" y="658"/>
                    <a:pt x="4227" y="203"/>
                    <a:pt x="4227" y="203"/>
                  </a:cubicBezTo>
                  <a:cubicBezTo>
                    <a:pt x="4227" y="203"/>
                    <a:pt x="4037" y="0"/>
                    <a:pt x="3328" y="342"/>
                  </a:cubicBezTo>
                  <a:cubicBezTo>
                    <a:pt x="2607" y="683"/>
                    <a:pt x="367" y="1772"/>
                    <a:pt x="367" y="1772"/>
                  </a:cubicBezTo>
                  <a:cubicBezTo>
                    <a:pt x="367" y="1772"/>
                    <a:pt x="0" y="1911"/>
                    <a:pt x="102" y="231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57;p23">
              <a:extLst>
                <a:ext uri="{FF2B5EF4-FFF2-40B4-BE49-F238E27FC236}">
                  <a16:creationId xmlns:a16="http://schemas.microsoft.com/office/drawing/2014/main" id="{1A934A98-7431-B923-0D18-57A167C1D406}"/>
                </a:ext>
              </a:extLst>
            </p:cNvPr>
            <p:cNvSpPr/>
            <p:nvPr/>
          </p:nvSpPr>
          <p:spPr>
            <a:xfrm rot="1492103">
              <a:off x="3518613" y="4748448"/>
              <a:ext cx="31647" cy="87668"/>
            </a:xfrm>
            <a:custGeom>
              <a:avLst/>
              <a:gdLst/>
              <a:ahLst/>
              <a:cxnLst/>
              <a:rect l="l" t="t" r="r" b="b"/>
              <a:pathLst>
                <a:path w="1266" h="3507" fill="none" extrusionOk="0">
                  <a:moveTo>
                    <a:pt x="0" y="520"/>
                  </a:moveTo>
                  <a:lnTo>
                    <a:pt x="25" y="3506"/>
                  </a:lnTo>
                  <a:lnTo>
                    <a:pt x="1265" y="2911"/>
                  </a:lnTo>
                  <a:lnTo>
                    <a:pt x="1088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58;p23">
              <a:extLst>
                <a:ext uri="{FF2B5EF4-FFF2-40B4-BE49-F238E27FC236}">
                  <a16:creationId xmlns:a16="http://schemas.microsoft.com/office/drawing/2014/main" id="{FD3B5B98-1CD6-72A4-5899-1355956F7A2C}"/>
                </a:ext>
              </a:extLst>
            </p:cNvPr>
            <p:cNvSpPr/>
            <p:nvPr/>
          </p:nvSpPr>
          <p:spPr>
            <a:xfrm rot="1492103">
              <a:off x="3276937" y="4753688"/>
              <a:ext cx="16774" cy="81643"/>
            </a:xfrm>
            <a:custGeom>
              <a:avLst/>
              <a:gdLst/>
              <a:ahLst/>
              <a:cxnLst/>
              <a:rect l="l" t="t" r="r" b="b"/>
              <a:pathLst>
                <a:path w="671" h="3266" fill="none" extrusionOk="0">
                  <a:moveTo>
                    <a:pt x="0" y="3266"/>
                  </a:moveTo>
                  <a:lnTo>
                    <a:pt x="228" y="203"/>
                  </a:lnTo>
                  <a:lnTo>
                    <a:pt x="671" y="1"/>
                  </a:lnTo>
                  <a:lnTo>
                    <a:pt x="544" y="310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59;p23">
              <a:extLst>
                <a:ext uri="{FF2B5EF4-FFF2-40B4-BE49-F238E27FC236}">
                  <a16:creationId xmlns:a16="http://schemas.microsoft.com/office/drawing/2014/main" id="{CC00A39C-05F5-DFC7-1E70-E9604A2CD828}"/>
                </a:ext>
              </a:extLst>
            </p:cNvPr>
            <p:cNvSpPr/>
            <p:nvPr/>
          </p:nvSpPr>
          <p:spPr>
            <a:xfrm rot="1492103">
              <a:off x="3307873" y="4759585"/>
              <a:ext cx="19323" cy="75319"/>
            </a:xfrm>
            <a:custGeom>
              <a:avLst/>
              <a:gdLst/>
              <a:ahLst/>
              <a:cxnLst/>
              <a:rect l="l" t="t" r="r" b="b"/>
              <a:pathLst>
                <a:path w="773" h="3013" fill="none" extrusionOk="0">
                  <a:moveTo>
                    <a:pt x="203" y="3012"/>
                  </a:moveTo>
                  <a:lnTo>
                    <a:pt x="0" y="76"/>
                  </a:lnTo>
                  <a:lnTo>
                    <a:pt x="291" y="0"/>
                  </a:lnTo>
                  <a:lnTo>
                    <a:pt x="772" y="2746"/>
                  </a:ln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532;p23">
            <a:extLst>
              <a:ext uri="{FF2B5EF4-FFF2-40B4-BE49-F238E27FC236}">
                <a16:creationId xmlns:a16="http://schemas.microsoft.com/office/drawing/2014/main" id="{377B424A-FE9D-B1F1-9D91-668743175DCE}"/>
              </a:ext>
            </a:extLst>
          </p:cNvPr>
          <p:cNvGrpSpPr/>
          <p:nvPr/>
        </p:nvGrpSpPr>
        <p:grpSpPr>
          <a:xfrm>
            <a:off x="4496001" y="3680135"/>
            <a:ext cx="339205" cy="282250"/>
            <a:chOff x="2967600" y="4528286"/>
            <a:chExt cx="765827" cy="670678"/>
          </a:xfrm>
        </p:grpSpPr>
        <p:sp>
          <p:nvSpPr>
            <p:cNvPr id="119" name="Google Shape;533;p23">
              <a:extLst>
                <a:ext uri="{FF2B5EF4-FFF2-40B4-BE49-F238E27FC236}">
                  <a16:creationId xmlns:a16="http://schemas.microsoft.com/office/drawing/2014/main" id="{7545F74A-514C-C9D9-261E-80C77F54543B}"/>
                </a:ext>
              </a:extLst>
            </p:cNvPr>
            <p:cNvSpPr/>
            <p:nvPr/>
          </p:nvSpPr>
          <p:spPr>
            <a:xfrm rot="1492103">
              <a:off x="3031179" y="4642031"/>
              <a:ext cx="638671" cy="443188"/>
            </a:xfrm>
            <a:custGeom>
              <a:avLst/>
              <a:gdLst/>
              <a:ahLst/>
              <a:cxnLst/>
              <a:rect l="l" t="t" r="r" b="b"/>
              <a:pathLst>
                <a:path w="25549" h="17729" fill="none" extrusionOk="0">
                  <a:moveTo>
                    <a:pt x="3848" y="17728"/>
                  </a:moveTo>
                  <a:lnTo>
                    <a:pt x="1620" y="13059"/>
                  </a:lnTo>
                  <a:cubicBezTo>
                    <a:pt x="1620" y="13059"/>
                    <a:pt x="1" y="9693"/>
                    <a:pt x="1747" y="8503"/>
                  </a:cubicBezTo>
                  <a:cubicBezTo>
                    <a:pt x="3481" y="7314"/>
                    <a:pt x="7112" y="5062"/>
                    <a:pt x="9339" y="3910"/>
                  </a:cubicBezTo>
                  <a:cubicBezTo>
                    <a:pt x="11554" y="2759"/>
                    <a:pt x="16312" y="658"/>
                    <a:pt x="17792" y="329"/>
                  </a:cubicBezTo>
                  <a:cubicBezTo>
                    <a:pt x="19273" y="0"/>
                    <a:pt x="20728" y="607"/>
                    <a:pt x="22778" y="2695"/>
                  </a:cubicBezTo>
                  <a:cubicBezTo>
                    <a:pt x="24840" y="4783"/>
                    <a:pt x="25321" y="5606"/>
                    <a:pt x="25549" y="6783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34;p23">
              <a:extLst>
                <a:ext uri="{FF2B5EF4-FFF2-40B4-BE49-F238E27FC236}">
                  <a16:creationId xmlns:a16="http://schemas.microsoft.com/office/drawing/2014/main" id="{BAC5FCF8-21A9-E78B-0F2E-F1E27B0DFE05}"/>
                </a:ext>
              </a:extLst>
            </p:cNvPr>
            <p:cNvSpPr/>
            <p:nvPr/>
          </p:nvSpPr>
          <p:spPr>
            <a:xfrm rot="1492103">
              <a:off x="3586323" y="4934014"/>
              <a:ext cx="92367" cy="59170"/>
            </a:xfrm>
            <a:custGeom>
              <a:avLst/>
              <a:gdLst/>
              <a:ahLst/>
              <a:cxnLst/>
              <a:rect l="l" t="t" r="r" b="b"/>
              <a:pathLst>
                <a:path w="3695" h="2367" fill="none" extrusionOk="0">
                  <a:moveTo>
                    <a:pt x="3568" y="355"/>
                  </a:moveTo>
                  <a:cubicBezTo>
                    <a:pt x="3695" y="608"/>
                    <a:pt x="3581" y="911"/>
                    <a:pt x="3341" y="1025"/>
                  </a:cubicBezTo>
                  <a:lnTo>
                    <a:pt x="797" y="2240"/>
                  </a:lnTo>
                  <a:cubicBezTo>
                    <a:pt x="544" y="2367"/>
                    <a:pt x="240" y="2253"/>
                    <a:pt x="127" y="2012"/>
                  </a:cubicBezTo>
                  <a:lnTo>
                    <a:pt x="127" y="2012"/>
                  </a:lnTo>
                  <a:cubicBezTo>
                    <a:pt x="0" y="1759"/>
                    <a:pt x="114" y="1456"/>
                    <a:pt x="354" y="1342"/>
                  </a:cubicBezTo>
                  <a:lnTo>
                    <a:pt x="2898" y="127"/>
                  </a:lnTo>
                  <a:cubicBezTo>
                    <a:pt x="3151" y="0"/>
                    <a:pt x="3455" y="114"/>
                    <a:pt x="356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35;p23">
              <a:extLst>
                <a:ext uri="{FF2B5EF4-FFF2-40B4-BE49-F238E27FC236}">
                  <a16:creationId xmlns:a16="http://schemas.microsoft.com/office/drawing/2014/main" id="{31E07A3B-347E-508F-EAD2-DA2DE0F56F27}"/>
                </a:ext>
              </a:extLst>
            </p:cNvPr>
            <p:cNvSpPr/>
            <p:nvPr/>
          </p:nvSpPr>
          <p:spPr>
            <a:xfrm rot="1492103">
              <a:off x="3033742" y="4956619"/>
              <a:ext cx="79118" cy="52846"/>
            </a:xfrm>
            <a:custGeom>
              <a:avLst/>
              <a:gdLst/>
              <a:ahLst/>
              <a:cxnLst/>
              <a:rect l="l" t="t" r="r" b="b"/>
              <a:pathLst>
                <a:path w="3165" h="2114" fill="none" extrusionOk="0">
                  <a:moveTo>
                    <a:pt x="3038" y="355"/>
                  </a:moveTo>
                  <a:cubicBezTo>
                    <a:pt x="3164" y="608"/>
                    <a:pt x="3051" y="911"/>
                    <a:pt x="2810" y="1025"/>
                  </a:cubicBezTo>
                  <a:lnTo>
                    <a:pt x="785" y="2000"/>
                  </a:lnTo>
                  <a:cubicBezTo>
                    <a:pt x="532" y="2114"/>
                    <a:pt x="241" y="2012"/>
                    <a:pt x="115" y="1759"/>
                  </a:cubicBezTo>
                  <a:lnTo>
                    <a:pt x="115" y="1759"/>
                  </a:lnTo>
                  <a:cubicBezTo>
                    <a:pt x="1" y="1506"/>
                    <a:pt x="102" y="1215"/>
                    <a:pt x="355" y="1089"/>
                  </a:cubicBezTo>
                  <a:lnTo>
                    <a:pt x="2380" y="127"/>
                  </a:lnTo>
                  <a:cubicBezTo>
                    <a:pt x="2620" y="0"/>
                    <a:pt x="2924" y="114"/>
                    <a:pt x="303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36;p23">
              <a:extLst>
                <a:ext uri="{FF2B5EF4-FFF2-40B4-BE49-F238E27FC236}">
                  <a16:creationId xmlns:a16="http://schemas.microsoft.com/office/drawing/2014/main" id="{67BB85D2-8938-D955-7AF6-DDDC2E3562BA}"/>
                </a:ext>
              </a:extLst>
            </p:cNvPr>
            <p:cNvSpPr/>
            <p:nvPr/>
          </p:nvSpPr>
          <p:spPr>
            <a:xfrm rot="1492103">
              <a:off x="3106220" y="4931459"/>
              <a:ext cx="121815" cy="121790"/>
            </a:xfrm>
            <a:custGeom>
              <a:avLst/>
              <a:gdLst/>
              <a:ahLst/>
              <a:cxnLst/>
              <a:rect l="l" t="t" r="r" b="b"/>
              <a:pathLst>
                <a:path w="4873" h="4872" fill="none" extrusionOk="0">
                  <a:moveTo>
                    <a:pt x="4366" y="1518"/>
                  </a:moveTo>
                  <a:cubicBezTo>
                    <a:pt x="4873" y="2581"/>
                    <a:pt x="4430" y="3859"/>
                    <a:pt x="3367" y="4366"/>
                  </a:cubicBezTo>
                  <a:cubicBezTo>
                    <a:pt x="2304" y="4872"/>
                    <a:pt x="1026" y="4429"/>
                    <a:pt x="520" y="3366"/>
                  </a:cubicBezTo>
                  <a:cubicBezTo>
                    <a:pt x="1" y="2290"/>
                    <a:pt x="456" y="1025"/>
                    <a:pt x="1519" y="506"/>
                  </a:cubicBezTo>
                  <a:cubicBezTo>
                    <a:pt x="2582" y="0"/>
                    <a:pt x="3860" y="456"/>
                    <a:pt x="4366" y="1518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37;p23">
              <a:extLst>
                <a:ext uri="{FF2B5EF4-FFF2-40B4-BE49-F238E27FC236}">
                  <a16:creationId xmlns:a16="http://schemas.microsoft.com/office/drawing/2014/main" id="{84DDB6A5-FC71-1CAA-0ED3-BC8F7988244C}"/>
                </a:ext>
              </a:extLst>
            </p:cNvPr>
            <p:cNvSpPr/>
            <p:nvPr/>
          </p:nvSpPr>
          <p:spPr>
            <a:xfrm rot="1492103">
              <a:off x="3135638" y="4960928"/>
              <a:ext cx="63295" cy="62970"/>
            </a:xfrm>
            <a:custGeom>
              <a:avLst/>
              <a:gdLst/>
              <a:ahLst/>
              <a:cxnLst/>
              <a:rect l="l" t="t" r="r" b="b"/>
              <a:pathLst>
                <a:path w="2532" h="2519" fill="none" extrusionOk="0">
                  <a:moveTo>
                    <a:pt x="2266" y="785"/>
                  </a:moveTo>
                  <a:cubicBezTo>
                    <a:pt x="2531" y="1329"/>
                    <a:pt x="2291" y="2000"/>
                    <a:pt x="1747" y="2266"/>
                  </a:cubicBezTo>
                  <a:cubicBezTo>
                    <a:pt x="1190" y="2519"/>
                    <a:pt x="532" y="2291"/>
                    <a:pt x="266" y="1734"/>
                  </a:cubicBezTo>
                  <a:cubicBezTo>
                    <a:pt x="1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6" y="78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38;p23">
              <a:extLst>
                <a:ext uri="{FF2B5EF4-FFF2-40B4-BE49-F238E27FC236}">
                  <a16:creationId xmlns:a16="http://schemas.microsoft.com/office/drawing/2014/main" id="{B5D360C0-F2A2-8044-38C4-BC5DD83E49D9}"/>
                </a:ext>
              </a:extLst>
            </p:cNvPr>
            <p:cNvSpPr/>
            <p:nvPr/>
          </p:nvSpPr>
          <p:spPr>
            <a:xfrm rot="1492103">
              <a:off x="3161884" y="4987202"/>
              <a:ext cx="10799" cy="10449"/>
            </a:xfrm>
            <a:custGeom>
              <a:avLst/>
              <a:gdLst/>
              <a:ahLst/>
              <a:cxnLst/>
              <a:rect l="l" t="t" r="r" b="b"/>
              <a:pathLst>
                <a:path w="432" h="418" fill="none" extrusionOk="0">
                  <a:moveTo>
                    <a:pt x="381" y="127"/>
                  </a:moveTo>
                  <a:cubicBezTo>
                    <a:pt x="431" y="228"/>
                    <a:pt x="381" y="329"/>
                    <a:pt x="292" y="380"/>
                  </a:cubicBezTo>
                  <a:cubicBezTo>
                    <a:pt x="203" y="418"/>
                    <a:pt x="90" y="380"/>
                    <a:pt x="52" y="291"/>
                  </a:cubicBezTo>
                  <a:cubicBezTo>
                    <a:pt x="1" y="203"/>
                    <a:pt x="39" y="89"/>
                    <a:pt x="140" y="51"/>
                  </a:cubicBezTo>
                  <a:cubicBezTo>
                    <a:pt x="229" y="0"/>
                    <a:pt x="343" y="38"/>
                    <a:pt x="381" y="127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39;p23">
              <a:extLst>
                <a:ext uri="{FF2B5EF4-FFF2-40B4-BE49-F238E27FC236}">
                  <a16:creationId xmlns:a16="http://schemas.microsoft.com/office/drawing/2014/main" id="{E00718CE-0F7F-BDF3-4244-EA1316153FF1}"/>
                </a:ext>
              </a:extLst>
            </p:cNvPr>
            <p:cNvSpPr/>
            <p:nvPr/>
          </p:nvSpPr>
          <p:spPr>
            <a:xfrm rot="1492103">
              <a:off x="3466021" y="4921760"/>
              <a:ext cx="121790" cy="12179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4353" y="1519"/>
                  </a:moveTo>
                  <a:cubicBezTo>
                    <a:pt x="4872" y="2582"/>
                    <a:pt x="4416" y="3860"/>
                    <a:pt x="3353" y="4366"/>
                  </a:cubicBezTo>
                  <a:cubicBezTo>
                    <a:pt x="2291" y="4872"/>
                    <a:pt x="1013" y="4429"/>
                    <a:pt x="506" y="3366"/>
                  </a:cubicBezTo>
                  <a:cubicBezTo>
                    <a:pt x="0" y="2303"/>
                    <a:pt x="443" y="1025"/>
                    <a:pt x="1506" y="519"/>
                  </a:cubicBezTo>
                  <a:cubicBezTo>
                    <a:pt x="2569" y="0"/>
                    <a:pt x="3847" y="456"/>
                    <a:pt x="4353" y="151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40;p23">
              <a:extLst>
                <a:ext uri="{FF2B5EF4-FFF2-40B4-BE49-F238E27FC236}">
                  <a16:creationId xmlns:a16="http://schemas.microsoft.com/office/drawing/2014/main" id="{2F25BC32-39EC-8DAB-94FB-9C528DE119AB}"/>
                </a:ext>
              </a:extLst>
            </p:cNvPr>
            <p:cNvSpPr/>
            <p:nvPr/>
          </p:nvSpPr>
          <p:spPr>
            <a:xfrm rot="1492103">
              <a:off x="3495074" y="4951083"/>
              <a:ext cx="63295" cy="63295"/>
            </a:xfrm>
            <a:custGeom>
              <a:avLst/>
              <a:gdLst/>
              <a:ahLst/>
              <a:cxnLst/>
              <a:rect l="l" t="t" r="r" b="b"/>
              <a:pathLst>
                <a:path w="2532" h="2532" fill="none" extrusionOk="0">
                  <a:moveTo>
                    <a:pt x="2265" y="786"/>
                  </a:moveTo>
                  <a:cubicBezTo>
                    <a:pt x="2531" y="1342"/>
                    <a:pt x="2303" y="2000"/>
                    <a:pt x="1747" y="2266"/>
                  </a:cubicBezTo>
                  <a:cubicBezTo>
                    <a:pt x="1190" y="2532"/>
                    <a:pt x="532" y="2291"/>
                    <a:pt x="266" y="1747"/>
                  </a:cubicBezTo>
                  <a:cubicBezTo>
                    <a:pt x="0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5" y="78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41;p23">
              <a:extLst>
                <a:ext uri="{FF2B5EF4-FFF2-40B4-BE49-F238E27FC236}">
                  <a16:creationId xmlns:a16="http://schemas.microsoft.com/office/drawing/2014/main" id="{D8FF4874-46D7-C120-8746-ECC40DAF27E1}"/>
                </a:ext>
              </a:extLst>
            </p:cNvPr>
            <p:cNvSpPr/>
            <p:nvPr/>
          </p:nvSpPr>
          <p:spPr>
            <a:xfrm rot="1492103">
              <a:off x="3521700" y="4977434"/>
              <a:ext cx="10449" cy="10449"/>
            </a:xfrm>
            <a:custGeom>
              <a:avLst/>
              <a:gdLst/>
              <a:ahLst/>
              <a:cxnLst/>
              <a:rect l="l" t="t" r="r" b="b"/>
              <a:pathLst>
                <a:path w="418" h="418" fill="none" extrusionOk="0">
                  <a:moveTo>
                    <a:pt x="367" y="139"/>
                  </a:moveTo>
                  <a:cubicBezTo>
                    <a:pt x="418" y="228"/>
                    <a:pt x="380" y="329"/>
                    <a:pt x="291" y="380"/>
                  </a:cubicBezTo>
                  <a:cubicBezTo>
                    <a:pt x="190" y="418"/>
                    <a:pt x="89" y="380"/>
                    <a:pt x="38" y="291"/>
                  </a:cubicBezTo>
                  <a:cubicBezTo>
                    <a:pt x="0" y="203"/>
                    <a:pt x="38" y="89"/>
                    <a:pt x="127" y="51"/>
                  </a:cubicBezTo>
                  <a:cubicBezTo>
                    <a:pt x="215" y="0"/>
                    <a:pt x="329" y="38"/>
                    <a:pt x="367" y="13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42;p23">
              <a:extLst>
                <a:ext uri="{FF2B5EF4-FFF2-40B4-BE49-F238E27FC236}">
                  <a16:creationId xmlns:a16="http://schemas.microsoft.com/office/drawing/2014/main" id="{1D72BAFC-57EB-0F3D-9590-786D7EB58EAF}"/>
                </a:ext>
              </a:extLst>
            </p:cNvPr>
            <p:cNvSpPr/>
            <p:nvPr/>
          </p:nvSpPr>
          <p:spPr>
            <a:xfrm rot="1492103">
              <a:off x="3233231" y="4922499"/>
              <a:ext cx="226531" cy="114215"/>
            </a:xfrm>
            <a:custGeom>
              <a:avLst/>
              <a:gdLst/>
              <a:ahLst/>
              <a:cxnLst/>
              <a:rect l="l" t="t" r="r" b="b"/>
              <a:pathLst>
                <a:path w="9062" h="4569" fill="none" extrusionOk="0">
                  <a:moveTo>
                    <a:pt x="1" y="4568"/>
                  </a:moveTo>
                  <a:lnTo>
                    <a:pt x="906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43;p23">
              <a:extLst>
                <a:ext uri="{FF2B5EF4-FFF2-40B4-BE49-F238E27FC236}">
                  <a16:creationId xmlns:a16="http://schemas.microsoft.com/office/drawing/2014/main" id="{36C6E3D4-2C1B-8A9D-2CA5-1BE2D9F37DB0}"/>
                </a:ext>
              </a:extLst>
            </p:cNvPr>
            <p:cNvSpPr/>
            <p:nvPr/>
          </p:nvSpPr>
          <p:spPr>
            <a:xfrm rot="1492103">
              <a:off x="3101594" y="4637243"/>
              <a:ext cx="468486" cy="230306"/>
            </a:xfrm>
            <a:custGeom>
              <a:avLst/>
              <a:gdLst/>
              <a:ahLst/>
              <a:cxnLst/>
              <a:rect l="l" t="t" r="r" b="b"/>
              <a:pathLst>
                <a:path w="18741" h="9213" fill="none" extrusionOk="0">
                  <a:moveTo>
                    <a:pt x="0" y="9212"/>
                  </a:moveTo>
                  <a:lnTo>
                    <a:pt x="1874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44;p23">
              <a:extLst>
                <a:ext uri="{FF2B5EF4-FFF2-40B4-BE49-F238E27FC236}">
                  <a16:creationId xmlns:a16="http://schemas.microsoft.com/office/drawing/2014/main" id="{D4C60F72-930E-A4AD-3543-09A94FF7D59C}"/>
                </a:ext>
              </a:extLst>
            </p:cNvPr>
            <p:cNvSpPr/>
            <p:nvPr/>
          </p:nvSpPr>
          <p:spPr>
            <a:xfrm rot="1492103">
              <a:off x="3405727" y="4761832"/>
              <a:ext cx="97142" cy="202783"/>
            </a:xfrm>
            <a:custGeom>
              <a:avLst/>
              <a:gdLst/>
              <a:ahLst/>
              <a:cxnLst/>
              <a:rect l="l" t="t" r="r" b="b"/>
              <a:pathLst>
                <a:path w="3886" h="8112" fill="none" extrusionOk="0">
                  <a:moveTo>
                    <a:pt x="1" y="1"/>
                  </a:moveTo>
                  <a:cubicBezTo>
                    <a:pt x="1" y="1"/>
                    <a:pt x="3443" y="7504"/>
                    <a:pt x="3885" y="8112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545;p23">
              <a:extLst>
                <a:ext uri="{FF2B5EF4-FFF2-40B4-BE49-F238E27FC236}">
                  <a16:creationId xmlns:a16="http://schemas.microsoft.com/office/drawing/2014/main" id="{3346B8E1-AFEA-4E17-3349-DD6EC2989CE6}"/>
                </a:ext>
              </a:extLst>
            </p:cNvPr>
            <p:cNvSpPr/>
            <p:nvPr/>
          </p:nvSpPr>
          <p:spPr>
            <a:xfrm rot="1492103">
              <a:off x="3083492" y="4713707"/>
              <a:ext cx="528906" cy="259078"/>
            </a:xfrm>
            <a:custGeom>
              <a:avLst/>
              <a:gdLst/>
              <a:ahLst/>
              <a:cxnLst/>
              <a:rect l="l" t="t" r="r" b="b"/>
              <a:pathLst>
                <a:path w="21158" h="10364" fill="none" extrusionOk="0">
                  <a:moveTo>
                    <a:pt x="1" y="10364"/>
                  </a:moveTo>
                  <a:lnTo>
                    <a:pt x="21158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546;p23">
              <a:extLst>
                <a:ext uri="{FF2B5EF4-FFF2-40B4-BE49-F238E27FC236}">
                  <a16:creationId xmlns:a16="http://schemas.microsoft.com/office/drawing/2014/main" id="{4E32D2AE-8892-5F4A-7EE3-E0041963B21D}"/>
                </a:ext>
              </a:extLst>
            </p:cNvPr>
            <p:cNvSpPr/>
            <p:nvPr/>
          </p:nvSpPr>
          <p:spPr>
            <a:xfrm rot="1492103">
              <a:off x="3120551" y="4853846"/>
              <a:ext cx="54745" cy="25948"/>
            </a:xfrm>
            <a:custGeom>
              <a:avLst/>
              <a:gdLst/>
              <a:ahLst/>
              <a:cxnLst/>
              <a:rect l="l" t="t" r="r" b="b"/>
              <a:pathLst>
                <a:path w="2190" h="1038" fill="none" extrusionOk="0">
                  <a:moveTo>
                    <a:pt x="0" y="1038"/>
                  </a:moveTo>
                  <a:lnTo>
                    <a:pt x="2189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547;p23">
              <a:extLst>
                <a:ext uri="{FF2B5EF4-FFF2-40B4-BE49-F238E27FC236}">
                  <a16:creationId xmlns:a16="http://schemas.microsoft.com/office/drawing/2014/main" id="{4C8DF464-1333-C5F3-A20B-2A49B53D1555}"/>
                </a:ext>
              </a:extLst>
            </p:cNvPr>
            <p:cNvSpPr/>
            <p:nvPr/>
          </p:nvSpPr>
          <p:spPr>
            <a:xfrm rot="1492103">
              <a:off x="3120759" y="4862950"/>
              <a:ext cx="54420" cy="26273"/>
            </a:xfrm>
            <a:custGeom>
              <a:avLst/>
              <a:gdLst/>
              <a:ahLst/>
              <a:cxnLst/>
              <a:rect l="l" t="t" r="r" b="b"/>
              <a:pathLst>
                <a:path w="2177" h="1051" fill="none" extrusionOk="0">
                  <a:moveTo>
                    <a:pt x="1" y="1051"/>
                  </a:moveTo>
                  <a:lnTo>
                    <a:pt x="2177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548;p23">
              <a:extLst>
                <a:ext uri="{FF2B5EF4-FFF2-40B4-BE49-F238E27FC236}">
                  <a16:creationId xmlns:a16="http://schemas.microsoft.com/office/drawing/2014/main" id="{DA7BDA38-3972-A409-815D-3E2B6AB3EE09}"/>
                </a:ext>
              </a:extLst>
            </p:cNvPr>
            <p:cNvSpPr/>
            <p:nvPr/>
          </p:nvSpPr>
          <p:spPr>
            <a:xfrm rot="1492103">
              <a:off x="3120766" y="4872782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0" y="1051"/>
                  </a:moveTo>
                  <a:lnTo>
                    <a:pt x="2189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549;p23">
              <a:extLst>
                <a:ext uri="{FF2B5EF4-FFF2-40B4-BE49-F238E27FC236}">
                  <a16:creationId xmlns:a16="http://schemas.microsoft.com/office/drawing/2014/main" id="{FF3A3B4E-61F7-5018-D4C5-7A7EF38EBDF1}"/>
                </a:ext>
              </a:extLst>
            </p:cNvPr>
            <p:cNvSpPr/>
            <p:nvPr/>
          </p:nvSpPr>
          <p:spPr>
            <a:xfrm rot="1492103">
              <a:off x="3121028" y="4881968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1" y="1051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550;p23">
              <a:extLst>
                <a:ext uri="{FF2B5EF4-FFF2-40B4-BE49-F238E27FC236}">
                  <a16:creationId xmlns:a16="http://schemas.microsoft.com/office/drawing/2014/main" id="{54A04CD2-03FB-C3D7-625B-EB9FC33DFA2C}"/>
                </a:ext>
              </a:extLst>
            </p:cNvPr>
            <p:cNvSpPr/>
            <p:nvPr/>
          </p:nvSpPr>
          <p:spPr>
            <a:xfrm rot="1492103">
              <a:off x="3120985" y="4892735"/>
              <a:ext cx="54745" cy="25973"/>
            </a:xfrm>
            <a:custGeom>
              <a:avLst/>
              <a:gdLst/>
              <a:ahLst/>
              <a:cxnLst/>
              <a:rect l="l" t="t" r="r" b="b"/>
              <a:pathLst>
                <a:path w="2190" h="1039" fill="none" extrusionOk="0">
                  <a:moveTo>
                    <a:pt x="1" y="1039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551;p23">
              <a:extLst>
                <a:ext uri="{FF2B5EF4-FFF2-40B4-BE49-F238E27FC236}">
                  <a16:creationId xmlns:a16="http://schemas.microsoft.com/office/drawing/2014/main" id="{DFE62D91-6D26-F3EA-FA7B-C7F2948389E5}"/>
                </a:ext>
              </a:extLst>
            </p:cNvPr>
            <p:cNvSpPr/>
            <p:nvPr/>
          </p:nvSpPr>
          <p:spPr>
            <a:xfrm rot="1492103">
              <a:off x="3420507" y="4799371"/>
              <a:ext cx="261303" cy="140788"/>
            </a:xfrm>
            <a:custGeom>
              <a:avLst/>
              <a:gdLst/>
              <a:ahLst/>
              <a:cxnLst/>
              <a:rect l="l" t="t" r="r" b="b"/>
              <a:pathLst>
                <a:path w="10453" h="5632" fill="none" extrusionOk="0">
                  <a:moveTo>
                    <a:pt x="0" y="1"/>
                  </a:moveTo>
                  <a:cubicBezTo>
                    <a:pt x="0" y="1"/>
                    <a:pt x="2658" y="5100"/>
                    <a:pt x="3063" y="5632"/>
                  </a:cubicBezTo>
                  <a:cubicBezTo>
                    <a:pt x="3063" y="5632"/>
                    <a:pt x="6353" y="3911"/>
                    <a:pt x="7011" y="3974"/>
                  </a:cubicBezTo>
                  <a:cubicBezTo>
                    <a:pt x="7656" y="4050"/>
                    <a:pt x="8263" y="4278"/>
                    <a:pt x="8263" y="4278"/>
                  </a:cubicBezTo>
                  <a:lnTo>
                    <a:pt x="10452" y="324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552;p23">
              <a:extLst>
                <a:ext uri="{FF2B5EF4-FFF2-40B4-BE49-F238E27FC236}">
                  <a16:creationId xmlns:a16="http://schemas.microsoft.com/office/drawing/2014/main" id="{5BFE8D4C-F040-CFD4-0A0F-AA88727B8EF5}"/>
                </a:ext>
              </a:extLst>
            </p:cNvPr>
            <p:cNvSpPr/>
            <p:nvPr/>
          </p:nvSpPr>
          <p:spPr>
            <a:xfrm rot="1492103">
              <a:off x="3630288" y="4899488"/>
              <a:ext cx="25323" cy="25973"/>
            </a:xfrm>
            <a:custGeom>
              <a:avLst/>
              <a:gdLst/>
              <a:ahLst/>
              <a:cxnLst/>
              <a:rect l="l" t="t" r="r" b="b"/>
              <a:pathLst>
                <a:path w="1013" h="1039" fill="none" extrusionOk="0">
                  <a:moveTo>
                    <a:pt x="899" y="330"/>
                  </a:moveTo>
                  <a:cubicBezTo>
                    <a:pt x="1013" y="558"/>
                    <a:pt x="924" y="823"/>
                    <a:pt x="709" y="937"/>
                  </a:cubicBezTo>
                  <a:cubicBezTo>
                    <a:pt x="481" y="1038"/>
                    <a:pt x="216" y="937"/>
                    <a:pt x="102" y="709"/>
                  </a:cubicBezTo>
                  <a:cubicBezTo>
                    <a:pt x="1" y="482"/>
                    <a:pt x="89" y="203"/>
                    <a:pt x="304" y="102"/>
                  </a:cubicBezTo>
                  <a:cubicBezTo>
                    <a:pt x="519" y="1"/>
                    <a:pt x="798" y="102"/>
                    <a:pt x="899" y="330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553;p23">
              <a:extLst>
                <a:ext uri="{FF2B5EF4-FFF2-40B4-BE49-F238E27FC236}">
                  <a16:creationId xmlns:a16="http://schemas.microsoft.com/office/drawing/2014/main" id="{3AB8AF8F-CA68-7E1A-7949-2E1384974FD3}"/>
                </a:ext>
              </a:extLst>
            </p:cNvPr>
            <p:cNvSpPr/>
            <p:nvPr/>
          </p:nvSpPr>
          <p:spPr>
            <a:xfrm rot="1492103">
              <a:off x="3118578" y="4745508"/>
              <a:ext cx="116440" cy="100617"/>
            </a:xfrm>
            <a:custGeom>
              <a:avLst/>
              <a:gdLst/>
              <a:ahLst/>
              <a:cxnLst/>
              <a:rect l="l" t="t" r="r" b="b"/>
              <a:pathLst>
                <a:path w="4658" h="4025" fill="none" extrusionOk="0">
                  <a:moveTo>
                    <a:pt x="1469" y="4012"/>
                  </a:moveTo>
                  <a:lnTo>
                    <a:pt x="4341" y="2633"/>
                  </a:lnTo>
                  <a:cubicBezTo>
                    <a:pt x="4341" y="2633"/>
                    <a:pt x="4657" y="2544"/>
                    <a:pt x="4278" y="1785"/>
                  </a:cubicBezTo>
                  <a:cubicBezTo>
                    <a:pt x="3898" y="1026"/>
                    <a:pt x="3506" y="343"/>
                    <a:pt x="3506" y="343"/>
                  </a:cubicBezTo>
                  <a:cubicBezTo>
                    <a:pt x="3506" y="343"/>
                    <a:pt x="3443" y="1"/>
                    <a:pt x="2873" y="279"/>
                  </a:cubicBezTo>
                  <a:cubicBezTo>
                    <a:pt x="2304" y="545"/>
                    <a:pt x="418" y="1456"/>
                    <a:pt x="418" y="1456"/>
                  </a:cubicBezTo>
                  <a:cubicBezTo>
                    <a:pt x="418" y="1456"/>
                    <a:pt x="1" y="1671"/>
                    <a:pt x="266" y="2152"/>
                  </a:cubicBezTo>
                  <a:cubicBezTo>
                    <a:pt x="532" y="2620"/>
                    <a:pt x="1000" y="3683"/>
                    <a:pt x="1000" y="3683"/>
                  </a:cubicBezTo>
                  <a:cubicBezTo>
                    <a:pt x="1000" y="3683"/>
                    <a:pt x="1203" y="4025"/>
                    <a:pt x="1469" y="4012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554;p23">
              <a:extLst>
                <a:ext uri="{FF2B5EF4-FFF2-40B4-BE49-F238E27FC236}">
                  <a16:creationId xmlns:a16="http://schemas.microsoft.com/office/drawing/2014/main" id="{9876BB0C-924F-D860-23E6-50C032ABEDD0}"/>
                </a:ext>
              </a:extLst>
            </p:cNvPr>
            <p:cNvSpPr/>
            <p:nvPr/>
          </p:nvSpPr>
          <p:spPr>
            <a:xfrm rot="1492103">
              <a:off x="3231118" y="4743928"/>
              <a:ext cx="112941" cy="101891"/>
            </a:xfrm>
            <a:custGeom>
              <a:avLst/>
              <a:gdLst/>
              <a:ahLst/>
              <a:cxnLst/>
              <a:rect l="l" t="t" r="r" b="b"/>
              <a:pathLst>
                <a:path w="4518" h="4076" fill="none" extrusionOk="0">
                  <a:moveTo>
                    <a:pt x="1025" y="3569"/>
                  </a:moveTo>
                  <a:lnTo>
                    <a:pt x="177" y="1975"/>
                  </a:lnTo>
                  <a:cubicBezTo>
                    <a:pt x="177" y="1975"/>
                    <a:pt x="0" y="1620"/>
                    <a:pt x="696" y="1291"/>
                  </a:cubicBezTo>
                  <a:cubicBezTo>
                    <a:pt x="1405" y="950"/>
                    <a:pt x="3151" y="114"/>
                    <a:pt x="3151" y="114"/>
                  </a:cubicBezTo>
                  <a:cubicBezTo>
                    <a:pt x="3151" y="114"/>
                    <a:pt x="3594" y="1"/>
                    <a:pt x="3822" y="570"/>
                  </a:cubicBezTo>
                  <a:cubicBezTo>
                    <a:pt x="4062" y="1139"/>
                    <a:pt x="4404" y="1987"/>
                    <a:pt x="4404" y="1987"/>
                  </a:cubicBezTo>
                  <a:cubicBezTo>
                    <a:pt x="4404" y="1987"/>
                    <a:pt x="4518" y="2544"/>
                    <a:pt x="4176" y="2683"/>
                  </a:cubicBezTo>
                  <a:cubicBezTo>
                    <a:pt x="3328" y="3038"/>
                    <a:pt x="1481" y="3974"/>
                    <a:pt x="1481" y="3974"/>
                  </a:cubicBezTo>
                  <a:cubicBezTo>
                    <a:pt x="1481" y="3974"/>
                    <a:pt x="1266" y="4075"/>
                    <a:pt x="1025" y="356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555;p23">
              <a:extLst>
                <a:ext uri="{FF2B5EF4-FFF2-40B4-BE49-F238E27FC236}">
                  <a16:creationId xmlns:a16="http://schemas.microsoft.com/office/drawing/2014/main" id="{3E0DB2DE-9593-080A-8C91-8CB18D6135FD}"/>
                </a:ext>
              </a:extLst>
            </p:cNvPr>
            <p:cNvSpPr/>
            <p:nvPr/>
          </p:nvSpPr>
          <p:spPr>
            <a:xfrm rot="1492103">
              <a:off x="3340741" y="4741202"/>
              <a:ext cx="116115" cy="104416"/>
            </a:xfrm>
            <a:custGeom>
              <a:avLst/>
              <a:gdLst/>
              <a:ahLst/>
              <a:cxnLst/>
              <a:rect l="l" t="t" r="r" b="b"/>
              <a:pathLst>
                <a:path w="4645" h="4177" fill="none" extrusionOk="0">
                  <a:moveTo>
                    <a:pt x="165" y="1924"/>
                  </a:moveTo>
                  <a:lnTo>
                    <a:pt x="1013" y="3696"/>
                  </a:lnTo>
                  <a:cubicBezTo>
                    <a:pt x="1013" y="3696"/>
                    <a:pt x="1202" y="4176"/>
                    <a:pt x="1785" y="3911"/>
                  </a:cubicBezTo>
                  <a:cubicBezTo>
                    <a:pt x="2354" y="3658"/>
                    <a:pt x="4290" y="2721"/>
                    <a:pt x="4290" y="2721"/>
                  </a:cubicBezTo>
                  <a:cubicBezTo>
                    <a:pt x="4290" y="2721"/>
                    <a:pt x="4644" y="2607"/>
                    <a:pt x="4163" y="1696"/>
                  </a:cubicBezTo>
                  <a:cubicBezTo>
                    <a:pt x="3695" y="798"/>
                    <a:pt x="3569" y="443"/>
                    <a:pt x="3569" y="443"/>
                  </a:cubicBezTo>
                  <a:cubicBezTo>
                    <a:pt x="3569" y="443"/>
                    <a:pt x="3379" y="1"/>
                    <a:pt x="2544" y="494"/>
                  </a:cubicBezTo>
                  <a:cubicBezTo>
                    <a:pt x="2379" y="583"/>
                    <a:pt x="696" y="1367"/>
                    <a:pt x="696" y="1367"/>
                  </a:cubicBezTo>
                  <a:cubicBezTo>
                    <a:pt x="696" y="1367"/>
                    <a:pt x="0" y="1570"/>
                    <a:pt x="165" y="1924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556;p23">
              <a:extLst>
                <a:ext uri="{FF2B5EF4-FFF2-40B4-BE49-F238E27FC236}">
                  <a16:creationId xmlns:a16="http://schemas.microsoft.com/office/drawing/2014/main" id="{4BDBF422-AD39-6458-C1EB-E7F4BC135A3F}"/>
                </a:ext>
              </a:extLst>
            </p:cNvPr>
            <p:cNvSpPr/>
            <p:nvPr/>
          </p:nvSpPr>
          <p:spPr>
            <a:xfrm rot="1492103">
              <a:off x="3468287" y="4744327"/>
              <a:ext cx="166411" cy="111041"/>
            </a:xfrm>
            <a:custGeom>
              <a:avLst/>
              <a:gdLst/>
              <a:ahLst/>
              <a:cxnLst/>
              <a:rect l="l" t="t" r="r" b="b"/>
              <a:pathLst>
                <a:path w="6657" h="4442" fill="none" extrusionOk="0">
                  <a:moveTo>
                    <a:pt x="102" y="2316"/>
                  </a:moveTo>
                  <a:lnTo>
                    <a:pt x="899" y="3973"/>
                  </a:lnTo>
                  <a:cubicBezTo>
                    <a:pt x="899" y="3973"/>
                    <a:pt x="1025" y="4442"/>
                    <a:pt x="1974" y="3986"/>
                  </a:cubicBezTo>
                  <a:cubicBezTo>
                    <a:pt x="2923" y="3530"/>
                    <a:pt x="5859" y="2126"/>
                    <a:pt x="5859" y="2126"/>
                  </a:cubicBezTo>
                  <a:cubicBezTo>
                    <a:pt x="5859" y="2126"/>
                    <a:pt x="6656" y="1885"/>
                    <a:pt x="5821" y="1278"/>
                  </a:cubicBezTo>
                  <a:cubicBezTo>
                    <a:pt x="4973" y="658"/>
                    <a:pt x="4227" y="203"/>
                    <a:pt x="4227" y="203"/>
                  </a:cubicBezTo>
                  <a:cubicBezTo>
                    <a:pt x="4227" y="203"/>
                    <a:pt x="4037" y="0"/>
                    <a:pt x="3328" y="342"/>
                  </a:cubicBezTo>
                  <a:cubicBezTo>
                    <a:pt x="2607" y="683"/>
                    <a:pt x="367" y="1772"/>
                    <a:pt x="367" y="1772"/>
                  </a:cubicBezTo>
                  <a:cubicBezTo>
                    <a:pt x="367" y="1772"/>
                    <a:pt x="0" y="1911"/>
                    <a:pt x="102" y="231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557;p23">
              <a:extLst>
                <a:ext uri="{FF2B5EF4-FFF2-40B4-BE49-F238E27FC236}">
                  <a16:creationId xmlns:a16="http://schemas.microsoft.com/office/drawing/2014/main" id="{035733CC-4015-96D5-9897-24610366B3C4}"/>
                </a:ext>
              </a:extLst>
            </p:cNvPr>
            <p:cNvSpPr/>
            <p:nvPr/>
          </p:nvSpPr>
          <p:spPr>
            <a:xfrm rot="1492103">
              <a:off x="3518613" y="4748448"/>
              <a:ext cx="31647" cy="87668"/>
            </a:xfrm>
            <a:custGeom>
              <a:avLst/>
              <a:gdLst/>
              <a:ahLst/>
              <a:cxnLst/>
              <a:rect l="l" t="t" r="r" b="b"/>
              <a:pathLst>
                <a:path w="1266" h="3507" fill="none" extrusionOk="0">
                  <a:moveTo>
                    <a:pt x="0" y="520"/>
                  </a:moveTo>
                  <a:lnTo>
                    <a:pt x="25" y="3506"/>
                  </a:lnTo>
                  <a:lnTo>
                    <a:pt x="1265" y="2911"/>
                  </a:lnTo>
                  <a:lnTo>
                    <a:pt x="1088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558;p23">
              <a:extLst>
                <a:ext uri="{FF2B5EF4-FFF2-40B4-BE49-F238E27FC236}">
                  <a16:creationId xmlns:a16="http://schemas.microsoft.com/office/drawing/2014/main" id="{E69CAB41-D97A-EE41-D08F-E3192C8E1496}"/>
                </a:ext>
              </a:extLst>
            </p:cNvPr>
            <p:cNvSpPr/>
            <p:nvPr/>
          </p:nvSpPr>
          <p:spPr>
            <a:xfrm rot="1492103">
              <a:off x="3276937" y="4753688"/>
              <a:ext cx="16774" cy="81643"/>
            </a:xfrm>
            <a:custGeom>
              <a:avLst/>
              <a:gdLst/>
              <a:ahLst/>
              <a:cxnLst/>
              <a:rect l="l" t="t" r="r" b="b"/>
              <a:pathLst>
                <a:path w="671" h="3266" fill="none" extrusionOk="0">
                  <a:moveTo>
                    <a:pt x="0" y="3266"/>
                  </a:moveTo>
                  <a:lnTo>
                    <a:pt x="228" y="203"/>
                  </a:lnTo>
                  <a:lnTo>
                    <a:pt x="671" y="1"/>
                  </a:lnTo>
                  <a:lnTo>
                    <a:pt x="544" y="310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559;p23">
              <a:extLst>
                <a:ext uri="{FF2B5EF4-FFF2-40B4-BE49-F238E27FC236}">
                  <a16:creationId xmlns:a16="http://schemas.microsoft.com/office/drawing/2014/main" id="{C5FDFFED-E009-5BB1-E332-C406072B74B1}"/>
                </a:ext>
              </a:extLst>
            </p:cNvPr>
            <p:cNvSpPr/>
            <p:nvPr/>
          </p:nvSpPr>
          <p:spPr>
            <a:xfrm rot="1492103">
              <a:off x="3307873" y="4759585"/>
              <a:ext cx="19323" cy="75319"/>
            </a:xfrm>
            <a:custGeom>
              <a:avLst/>
              <a:gdLst/>
              <a:ahLst/>
              <a:cxnLst/>
              <a:rect l="l" t="t" r="r" b="b"/>
              <a:pathLst>
                <a:path w="773" h="3013" fill="none" extrusionOk="0">
                  <a:moveTo>
                    <a:pt x="203" y="3012"/>
                  </a:moveTo>
                  <a:lnTo>
                    <a:pt x="0" y="76"/>
                  </a:lnTo>
                  <a:lnTo>
                    <a:pt x="291" y="0"/>
                  </a:lnTo>
                  <a:lnTo>
                    <a:pt x="772" y="2746"/>
                  </a:ln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Google Shape;287;p20">
            <a:extLst>
              <a:ext uri="{FF2B5EF4-FFF2-40B4-BE49-F238E27FC236}">
                <a16:creationId xmlns:a16="http://schemas.microsoft.com/office/drawing/2014/main" id="{D067C1A8-9B46-1736-0611-D87EBDA84C1D}"/>
              </a:ext>
            </a:extLst>
          </p:cNvPr>
          <p:cNvSpPr txBox="1">
            <a:spLocks/>
          </p:cNvSpPr>
          <p:nvPr/>
        </p:nvSpPr>
        <p:spPr>
          <a:xfrm>
            <a:off x="518857" y="1356574"/>
            <a:ext cx="3205241" cy="248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pt-PT" sz="1200" b="1" dirty="0" err="1">
                <a:latin typeface="Roboto"/>
                <a:ea typeface="Roboto"/>
              </a:rPr>
              <a:t>vector</a:t>
            </a:r>
            <a:r>
              <a:rPr lang="pt-PT" sz="1200" b="1" dirty="0">
                <a:latin typeface="Roboto"/>
                <a:ea typeface="Roboto"/>
              </a:rPr>
              <a:t>&lt;</a:t>
            </a:r>
            <a:r>
              <a:rPr lang="pt-PT" sz="1200" b="1" dirty="0" err="1">
                <a:latin typeface="Roboto"/>
                <a:ea typeface="Roboto"/>
              </a:rPr>
              <a:t>vector</a:t>
            </a:r>
            <a:r>
              <a:rPr lang="pt-PT" sz="1200" b="1" dirty="0">
                <a:latin typeface="Roboto"/>
                <a:ea typeface="Roboto"/>
              </a:rPr>
              <a:t>&lt;</a:t>
            </a:r>
            <a:r>
              <a:rPr lang="pt-PT" sz="1200" b="1" dirty="0" err="1">
                <a:latin typeface="Roboto"/>
                <a:ea typeface="Roboto"/>
              </a:rPr>
              <a:t>tuple</a:t>
            </a:r>
            <a:r>
              <a:rPr lang="pt-PT" sz="1200" b="1" dirty="0">
                <a:latin typeface="Roboto"/>
                <a:ea typeface="Roboto"/>
              </a:rPr>
              <a:t>&lt;</a:t>
            </a:r>
            <a:r>
              <a:rPr lang="pt-PT" sz="1200" b="1" dirty="0" err="1">
                <a:latin typeface="Roboto"/>
                <a:ea typeface="Roboto"/>
              </a:rPr>
              <a:t>int,int,int</a:t>
            </a:r>
            <a:r>
              <a:rPr lang="pt-PT" sz="1200" b="1" dirty="0">
                <a:latin typeface="Roboto"/>
                <a:ea typeface="Roboto"/>
              </a:rPr>
              <a:t>&gt;&gt;&gt; </a:t>
            </a:r>
            <a:r>
              <a:rPr lang="pt-PT" sz="1200" b="1" dirty="0" err="1">
                <a:latin typeface="Roboto"/>
                <a:ea typeface="Roboto"/>
              </a:rPr>
              <a:t>graph</a:t>
            </a:r>
            <a:r>
              <a:rPr lang="pt-PT" sz="1200" b="1" dirty="0">
                <a:latin typeface="Roboto"/>
                <a:ea typeface="Roboto"/>
              </a:rPr>
              <a:t> </a:t>
            </a:r>
            <a:r>
              <a:rPr lang="pt-PT" sz="1200" dirty="0">
                <a:latin typeface="Roboto"/>
                <a:ea typeface="Roboto"/>
              </a:rPr>
              <a:t>– vetor bidimensional com </a:t>
            </a:r>
            <a:r>
              <a:rPr lang="pt-PT" sz="1200" dirty="0" err="1">
                <a:latin typeface="Roboto"/>
                <a:ea typeface="Roboto"/>
              </a:rPr>
              <a:t>tuplo</a:t>
            </a:r>
            <a:r>
              <a:rPr lang="pt-PT" sz="1200" dirty="0">
                <a:latin typeface="Roboto"/>
                <a:ea typeface="Roboto"/>
              </a:rPr>
              <a:t> que contém 3 inteiros (destino, capacidade, duração)</a:t>
            </a:r>
            <a:br>
              <a:rPr lang="pt-PT" sz="1200" dirty="0">
                <a:latin typeface="Roboto"/>
                <a:ea typeface="Roboto"/>
              </a:rPr>
            </a:br>
            <a:br>
              <a:rPr lang="pt-PT" sz="1200" dirty="0">
                <a:latin typeface="Roboto"/>
                <a:ea typeface="Roboto"/>
              </a:rPr>
            </a:br>
            <a:r>
              <a:rPr lang="pt-PT" sz="1200" b="1" dirty="0" err="1">
                <a:latin typeface="Roboto"/>
                <a:ea typeface="Roboto"/>
              </a:rPr>
              <a:t>queue</a:t>
            </a:r>
            <a:r>
              <a:rPr lang="pt-PT" sz="1200" b="1" dirty="0">
                <a:latin typeface="Roboto"/>
                <a:ea typeface="Roboto"/>
              </a:rPr>
              <a:t>&lt;</a:t>
            </a:r>
            <a:r>
              <a:rPr lang="pt-PT" sz="1200" b="1" dirty="0" err="1">
                <a:latin typeface="Roboto"/>
                <a:ea typeface="Roboto"/>
              </a:rPr>
              <a:t>int</a:t>
            </a:r>
            <a:r>
              <a:rPr lang="pt-PT" sz="1200" b="1" dirty="0">
                <a:latin typeface="Roboto"/>
                <a:ea typeface="Roboto"/>
              </a:rPr>
              <a:t>&gt; fila</a:t>
            </a:r>
          </a:p>
          <a:p>
            <a:endParaRPr lang="pt-PT" sz="1200" b="1" dirty="0">
              <a:latin typeface="Roboto"/>
              <a:ea typeface="Roboto"/>
            </a:endParaRPr>
          </a:p>
          <a:p>
            <a:r>
              <a:rPr lang="pt-PT" sz="1200" b="1" dirty="0" err="1">
                <a:latin typeface="Roboto"/>
                <a:ea typeface="Roboto"/>
              </a:rPr>
              <a:t>vector</a:t>
            </a:r>
            <a:r>
              <a:rPr lang="pt-PT" sz="1200" b="1" dirty="0">
                <a:latin typeface="Roboto"/>
                <a:ea typeface="Roboto"/>
              </a:rPr>
              <a:t>&lt;</a:t>
            </a:r>
            <a:r>
              <a:rPr lang="pt-PT" sz="1200" b="1" dirty="0" err="1">
                <a:latin typeface="Roboto"/>
                <a:ea typeface="Roboto"/>
              </a:rPr>
              <a:t>int</a:t>
            </a:r>
            <a:r>
              <a:rPr lang="pt-PT" sz="1200" b="1" dirty="0">
                <a:latin typeface="Roboto"/>
                <a:ea typeface="Roboto"/>
              </a:rPr>
              <a:t>&gt; </a:t>
            </a:r>
            <a:r>
              <a:rPr lang="pt-PT" sz="1200" b="1" dirty="0" err="1">
                <a:latin typeface="Roboto"/>
                <a:ea typeface="Roboto"/>
              </a:rPr>
              <a:t>path</a:t>
            </a:r>
            <a:endParaRPr lang="pt-PT" sz="1200" b="1" dirty="0">
              <a:latin typeface="Roboto"/>
              <a:ea typeface="Roboto"/>
            </a:endParaRPr>
          </a:p>
          <a:p>
            <a:endParaRPr lang="pt-PT" sz="1200" b="1" dirty="0">
              <a:latin typeface="Roboto"/>
              <a:ea typeface="Roboto"/>
            </a:endParaRPr>
          </a:p>
          <a:p>
            <a:r>
              <a:rPr lang="pt-PT" sz="1200" b="1" dirty="0" err="1">
                <a:latin typeface="Roboto"/>
                <a:ea typeface="Roboto"/>
              </a:rPr>
              <a:t>vector</a:t>
            </a:r>
            <a:r>
              <a:rPr lang="pt-PT" sz="1200" b="1" dirty="0">
                <a:latin typeface="Roboto"/>
                <a:ea typeface="Roboto"/>
              </a:rPr>
              <a:t>&lt;Stop&gt; stops</a:t>
            </a:r>
            <a:br>
              <a:rPr lang="pt-PT" sz="1200" b="1" dirty="0">
                <a:latin typeface="Roboto"/>
                <a:ea typeface="Roboto"/>
              </a:rPr>
            </a:br>
            <a:br>
              <a:rPr lang="pt-PT" sz="1200" dirty="0">
                <a:latin typeface="Roboto"/>
                <a:ea typeface="Roboto"/>
              </a:rPr>
            </a:br>
            <a:r>
              <a:rPr lang="pt-PT" sz="1200" b="1" dirty="0">
                <a:latin typeface="Roboto"/>
                <a:ea typeface="Roboto"/>
              </a:rPr>
              <a:t>Algoritmo</a:t>
            </a:r>
            <a:r>
              <a:rPr lang="pt-PT" sz="1200" dirty="0">
                <a:latin typeface="Roboto"/>
                <a:ea typeface="Roboto"/>
              </a:rPr>
              <a:t> – </a:t>
            </a:r>
            <a:r>
              <a:rPr lang="pt-PT" sz="1200" dirty="0" err="1">
                <a:latin typeface="Roboto"/>
                <a:ea typeface="Roboto"/>
              </a:rPr>
              <a:t>Critical</a:t>
            </a:r>
            <a:r>
              <a:rPr lang="pt-PT" sz="1200" dirty="0">
                <a:latin typeface="Roboto"/>
                <a:ea typeface="Roboto"/>
              </a:rPr>
              <a:t> </a:t>
            </a:r>
            <a:r>
              <a:rPr lang="pt-PT" sz="1200" dirty="0" err="1">
                <a:latin typeface="Roboto"/>
                <a:ea typeface="Roboto"/>
              </a:rPr>
              <a:t>Path</a:t>
            </a:r>
            <a:r>
              <a:rPr lang="pt-PT" sz="1200" dirty="0">
                <a:latin typeface="Roboto"/>
                <a:ea typeface="Roboto"/>
              </a:rPr>
              <a:t> </a:t>
            </a:r>
            <a:r>
              <a:rPr lang="pt-PT" sz="1200" dirty="0" err="1">
                <a:latin typeface="Roboto"/>
                <a:ea typeface="Roboto"/>
              </a:rPr>
              <a:t>Method</a:t>
            </a:r>
            <a:r>
              <a:rPr lang="pt-PT" sz="1200" dirty="0">
                <a:latin typeface="Roboto"/>
                <a:ea typeface="Roboto"/>
              </a:rPr>
              <a:t> (CPM) – </a:t>
            </a:r>
            <a:r>
              <a:rPr lang="pt-PT" sz="1200" i="1" dirty="0" err="1">
                <a:latin typeface="Roboto"/>
                <a:ea typeface="Roboto"/>
              </a:rPr>
              <a:t>Earliest</a:t>
            </a:r>
            <a:r>
              <a:rPr lang="pt-PT" sz="1200" i="1" dirty="0">
                <a:latin typeface="Roboto"/>
                <a:ea typeface="Roboto"/>
              </a:rPr>
              <a:t> </a:t>
            </a:r>
            <a:r>
              <a:rPr lang="pt-PT" sz="1200" i="1" dirty="0" err="1">
                <a:latin typeface="Roboto"/>
                <a:ea typeface="Roboto"/>
              </a:rPr>
              <a:t>Start</a:t>
            </a:r>
            <a:endParaRPr lang="pt-PT" sz="1200" i="1" dirty="0"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061246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0"/>
          <p:cNvSpPr txBox="1">
            <a:spLocks noGrp="1"/>
          </p:cNvSpPr>
          <p:nvPr>
            <p:ph type="title"/>
          </p:nvPr>
        </p:nvSpPr>
        <p:spPr>
          <a:xfrm>
            <a:off x="457200" y="3836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PT" dirty="0"/>
              <a:t>2</a:t>
            </a:r>
            <a:r>
              <a:rPr lang="pt-PT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.4. – Complexidades </a:t>
            </a:r>
            <a:r>
              <a:rPr lang="pt-PT" sz="2000" dirty="0">
                <a:solidFill>
                  <a:schemeClr val="bg1">
                    <a:lumMod val="50000"/>
                  </a:schemeClr>
                </a:solidFill>
              </a:rPr>
              <a:t>– problema de otimização</a:t>
            </a:r>
            <a:endParaRPr sz="20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81" name="Google Shape;281;p20"/>
          <p:cNvSpPr txBox="1">
            <a:spLocks noGrp="1"/>
          </p:cNvSpPr>
          <p:nvPr>
            <p:ph type="title"/>
          </p:nvPr>
        </p:nvSpPr>
        <p:spPr>
          <a:xfrm>
            <a:off x="8024400" y="1647050"/>
            <a:ext cx="2043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</a:rPr>
              <a:t>!</a:t>
            </a:r>
            <a:endParaRPr sz="1000" b="1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Google Shape;287;p20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480857" y="1524542"/>
                <a:ext cx="3205241" cy="2482402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sz="1200" dirty="0">
                    <a:latin typeface="Roboto"/>
                    <a:ea typeface="Roboto"/>
                  </a:rPr>
                  <a:t>Complexidade Temporal – </a:t>
                </a:r>
                <a14:m>
                  <m:oMath xmlns:m="http://schemas.openxmlformats.org/officeDocument/2006/math">
                    <m:r>
                      <a:rPr lang="pt-PT" sz="1200" i="1" dirty="0" smtClean="0">
                        <a:latin typeface="Cambria Math" panose="02040503050406030204" pitchFamily="18" charset="0"/>
                        <a:ea typeface="Roboto"/>
                      </a:rPr>
                      <m:t>𝑂</m:t>
                    </m:r>
                    <m:r>
                      <a:rPr lang="pt-PT" sz="1200" i="1" dirty="0" smtClean="0">
                        <a:latin typeface="Cambria Math" panose="02040503050406030204" pitchFamily="18" charset="0"/>
                        <a:ea typeface="Roboto"/>
                      </a:rPr>
                      <m:t>(</m:t>
                    </m:r>
                    <m:sSup>
                      <m:sSupPr>
                        <m:ctrlPr>
                          <a:rPr lang="pt-PT" sz="1200" b="0" i="1" dirty="0" smtClean="0">
                            <a:latin typeface="Cambria Math" panose="02040503050406030204" pitchFamily="18" charset="0"/>
                            <a:ea typeface="Roboto"/>
                          </a:rPr>
                        </m:ctrlPr>
                      </m:sSupPr>
                      <m:e>
                        <m:r>
                          <a:rPr lang="pt-PT" sz="1200" b="0" i="1" dirty="0" smtClean="0">
                            <a:latin typeface="Cambria Math" panose="02040503050406030204" pitchFamily="18" charset="0"/>
                            <a:ea typeface="Roboto"/>
                          </a:rPr>
                          <m:t>𝑛</m:t>
                        </m:r>
                      </m:e>
                      <m:sup>
                        <m:r>
                          <a:rPr lang="pt-PT" sz="1200" b="0" i="1" dirty="0" smtClean="0">
                            <a:latin typeface="Cambria Math" panose="02040503050406030204" pitchFamily="18" charset="0"/>
                            <a:ea typeface="Roboto"/>
                          </a:rPr>
                          <m:t>3</m:t>
                        </m:r>
                      </m:sup>
                    </m:sSup>
                    <m:r>
                      <a:rPr lang="pt-PT" sz="1200" i="1" dirty="0" smtClean="0">
                        <a:latin typeface="Cambria Math" panose="02040503050406030204" pitchFamily="18" charset="0"/>
                        <a:ea typeface="Roboto"/>
                      </a:rPr>
                      <m:t>)</m:t>
                    </m:r>
                  </m:oMath>
                </a14:m>
                <a:br>
                  <a:rPr lang="pt-PT" sz="1200" dirty="0">
                    <a:latin typeface="Roboto"/>
                    <a:ea typeface="Roboto"/>
                  </a:rPr>
                </a:br>
                <a:br>
                  <a:rPr lang="pt-PT" sz="1200" dirty="0">
                    <a:latin typeface="Roboto"/>
                    <a:ea typeface="Roboto"/>
                  </a:rPr>
                </a:br>
                <a:r>
                  <a:rPr lang="pt-PT" sz="1200" dirty="0">
                    <a:latin typeface="Roboto"/>
                    <a:ea typeface="Roboto"/>
                  </a:rPr>
                  <a:t>Complexidade Espacial – O(n)</a:t>
                </a:r>
                <a:endParaRPr sz="1200" dirty="0">
                  <a:latin typeface="Roboto"/>
                  <a:ea typeface="Roboto"/>
                  <a:sym typeface="Roboto"/>
                </a:endParaRPr>
              </a:p>
            </p:txBody>
          </p:sp>
        </mc:Choice>
        <mc:Fallback xmlns="">
          <p:sp>
            <p:nvSpPr>
              <p:cNvPr id="287" name="Google Shape;287;p2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80857" y="1524542"/>
                <a:ext cx="3205241" cy="2482402"/>
              </a:xfrm>
              <a:prstGeom prst="rect">
                <a:avLst/>
              </a:prstGeom>
              <a:blipFill>
                <a:blip r:embed="rId3"/>
                <a:stretch>
                  <a:fillRect l="-19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0" name="Google Shape;290;p20"/>
          <p:cNvSpPr txBox="1">
            <a:spLocks noGrp="1"/>
          </p:cNvSpPr>
          <p:nvPr>
            <p:ph type="title"/>
          </p:nvPr>
        </p:nvSpPr>
        <p:spPr>
          <a:xfrm>
            <a:off x="8024388" y="2143250"/>
            <a:ext cx="2043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</a:rPr>
              <a:t>!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52" name="Google Shape;560;p23">
            <a:extLst>
              <a:ext uri="{FF2B5EF4-FFF2-40B4-BE49-F238E27FC236}">
                <a16:creationId xmlns:a16="http://schemas.microsoft.com/office/drawing/2014/main" id="{FE9E5E2F-C5B3-03BD-AF1D-150A6416E50F}"/>
              </a:ext>
            </a:extLst>
          </p:cNvPr>
          <p:cNvSpPr/>
          <p:nvPr/>
        </p:nvSpPr>
        <p:spPr>
          <a:xfrm>
            <a:off x="4174836" y="1803775"/>
            <a:ext cx="4668930" cy="1932160"/>
          </a:xfrm>
          <a:custGeom>
            <a:avLst/>
            <a:gdLst/>
            <a:ahLst/>
            <a:cxnLst/>
            <a:rect l="l" t="t" r="r" b="b"/>
            <a:pathLst>
              <a:path w="310596" h="87579" extrusionOk="0">
                <a:moveTo>
                  <a:pt x="0" y="87579"/>
                </a:moveTo>
                <a:lnTo>
                  <a:pt x="28565" y="81367"/>
                </a:lnTo>
                <a:lnTo>
                  <a:pt x="57841" y="74963"/>
                </a:lnTo>
                <a:lnTo>
                  <a:pt x="77648" y="13103"/>
                </a:lnTo>
                <a:lnTo>
                  <a:pt x="122748" y="64906"/>
                </a:lnTo>
                <a:lnTo>
                  <a:pt x="152001" y="16759"/>
                </a:lnTo>
                <a:lnTo>
                  <a:pt x="189178" y="0"/>
                </a:lnTo>
                <a:lnTo>
                  <a:pt x="218432" y="76486"/>
                </a:lnTo>
                <a:lnTo>
                  <a:pt x="249210" y="57288"/>
                </a:lnTo>
                <a:lnTo>
                  <a:pt x="310596" y="1571"/>
                </a:lnTo>
              </a:path>
            </a:pathLst>
          </a:custGeom>
          <a:noFill/>
          <a:ln w="9525" cap="flat" cmpd="sng">
            <a:solidFill>
              <a:srgbClr val="DADADA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3" name="Google Shape;561;p23">
            <a:extLst>
              <a:ext uri="{FF2B5EF4-FFF2-40B4-BE49-F238E27FC236}">
                <a16:creationId xmlns:a16="http://schemas.microsoft.com/office/drawing/2014/main" id="{8D542F03-8CAC-CE65-E097-EA25BD0DD999}"/>
              </a:ext>
            </a:extLst>
          </p:cNvPr>
          <p:cNvSpPr/>
          <p:nvPr/>
        </p:nvSpPr>
        <p:spPr>
          <a:xfrm>
            <a:off x="4119036" y="3680135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EC9B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64;p23">
            <a:extLst>
              <a:ext uri="{FF2B5EF4-FFF2-40B4-BE49-F238E27FC236}">
                <a16:creationId xmlns:a16="http://schemas.microsoft.com/office/drawing/2014/main" id="{CE041EA6-108E-101B-9736-655B21291A94}"/>
              </a:ext>
            </a:extLst>
          </p:cNvPr>
          <p:cNvSpPr/>
          <p:nvPr/>
        </p:nvSpPr>
        <p:spPr>
          <a:xfrm>
            <a:off x="4979845" y="3397855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62;p23">
            <a:extLst>
              <a:ext uri="{FF2B5EF4-FFF2-40B4-BE49-F238E27FC236}">
                <a16:creationId xmlns:a16="http://schemas.microsoft.com/office/drawing/2014/main" id="{7D37C22F-5F4D-1B55-6D7F-7A394E6004A7}"/>
              </a:ext>
            </a:extLst>
          </p:cNvPr>
          <p:cNvSpPr/>
          <p:nvPr/>
        </p:nvSpPr>
        <p:spPr>
          <a:xfrm>
            <a:off x="5290154" y="2087450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3;p23">
            <a:extLst>
              <a:ext uri="{FF2B5EF4-FFF2-40B4-BE49-F238E27FC236}">
                <a16:creationId xmlns:a16="http://schemas.microsoft.com/office/drawing/2014/main" id="{A2F946BC-4A2D-DEF1-E69B-BAFFCCCCAF54}"/>
              </a:ext>
            </a:extLst>
          </p:cNvPr>
          <p:cNvSpPr/>
          <p:nvPr/>
        </p:nvSpPr>
        <p:spPr>
          <a:xfrm>
            <a:off x="5963331" y="3167586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29346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65;p23">
            <a:extLst>
              <a:ext uri="{FF2B5EF4-FFF2-40B4-BE49-F238E27FC236}">
                <a16:creationId xmlns:a16="http://schemas.microsoft.com/office/drawing/2014/main" id="{3ED7D9CF-9A0F-39A4-E467-4DEBC08C2308}"/>
              </a:ext>
            </a:extLst>
          </p:cNvPr>
          <p:cNvSpPr/>
          <p:nvPr/>
        </p:nvSpPr>
        <p:spPr>
          <a:xfrm>
            <a:off x="6410526" y="2093277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EC9B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66;p23">
            <a:extLst>
              <a:ext uri="{FF2B5EF4-FFF2-40B4-BE49-F238E27FC236}">
                <a16:creationId xmlns:a16="http://schemas.microsoft.com/office/drawing/2014/main" id="{96D34BD8-C97A-CBAD-E1B6-061D85CFD08E}"/>
              </a:ext>
            </a:extLst>
          </p:cNvPr>
          <p:cNvSpPr/>
          <p:nvPr/>
        </p:nvSpPr>
        <p:spPr>
          <a:xfrm>
            <a:off x="6949535" y="1778368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29346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67;p23">
            <a:extLst>
              <a:ext uri="{FF2B5EF4-FFF2-40B4-BE49-F238E27FC236}">
                <a16:creationId xmlns:a16="http://schemas.microsoft.com/office/drawing/2014/main" id="{F89A8E1E-1CAD-49EB-5189-FB9C6332835E}"/>
              </a:ext>
            </a:extLst>
          </p:cNvPr>
          <p:cNvSpPr/>
          <p:nvPr/>
        </p:nvSpPr>
        <p:spPr>
          <a:xfrm>
            <a:off x="7408128" y="3425008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568;p23">
            <a:extLst>
              <a:ext uri="{FF2B5EF4-FFF2-40B4-BE49-F238E27FC236}">
                <a16:creationId xmlns:a16="http://schemas.microsoft.com/office/drawing/2014/main" id="{DB836CF4-0A71-72AB-2493-DFFF88644BED}"/>
              </a:ext>
            </a:extLst>
          </p:cNvPr>
          <p:cNvSpPr/>
          <p:nvPr/>
        </p:nvSpPr>
        <p:spPr>
          <a:xfrm>
            <a:off x="7850017" y="3044976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EC9B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569;p23">
            <a:extLst>
              <a:ext uri="{FF2B5EF4-FFF2-40B4-BE49-F238E27FC236}">
                <a16:creationId xmlns:a16="http://schemas.microsoft.com/office/drawing/2014/main" id="{63278635-0B23-3500-90FF-A515A2C8B766}"/>
              </a:ext>
            </a:extLst>
          </p:cNvPr>
          <p:cNvSpPr/>
          <p:nvPr/>
        </p:nvSpPr>
        <p:spPr>
          <a:xfrm>
            <a:off x="8764823" y="1831132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532;p23">
            <a:extLst>
              <a:ext uri="{FF2B5EF4-FFF2-40B4-BE49-F238E27FC236}">
                <a16:creationId xmlns:a16="http://schemas.microsoft.com/office/drawing/2014/main" id="{F9F269C4-9C07-AAFB-2DC8-AE54B6956451}"/>
              </a:ext>
            </a:extLst>
          </p:cNvPr>
          <p:cNvGrpSpPr/>
          <p:nvPr/>
        </p:nvGrpSpPr>
        <p:grpSpPr>
          <a:xfrm>
            <a:off x="6296723" y="2688156"/>
            <a:ext cx="339205" cy="282250"/>
            <a:chOff x="2967600" y="4528286"/>
            <a:chExt cx="765827" cy="670678"/>
          </a:xfrm>
        </p:grpSpPr>
        <p:sp>
          <p:nvSpPr>
            <p:cNvPr id="63" name="Google Shape;533;p23">
              <a:extLst>
                <a:ext uri="{FF2B5EF4-FFF2-40B4-BE49-F238E27FC236}">
                  <a16:creationId xmlns:a16="http://schemas.microsoft.com/office/drawing/2014/main" id="{79F5348B-EAF7-F081-8326-4982864871C6}"/>
                </a:ext>
              </a:extLst>
            </p:cNvPr>
            <p:cNvSpPr/>
            <p:nvPr/>
          </p:nvSpPr>
          <p:spPr>
            <a:xfrm rot="1492103">
              <a:off x="3031179" y="4642031"/>
              <a:ext cx="638671" cy="443188"/>
            </a:xfrm>
            <a:custGeom>
              <a:avLst/>
              <a:gdLst/>
              <a:ahLst/>
              <a:cxnLst/>
              <a:rect l="l" t="t" r="r" b="b"/>
              <a:pathLst>
                <a:path w="25549" h="17729" fill="none" extrusionOk="0">
                  <a:moveTo>
                    <a:pt x="3848" y="17728"/>
                  </a:moveTo>
                  <a:lnTo>
                    <a:pt x="1620" y="13059"/>
                  </a:lnTo>
                  <a:cubicBezTo>
                    <a:pt x="1620" y="13059"/>
                    <a:pt x="1" y="9693"/>
                    <a:pt x="1747" y="8503"/>
                  </a:cubicBezTo>
                  <a:cubicBezTo>
                    <a:pt x="3481" y="7314"/>
                    <a:pt x="7112" y="5062"/>
                    <a:pt x="9339" y="3910"/>
                  </a:cubicBezTo>
                  <a:cubicBezTo>
                    <a:pt x="11554" y="2759"/>
                    <a:pt x="16312" y="658"/>
                    <a:pt x="17792" y="329"/>
                  </a:cubicBezTo>
                  <a:cubicBezTo>
                    <a:pt x="19273" y="0"/>
                    <a:pt x="20728" y="607"/>
                    <a:pt x="22778" y="2695"/>
                  </a:cubicBezTo>
                  <a:cubicBezTo>
                    <a:pt x="24840" y="4783"/>
                    <a:pt x="25321" y="5606"/>
                    <a:pt x="25549" y="6783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34;p23">
              <a:extLst>
                <a:ext uri="{FF2B5EF4-FFF2-40B4-BE49-F238E27FC236}">
                  <a16:creationId xmlns:a16="http://schemas.microsoft.com/office/drawing/2014/main" id="{30BF0696-85B2-D8A7-8532-725A346D594C}"/>
                </a:ext>
              </a:extLst>
            </p:cNvPr>
            <p:cNvSpPr/>
            <p:nvPr/>
          </p:nvSpPr>
          <p:spPr>
            <a:xfrm rot="1492103">
              <a:off x="3586323" y="4934014"/>
              <a:ext cx="92367" cy="59170"/>
            </a:xfrm>
            <a:custGeom>
              <a:avLst/>
              <a:gdLst/>
              <a:ahLst/>
              <a:cxnLst/>
              <a:rect l="l" t="t" r="r" b="b"/>
              <a:pathLst>
                <a:path w="3695" h="2367" fill="none" extrusionOk="0">
                  <a:moveTo>
                    <a:pt x="3568" y="355"/>
                  </a:moveTo>
                  <a:cubicBezTo>
                    <a:pt x="3695" y="608"/>
                    <a:pt x="3581" y="911"/>
                    <a:pt x="3341" y="1025"/>
                  </a:cubicBezTo>
                  <a:lnTo>
                    <a:pt x="797" y="2240"/>
                  </a:lnTo>
                  <a:cubicBezTo>
                    <a:pt x="544" y="2367"/>
                    <a:pt x="240" y="2253"/>
                    <a:pt x="127" y="2012"/>
                  </a:cubicBezTo>
                  <a:lnTo>
                    <a:pt x="127" y="2012"/>
                  </a:lnTo>
                  <a:cubicBezTo>
                    <a:pt x="0" y="1759"/>
                    <a:pt x="114" y="1456"/>
                    <a:pt x="354" y="1342"/>
                  </a:cubicBezTo>
                  <a:lnTo>
                    <a:pt x="2898" y="127"/>
                  </a:lnTo>
                  <a:cubicBezTo>
                    <a:pt x="3151" y="0"/>
                    <a:pt x="3455" y="114"/>
                    <a:pt x="356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35;p23">
              <a:extLst>
                <a:ext uri="{FF2B5EF4-FFF2-40B4-BE49-F238E27FC236}">
                  <a16:creationId xmlns:a16="http://schemas.microsoft.com/office/drawing/2014/main" id="{66151DF9-AA7B-D201-EA64-DE1320A5B497}"/>
                </a:ext>
              </a:extLst>
            </p:cNvPr>
            <p:cNvSpPr/>
            <p:nvPr/>
          </p:nvSpPr>
          <p:spPr>
            <a:xfrm rot="1492103">
              <a:off x="3033742" y="4956619"/>
              <a:ext cx="79118" cy="52846"/>
            </a:xfrm>
            <a:custGeom>
              <a:avLst/>
              <a:gdLst/>
              <a:ahLst/>
              <a:cxnLst/>
              <a:rect l="l" t="t" r="r" b="b"/>
              <a:pathLst>
                <a:path w="3165" h="2114" fill="none" extrusionOk="0">
                  <a:moveTo>
                    <a:pt x="3038" y="355"/>
                  </a:moveTo>
                  <a:cubicBezTo>
                    <a:pt x="3164" y="608"/>
                    <a:pt x="3051" y="911"/>
                    <a:pt x="2810" y="1025"/>
                  </a:cubicBezTo>
                  <a:lnTo>
                    <a:pt x="785" y="2000"/>
                  </a:lnTo>
                  <a:cubicBezTo>
                    <a:pt x="532" y="2114"/>
                    <a:pt x="241" y="2012"/>
                    <a:pt x="115" y="1759"/>
                  </a:cubicBezTo>
                  <a:lnTo>
                    <a:pt x="115" y="1759"/>
                  </a:lnTo>
                  <a:cubicBezTo>
                    <a:pt x="1" y="1506"/>
                    <a:pt x="102" y="1215"/>
                    <a:pt x="355" y="1089"/>
                  </a:cubicBezTo>
                  <a:lnTo>
                    <a:pt x="2380" y="127"/>
                  </a:lnTo>
                  <a:cubicBezTo>
                    <a:pt x="2620" y="0"/>
                    <a:pt x="2924" y="114"/>
                    <a:pt x="303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36;p23">
              <a:extLst>
                <a:ext uri="{FF2B5EF4-FFF2-40B4-BE49-F238E27FC236}">
                  <a16:creationId xmlns:a16="http://schemas.microsoft.com/office/drawing/2014/main" id="{33F5091E-3151-DD72-4EB9-DA34392B3BB6}"/>
                </a:ext>
              </a:extLst>
            </p:cNvPr>
            <p:cNvSpPr/>
            <p:nvPr/>
          </p:nvSpPr>
          <p:spPr>
            <a:xfrm rot="1492103">
              <a:off x="3106220" y="4931459"/>
              <a:ext cx="121815" cy="121790"/>
            </a:xfrm>
            <a:custGeom>
              <a:avLst/>
              <a:gdLst/>
              <a:ahLst/>
              <a:cxnLst/>
              <a:rect l="l" t="t" r="r" b="b"/>
              <a:pathLst>
                <a:path w="4873" h="4872" fill="none" extrusionOk="0">
                  <a:moveTo>
                    <a:pt x="4366" y="1518"/>
                  </a:moveTo>
                  <a:cubicBezTo>
                    <a:pt x="4873" y="2581"/>
                    <a:pt x="4430" y="3859"/>
                    <a:pt x="3367" y="4366"/>
                  </a:cubicBezTo>
                  <a:cubicBezTo>
                    <a:pt x="2304" y="4872"/>
                    <a:pt x="1026" y="4429"/>
                    <a:pt x="520" y="3366"/>
                  </a:cubicBezTo>
                  <a:cubicBezTo>
                    <a:pt x="1" y="2290"/>
                    <a:pt x="456" y="1025"/>
                    <a:pt x="1519" y="506"/>
                  </a:cubicBezTo>
                  <a:cubicBezTo>
                    <a:pt x="2582" y="0"/>
                    <a:pt x="3860" y="456"/>
                    <a:pt x="4366" y="1518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37;p23">
              <a:extLst>
                <a:ext uri="{FF2B5EF4-FFF2-40B4-BE49-F238E27FC236}">
                  <a16:creationId xmlns:a16="http://schemas.microsoft.com/office/drawing/2014/main" id="{21084F79-9750-B927-E665-DDB0C42979C3}"/>
                </a:ext>
              </a:extLst>
            </p:cNvPr>
            <p:cNvSpPr/>
            <p:nvPr/>
          </p:nvSpPr>
          <p:spPr>
            <a:xfrm rot="1492103">
              <a:off x="3135638" y="4960928"/>
              <a:ext cx="63295" cy="62970"/>
            </a:xfrm>
            <a:custGeom>
              <a:avLst/>
              <a:gdLst/>
              <a:ahLst/>
              <a:cxnLst/>
              <a:rect l="l" t="t" r="r" b="b"/>
              <a:pathLst>
                <a:path w="2532" h="2519" fill="none" extrusionOk="0">
                  <a:moveTo>
                    <a:pt x="2266" y="785"/>
                  </a:moveTo>
                  <a:cubicBezTo>
                    <a:pt x="2531" y="1329"/>
                    <a:pt x="2291" y="2000"/>
                    <a:pt x="1747" y="2266"/>
                  </a:cubicBezTo>
                  <a:cubicBezTo>
                    <a:pt x="1190" y="2519"/>
                    <a:pt x="532" y="2291"/>
                    <a:pt x="266" y="1734"/>
                  </a:cubicBezTo>
                  <a:cubicBezTo>
                    <a:pt x="1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6" y="78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38;p23">
              <a:extLst>
                <a:ext uri="{FF2B5EF4-FFF2-40B4-BE49-F238E27FC236}">
                  <a16:creationId xmlns:a16="http://schemas.microsoft.com/office/drawing/2014/main" id="{2C3A30ED-90F8-6233-3600-E12BABAE91EA}"/>
                </a:ext>
              </a:extLst>
            </p:cNvPr>
            <p:cNvSpPr/>
            <p:nvPr/>
          </p:nvSpPr>
          <p:spPr>
            <a:xfrm rot="1492103">
              <a:off x="3161884" y="4987202"/>
              <a:ext cx="10799" cy="10449"/>
            </a:xfrm>
            <a:custGeom>
              <a:avLst/>
              <a:gdLst/>
              <a:ahLst/>
              <a:cxnLst/>
              <a:rect l="l" t="t" r="r" b="b"/>
              <a:pathLst>
                <a:path w="432" h="418" fill="none" extrusionOk="0">
                  <a:moveTo>
                    <a:pt x="381" y="127"/>
                  </a:moveTo>
                  <a:cubicBezTo>
                    <a:pt x="431" y="228"/>
                    <a:pt x="381" y="329"/>
                    <a:pt x="292" y="380"/>
                  </a:cubicBezTo>
                  <a:cubicBezTo>
                    <a:pt x="203" y="418"/>
                    <a:pt x="90" y="380"/>
                    <a:pt x="52" y="291"/>
                  </a:cubicBezTo>
                  <a:cubicBezTo>
                    <a:pt x="1" y="203"/>
                    <a:pt x="39" y="89"/>
                    <a:pt x="140" y="51"/>
                  </a:cubicBezTo>
                  <a:cubicBezTo>
                    <a:pt x="229" y="0"/>
                    <a:pt x="343" y="38"/>
                    <a:pt x="381" y="127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39;p23">
              <a:extLst>
                <a:ext uri="{FF2B5EF4-FFF2-40B4-BE49-F238E27FC236}">
                  <a16:creationId xmlns:a16="http://schemas.microsoft.com/office/drawing/2014/main" id="{DED5C77B-9CF8-6E30-4DAB-07E39FD777FF}"/>
                </a:ext>
              </a:extLst>
            </p:cNvPr>
            <p:cNvSpPr/>
            <p:nvPr/>
          </p:nvSpPr>
          <p:spPr>
            <a:xfrm rot="1492103">
              <a:off x="3466021" y="4921760"/>
              <a:ext cx="121790" cy="12179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4353" y="1519"/>
                  </a:moveTo>
                  <a:cubicBezTo>
                    <a:pt x="4872" y="2582"/>
                    <a:pt x="4416" y="3860"/>
                    <a:pt x="3353" y="4366"/>
                  </a:cubicBezTo>
                  <a:cubicBezTo>
                    <a:pt x="2291" y="4872"/>
                    <a:pt x="1013" y="4429"/>
                    <a:pt x="506" y="3366"/>
                  </a:cubicBezTo>
                  <a:cubicBezTo>
                    <a:pt x="0" y="2303"/>
                    <a:pt x="443" y="1025"/>
                    <a:pt x="1506" y="519"/>
                  </a:cubicBezTo>
                  <a:cubicBezTo>
                    <a:pt x="2569" y="0"/>
                    <a:pt x="3847" y="456"/>
                    <a:pt x="4353" y="151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40;p23">
              <a:extLst>
                <a:ext uri="{FF2B5EF4-FFF2-40B4-BE49-F238E27FC236}">
                  <a16:creationId xmlns:a16="http://schemas.microsoft.com/office/drawing/2014/main" id="{A66CA58F-1E97-215F-6D36-8B55A988511A}"/>
                </a:ext>
              </a:extLst>
            </p:cNvPr>
            <p:cNvSpPr/>
            <p:nvPr/>
          </p:nvSpPr>
          <p:spPr>
            <a:xfrm rot="1492103">
              <a:off x="3495074" y="4951083"/>
              <a:ext cx="63295" cy="63295"/>
            </a:xfrm>
            <a:custGeom>
              <a:avLst/>
              <a:gdLst/>
              <a:ahLst/>
              <a:cxnLst/>
              <a:rect l="l" t="t" r="r" b="b"/>
              <a:pathLst>
                <a:path w="2532" h="2532" fill="none" extrusionOk="0">
                  <a:moveTo>
                    <a:pt x="2265" y="786"/>
                  </a:moveTo>
                  <a:cubicBezTo>
                    <a:pt x="2531" y="1342"/>
                    <a:pt x="2303" y="2000"/>
                    <a:pt x="1747" y="2266"/>
                  </a:cubicBezTo>
                  <a:cubicBezTo>
                    <a:pt x="1190" y="2532"/>
                    <a:pt x="532" y="2291"/>
                    <a:pt x="266" y="1747"/>
                  </a:cubicBezTo>
                  <a:cubicBezTo>
                    <a:pt x="0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5" y="78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41;p23">
              <a:extLst>
                <a:ext uri="{FF2B5EF4-FFF2-40B4-BE49-F238E27FC236}">
                  <a16:creationId xmlns:a16="http://schemas.microsoft.com/office/drawing/2014/main" id="{F8AD03C4-85D5-1A28-BDE4-BA2C7893373E}"/>
                </a:ext>
              </a:extLst>
            </p:cNvPr>
            <p:cNvSpPr/>
            <p:nvPr/>
          </p:nvSpPr>
          <p:spPr>
            <a:xfrm rot="1492103">
              <a:off x="3521700" y="4977434"/>
              <a:ext cx="10449" cy="10449"/>
            </a:xfrm>
            <a:custGeom>
              <a:avLst/>
              <a:gdLst/>
              <a:ahLst/>
              <a:cxnLst/>
              <a:rect l="l" t="t" r="r" b="b"/>
              <a:pathLst>
                <a:path w="418" h="418" fill="none" extrusionOk="0">
                  <a:moveTo>
                    <a:pt x="367" y="139"/>
                  </a:moveTo>
                  <a:cubicBezTo>
                    <a:pt x="418" y="228"/>
                    <a:pt x="380" y="329"/>
                    <a:pt x="291" y="380"/>
                  </a:cubicBezTo>
                  <a:cubicBezTo>
                    <a:pt x="190" y="418"/>
                    <a:pt x="89" y="380"/>
                    <a:pt x="38" y="291"/>
                  </a:cubicBezTo>
                  <a:cubicBezTo>
                    <a:pt x="0" y="203"/>
                    <a:pt x="38" y="89"/>
                    <a:pt x="127" y="51"/>
                  </a:cubicBezTo>
                  <a:cubicBezTo>
                    <a:pt x="215" y="0"/>
                    <a:pt x="329" y="38"/>
                    <a:pt x="367" y="13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42;p23">
              <a:extLst>
                <a:ext uri="{FF2B5EF4-FFF2-40B4-BE49-F238E27FC236}">
                  <a16:creationId xmlns:a16="http://schemas.microsoft.com/office/drawing/2014/main" id="{83CF64A4-A61A-C696-6EA8-3D94D0B34F4E}"/>
                </a:ext>
              </a:extLst>
            </p:cNvPr>
            <p:cNvSpPr/>
            <p:nvPr/>
          </p:nvSpPr>
          <p:spPr>
            <a:xfrm rot="1492103">
              <a:off x="3233231" y="4922499"/>
              <a:ext cx="226531" cy="114215"/>
            </a:xfrm>
            <a:custGeom>
              <a:avLst/>
              <a:gdLst/>
              <a:ahLst/>
              <a:cxnLst/>
              <a:rect l="l" t="t" r="r" b="b"/>
              <a:pathLst>
                <a:path w="9062" h="4569" fill="none" extrusionOk="0">
                  <a:moveTo>
                    <a:pt x="1" y="4568"/>
                  </a:moveTo>
                  <a:lnTo>
                    <a:pt x="906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43;p23">
              <a:extLst>
                <a:ext uri="{FF2B5EF4-FFF2-40B4-BE49-F238E27FC236}">
                  <a16:creationId xmlns:a16="http://schemas.microsoft.com/office/drawing/2014/main" id="{0D587D2D-F1AE-D85C-1221-6680A770F7E0}"/>
                </a:ext>
              </a:extLst>
            </p:cNvPr>
            <p:cNvSpPr/>
            <p:nvPr/>
          </p:nvSpPr>
          <p:spPr>
            <a:xfrm rot="1492103">
              <a:off x="3101594" y="4637243"/>
              <a:ext cx="468486" cy="230306"/>
            </a:xfrm>
            <a:custGeom>
              <a:avLst/>
              <a:gdLst/>
              <a:ahLst/>
              <a:cxnLst/>
              <a:rect l="l" t="t" r="r" b="b"/>
              <a:pathLst>
                <a:path w="18741" h="9213" fill="none" extrusionOk="0">
                  <a:moveTo>
                    <a:pt x="0" y="9212"/>
                  </a:moveTo>
                  <a:lnTo>
                    <a:pt x="1874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44;p23">
              <a:extLst>
                <a:ext uri="{FF2B5EF4-FFF2-40B4-BE49-F238E27FC236}">
                  <a16:creationId xmlns:a16="http://schemas.microsoft.com/office/drawing/2014/main" id="{18771FEA-E4EB-0EA5-246C-61D6B9D68721}"/>
                </a:ext>
              </a:extLst>
            </p:cNvPr>
            <p:cNvSpPr/>
            <p:nvPr/>
          </p:nvSpPr>
          <p:spPr>
            <a:xfrm rot="1492103">
              <a:off x="3405727" y="4761832"/>
              <a:ext cx="97142" cy="202783"/>
            </a:xfrm>
            <a:custGeom>
              <a:avLst/>
              <a:gdLst/>
              <a:ahLst/>
              <a:cxnLst/>
              <a:rect l="l" t="t" r="r" b="b"/>
              <a:pathLst>
                <a:path w="3886" h="8112" fill="none" extrusionOk="0">
                  <a:moveTo>
                    <a:pt x="1" y="1"/>
                  </a:moveTo>
                  <a:cubicBezTo>
                    <a:pt x="1" y="1"/>
                    <a:pt x="3443" y="7504"/>
                    <a:pt x="3885" y="8112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45;p23">
              <a:extLst>
                <a:ext uri="{FF2B5EF4-FFF2-40B4-BE49-F238E27FC236}">
                  <a16:creationId xmlns:a16="http://schemas.microsoft.com/office/drawing/2014/main" id="{5C5D0A1A-1848-C2CE-92CE-A30B3C047E64}"/>
                </a:ext>
              </a:extLst>
            </p:cNvPr>
            <p:cNvSpPr/>
            <p:nvPr/>
          </p:nvSpPr>
          <p:spPr>
            <a:xfrm rot="1492103">
              <a:off x="3083492" y="4713707"/>
              <a:ext cx="528906" cy="259078"/>
            </a:xfrm>
            <a:custGeom>
              <a:avLst/>
              <a:gdLst/>
              <a:ahLst/>
              <a:cxnLst/>
              <a:rect l="l" t="t" r="r" b="b"/>
              <a:pathLst>
                <a:path w="21158" h="10364" fill="none" extrusionOk="0">
                  <a:moveTo>
                    <a:pt x="1" y="10364"/>
                  </a:moveTo>
                  <a:lnTo>
                    <a:pt x="21158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46;p23">
              <a:extLst>
                <a:ext uri="{FF2B5EF4-FFF2-40B4-BE49-F238E27FC236}">
                  <a16:creationId xmlns:a16="http://schemas.microsoft.com/office/drawing/2014/main" id="{E3F32ED5-EC65-C3B1-5340-28CE7A21CC0D}"/>
                </a:ext>
              </a:extLst>
            </p:cNvPr>
            <p:cNvSpPr/>
            <p:nvPr/>
          </p:nvSpPr>
          <p:spPr>
            <a:xfrm rot="1492103">
              <a:off x="3120551" y="4853846"/>
              <a:ext cx="54745" cy="25948"/>
            </a:xfrm>
            <a:custGeom>
              <a:avLst/>
              <a:gdLst/>
              <a:ahLst/>
              <a:cxnLst/>
              <a:rect l="l" t="t" r="r" b="b"/>
              <a:pathLst>
                <a:path w="2190" h="1038" fill="none" extrusionOk="0">
                  <a:moveTo>
                    <a:pt x="0" y="1038"/>
                  </a:moveTo>
                  <a:lnTo>
                    <a:pt x="2189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47;p23">
              <a:extLst>
                <a:ext uri="{FF2B5EF4-FFF2-40B4-BE49-F238E27FC236}">
                  <a16:creationId xmlns:a16="http://schemas.microsoft.com/office/drawing/2014/main" id="{74D442FF-15B5-300E-3194-3BAAAD069C72}"/>
                </a:ext>
              </a:extLst>
            </p:cNvPr>
            <p:cNvSpPr/>
            <p:nvPr/>
          </p:nvSpPr>
          <p:spPr>
            <a:xfrm rot="1492103">
              <a:off x="3120759" y="4862950"/>
              <a:ext cx="54420" cy="26273"/>
            </a:xfrm>
            <a:custGeom>
              <a:avLst/>
              <a:gdLst/>
              <a:ahLst/>
              <a:cxnLst/>
              <a:rect l="l" t="t" r="r" b="b"/>
              <a:pathLst>
                <a:path w="2177" h="1051" fill="none" extrusionOk="0">
                  <a:moveTo>
                    <a:pt x="1" y="1051"/>
                  </a:moveTo>
                  <a:lnTo>
                    <a:pt x="2177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48;p23">
              <a:extLst>
                <a:ext uri="{FF2B5EF4-FFF2-40B4-BE49-F238E27FC236}">
                  <a16:creationId xmlns:a16="http://schemas.microsoft.com/office/drawing/2014/main" id="{60EAB51E-1871-6A47-D124-D19569A76FC6}"/>
                </a:ext>
              </a:extLst>
            </p:cNvPr>
            <p:cNvSpPr/>
            <p:nvPr/>
          </p:nvSpPr>
          <p:spPr>
            <a:xfrm rot="1492103">
              <a:off x="3120766" y="4872782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0" y="1051"/>
                  </a:moveTo>
                  <a:lnTo>
                    <a:pt x="2189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49;p23">
              <a:extLst>
                <a:ext uri="{FF2B5EF4-FFF2-40B4-BE49-F238E27FC236}">
                  <a16:creationId xmlns:a16="http://schemas.microsoft.com/office/drawing/2014/main" id="{F8D32B6F-8FCB-CAFA-1CF9-958C0A593768}"/>
                </a:ext>
              </a:extLst>
            </p:cNvPr>
            <p:cNvSpPr/>
            <p:nvPr/>
          </p:nvSpPr>
          <p:spPr>
            <a:xfrm rot="1492103">
              <a:off x="3121028" y="4881968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1" y="1051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50;p23">
              <a:extLst>
                <a:ext uri="{FF2B5EF4-FFF2-40B4-BE49-F238E27FC236}">
                  <a16:creationId xmlns:a16="http://schemas.microsoft.com/office/drawing/2014/main" id="{571276E3-E062-3680-7DEE-FF07D8543220}"/>
                </a:ext>
              </a:extLst>
            </p:cNvPr>
            <p:cNvSpPr/>
            <p:nvPr/>
          </p:nvSpPr>
          <p:spPr>
            <a:xfrm rot="1492103">
              <a:off x="3120985" y="4892735"/>
              <a:ext cx="54745" cy="25973"/>
            </a:xfrm>
            <a:custGeom>
              <a:avLst/>
              <a:gdLst/>
              <a:ahLst/>
              <a:cxnLst/>
              <a:rect l="l" t="t" r="r" b="b"/>
              <a:pathLst>
                <a:path w="2190" h="1039" fill="none" extrusionOk="0">
                  <a:moveTo>
                    <a:pt x="1" y="1039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51;p23">
              <a:extLst>
                <a:ext uri="{FF2B5EF4-FFF2-40B4-BE49-F238E27FC236}">
                  <a16:creationId xmlns:a16="http://schemas.microsoft.com/office/drawing/2014/main" id="{132A7D3D-A82B-FFC6-FCF6-1BEAB7EEA6A0}"/>
                </a:ext>
              </a:extLst>
            </p:cNvPr>
            <p:cNvSpPr/>
            <p:nvPr/>
          </p:nvSpPr>
          <p:spPr>
            <a:xfrm rot="1492103">
              <a:off x="3420507" y="4799371"/>
              <a:ext cx="261303" cy="140788"/>
            </a:xfrm>
            <a:custGeom>
              <a:avLst/>
              <a:gdLst/>
              <a:ahLst/>
              <a:cxnLst/>
              <a:rect l="l" t="t" r="r" b="b"/>
              <a:pathLst>
                <a:path w="10453" h="5632" fill="none" extrusionOk="0">
                  <a:moveTo>
                    <a:pt x="0" y="1"/>
                  </a:moveTo>
                  <a:cubicBezTo>
                    <a:pt x="0" y="1"/>
                    <a:pt x="2658" y="5100"/>
                    <a:pt x="3063" y="5632"/>
                  </a:cubicBezTo>
                  <a:cubicBezTo>
                    <a:pt x="3063" y="5632"/>
                    <a:pt x="6353" y="3911"/>
                    <a:pt x="7011" y="3974"/>
                  </a:cubicBezTo>
                  <a:cubicBezTo>
                    <a:pt x="7656" y="4050"/>
                    <a:pt x="8263" y="4278"/>
                    <a:pt x="8263" y="4278"/>
                  </a:cubicBezTo>
                  <a:lnTo>
                    <a:pt x="10452" y="324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52;p23">
              <a:extLst>
                <a:ext uri="{FF2B5EF4-FFF2-40B4-BE49-F238E27FC236}">
                  <a16:creationId xmlns:a16="http://schemas.microsoft.com/office/drawing/2014/main" id="{B895555B-DFCF-F740-45F0-A353611C88AE}"/>
                </a:ext>
              </a:extLst>
            </p:cNvPr>
            <p:cNvSpPr/>
            <p:nvPr/>
          </p:nvSpPr>
          <p:spPr>
            <a:xfrm rot="1492103">
              <a:off x="3630288" y="4899488"/>
              <a:ext cx="25323" cy="25973"/>
            </a:xfrm>
            <a:custGeom>
              <a:avLst/>
              <a:gdLst/>
              <a:ahLst/>
              <a:cxnLst/>
              <a:rect l="l" t="t" r="r" b="b"/>
              <a:pathLst>
                <a:path w="1013" h="1039" fill="none" extrusionOk="0">
                  <a:moveTo>
                    <a:pt x="899" y="330"/>
                  </a:moveTo>
                  <a:cubicBezTo>
                    <a:pt x="1013" y="558"/>
                    <a:pt x="924" y="823"/>
                    <a:pt x="709" y="937"/>
                  </a:cubicBezTo>
                  <a:cubicBezTo>
                    <a:pt x="481" y="1038"/>
                    <a:pt x="216" y="937"/>
                    <a:pt x="102" y="709"/>
                  </a:cubicBezTo>
                  <a:cubicBezTo>
                    <a:pt x="1" y="482"/>
                    <a:pt x="89" y="203"/>
                    <a:pt x="304" y="102"/>
                  </a:cubicBezTo>
                  <a:cubicBezTo>
                    <a:pt x="519" y="1"/>
                    <a:pt x="798" y="102"/>
                    <a:pt x="899" y="330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53;p23">
              <a:extLst>
                <a:ext uri="{FF2B5EF4-FFF2-40B4-BE49-F238E27FC236}">
                  <a16:creationId xmlns:a16="http://schemas.microsoft.com/office/drawing/2014/main" id="{4898332B-15E4-FF15-5AC4-634914CFDCB0}"/>
                </a:ext>
              </a:extLst>
            </p:cNvPr>
            <p:cNvSpPr/>
            <p:nvPr/>
          </p:nvSpPr>
          <p:spPr>
            <a:xfrm rot="1492103">
              <a:off x="3118578" y="4745508"/>
              <a:ext cx="116440" cy="100617"/>
            </a:xfrm>
            <a:custGeom>
              <a:avLst/>
              <a:gdLst/>
              <a:ahLst/>
              <a:cxnLst/>
              <a:rect l="l" t="t" r="r" b="b"/>
              <a:pathLst>
                <a:path w="4658" h="4025" fill="none" extrusionOk="0">
                  <a:moveTo>
                    <a:pt x="1469" y="4012"/>
                  </a:moveTo>
                  <a:lnTo>
                    <a:pt x="4341" y="2633"/>
                  </a:lnTo>
                  <a:cubicBezTo>
                    <a:pt x="4341" y="2633"/>
                    <a:pt x="4657" y="2544"/>
                    <a:pt x="4278" y="1785"/>
                  </a:cubicBezTo>
                  <a:cubicBezTo>
                    <a:pt x="3898" y="1026"/>
                    <a:pt x="3506" y="343"/>
                    <a:pt x="3506" y="343"/>
                  </a:cubicBezTo>
                  <a:cubicBezTo>
                    <a:pt x="3506" y="343"/>
                    <a:pt x="3443" y="1"/>
                    <a:pt x="2873" y="279"/>
                  </a:cubicBezTo>
                  <a:cubicBezTo>
                    <a:pt x="2304" y="545"/>
                    <a:pt x="418" y="1456"/>
                    <a:pt x="418" y="1456"/>
                  </a:cubicBezTo>
                  <a:cubicBezTo>
                    <a:pt x="418" y="1456"/>
                    <a:pt x="1" y="1671"/>
                    <a:pt x="266" y="2152"/>
                  </a:cubicBezTo>
                  <a:cubicBezTo>
                    <a:pt x="532" y="2620"/>
                    <a:pt x="1000" y="3683"/>
                    <a:pt x="1000" y="3683"/>
                  </a:cubicBezTo>
                  <a:cubicBezTo>
                    <a:pt x="1000" y="3683"/>
                    <a:pt x="1203" y="4025"/>
                    <a:pt x="1469" y="4012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54;p23">
              <a:extLst>
                <a:ext uri="{FF2B5EF4-FFF2-40B4-BE49-F238E27FC236}">
                  <a16:creationId xmlns:a16="http://schemas.microsoft.com/office/drawing/2014/main" id="{A2BC9553-DCE2-734F-B106-74706CE1B119}"/>
                </a:ext>
              </a:extLst>
            </p:cNvPr>
            <p:cNvSpPr/>
            <p:nvPr/>
          </p:nvSpPr>
          <p:spPr>
            <a:xfrm rot="1492103">
              <a:off x="3231118" y="4743928"/>
              <a:ext cx="112941" cy="101891"/>
            </a:xfrm>
            <a:custGeom>
              <a:avLst/>
              <a:gdLst/>
              <a:ahLst/>
              <a:cxnLst/>
              <a:rect l="l" t="t" r="r" b="b"/>
              <a:pathLst>
                <a:path w="4518" h="4076" fill="none" extrusionOk="0">
                  <a:moveTo>
                    <a:pt x="1025" y="3569"/>
                  </a:moveTo>
                  <a:lnTo>
                    <a:pt x="177" y="1975"/>
                  </a:lnTo>
                  <a:cubicBezTo>
                    <a:pt x="177" y="1975"/>
                    <a:pt x="0" y="1620"/>
                    <a:pt x="696" y="1291"/>
                  </a:cubicBezTo>
                  <a:cubicBezTo>
                    <a:pt x="1405" y="950"/>
                    <a:pt x="3151" y="114"/>
                    <a:pt x="3151" y="114"/>
                  </a:cubicBezTo>
                  <a:cubicBezTo>
                    <a:pt x="3151" y="114"/>
                    <a:pt x="3594" y="1"/>
                    <a:pt x="3822" y="570"/>
                  </a:cubicBezTo>
                  <a:cubicBezTo>
                    <a:pt x="4062" y="1139"/>
                    <a:pt x="4404" y="1987"/>
                    <a:pt x="4404" y="1987"/>
                  </a:cubicBezTo>
                  <a:cubicBezTo>
                    <a:pt x="4404" y="1987"/>
                    <a:pt x="4518" y="2544"/>
                    <a:pt x="4176" y="2683"/>
                  </a:cubicBezTo>
                  <a:cubicBezTo>
                    <a:pt x="3328" y="3038"/>
                    <a:pt x="1481" y="3974"/>
                    <a:pt x="1481" y="3974"/>
                  </a:cubicBezTo>
                  <a:cubicBezTo>
                    <a:pt x="1481" y="3974"/>
                    <a:pt x="1266" y="4075"/>
                    <a:pt x="1025" y="356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55;p23">
              <a:extLst>
                <a:ext uri="{FF2B5EF4-FFF2-40B4-BE49-F238E27FC236}">
                  <a16:creationId xmlns:a16="http://schemas.microsoft.com/office/drawing/2014/main" id="{2F78A6A6-1381-6861-E8C1-83AA4858F50C}"/>
                </a:ext>
              </a:extLst>
            </p:cNvPr>
            <p:cNvSpPr/>
            <p:nvPr/>
          </p:nvSpPr>
          <p:spPr>
            <a:xfrm rot="1492103">
              <a:off x="3340741" y="4741202"/>
              <a:ext cx="116115" cy="104416"/>
            </a:xfrm>
            <a:custGeom>
              <a:avLst/>
              <a:gdLst/>
              <a:ahLst/>
              <a:cxnLst/>
              <a:rect l="l" t="t" r="r" b="b"/>
              <a:pathLst>
                <a:path w="4645" h="4177" fill="none" extrusionOk="0">
                  <a:moveTo>
                    <a:pt x="165" y="1924"/>
                  </a:moveTo>
                  <a:lnTo>
                    <a:pt x="1013" y="3696"/>
                  </a:lnTo>
                  <a:cubicBezTo>
                    <a:pt x="1013" y="3696"/>
                    <a:pt x="1202" y="4176"/>
                    <a:pt x="1785" y="3911"/>
                  </a:cubicBezTo>
                  <a:cubicBezTo>
                    <a:pt x="2354" y="3658"/>
                    <a:pt x="4290" y="2721"/>
                    <a:pt x="4290" y="2721"/>
                  </a:cubicBezTo>
                  <a:cubicBezTo>
                    <a:pt x="4290" y="2721"/>
                    <a:pt x="4644" y="2607"/>
                    <a:pt x="4163" y="1696"/>
                  </a:cubicBezTo>
                  <a:cubicBezTo>
                    <a:pt x="3695" y="798"/>
                    <a:pt x="3569" y="443"/>
                    <a:pt x="3569" y="443"/>
                  </a:cubicBezTo>
                  <a:cubicBezTo>
                    <a:pt x="3569" y="443"/>
                    <a:pt x="3379" y="1"/>
                    <a:pt x="2544" y="494"/>
                  </a:cubicBezTo>
                  <a:cubicBezTo>
                    <a:pt x="2379" y="583"/>
                    <a:pt x="696" y="1367"/>
                    <a:pt x="696" y="1367"/>
                  </a:cubicBezTo>
                  <a:cubicBezTo>
                    <a:pt x="696" y="1367"/>
                    <a:pt x="0" y="1570"/>
                    <a:pt x="165" y="1924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56;p23">
              <a:extLst>
                <a:ext uri="{FF2B5EF4-FFF2-40B4-BE49-F238E27FC236}">
                  <a16:creationId xmlns:a16="http://schemas.microsoft.com/office/drawing/2014/main" id="{91455E28-604B-7296-24FC-A66B941B481B}"/>
                </a:ext>
              </a:extLst>
            </p:cNvPr>
            <p:cNvSpPr/>
            <p:nvPr/>
          </p:nvSpPr>
          <p:spPr>
            <a:xfrm rot="1492103">
              <a:off x="3468287" y="4744327"/>
              <a:ext cx="166411" cy="111041"/>
            </a:xfrm>
            <a:custGeom>
              <a:avLst/>
              <a:gdLst/>
              <a:ahLst/>
              <a:cxnLst/>
              <a:rect l="l" t="t" r="r" b="b"/>
              <a:pathLst>
                <a:path w="6657" h="4442" fill="none" extrusionOk="0">
                  <a:moveTo>
                    <a:pt x="102" y="2316"/>
                  </a:moveTo>
                  <a:lnTo>
                    <a:pt x="899" y="3973"/>
                  </a:lnTo>
                  <a:cubicBezTo>
                    <a:pt x="899" y="3973"/>
                    <a:pt x="1025" y="4442"/>
                    <a:pt x="1974" y="3986"/>
                  </a:cubicBezTo>
                  <a:cubicBezTo>
                    <a:pt x="2923" y="3530"/>
                    <a:pt x="5859" y="2126"/>
                    <a:pt x="5859" y="2126"/>
                  </a:cubicBezTo>
                  <a:cubicBezTo>
                    <a:pt x="5859" y="2126"/>
                    <a:pt x="6656" y="1885"/>
                    <a:pt x="5821" y="1278"/>
                  </a:cubicBezTo>
                  <a:cubicBezTo>
                    <a:pt x="4973" y="658"/>
                    <a:pt x="4227" y="203"/>
                    <a:pt x="4227" y="203"/>
                  </a:cubicBezTo>
                  <a:cubicBezTo>
                    <a:pt x="4227" y="203"/>
                    <a:pt x="4037" y="0"/>
                    <a:pt x="3328" y="342"/>
                  </a:cubicBezTo>
                  <a:cubicBezTo>
                    <a:pt x="2607" y="683"/>
                    <a:pt x="367" y="1772"/>
                    <a:pt x="367" y="1772"/>
                  </a:cubicBezTo>
                  <a:cubicBezTo>
                    <a:pt x="367" y="1772"/>
                    <a:pt x="0" y="1911"/>
                    <a:pt x="102" y="231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57;p23">
              <a:extLst>
                <a:ext uri="{FF2B5EF4-FFF2-40B4-BE49-F238E27FC236}">
                  <a16:creationId xmlns:a16="http://schemas.microsoft.com/office/drawing/2014/main" id="{31F409BB-4EF1-8C97-9390-3B0109AAEBD3}"/>
                </a:ext>
              </a:extLst>
            </p:cNvPr>
            <p:cNvSpPr/>
            <p:nvPr/>
          </p:nvSpPr>
          <p:spPr>
            <a:xfrm rot="1492103">
              <a:off x="3518613" y="4748448"/>
              <a:ext cx="31647" cy="87668"/>
            </a:xfrm>
            <a:custGeom>
              <a:avLst/>
              <a:gdLst/>
              <a:ahLst/>
              <a:cxnLst/>
              <a:rect l="l" t="t" r="r" b="b"/>
              <a:pathLst>
                <a:path w="1266" h="3507" fill="none" extrusionOk="0">
                  <a:moveTo>
                    <a:pt x="0" y="520"/>
                  </a:moveTo>
                  <a:lnTo>
                    <a:pt x="25" y="3506"/>
                  </a:lnTo>
                  <a:lnTo>
                    <a:pt x="1265" y="2911"/>
                  </a:lnTo>
                  <a:lnTo>
                    <a:pt x="1088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58;p23">
              <a:extLst>
                <a:ext uri="{FF2B5EF4-FFF2-40B4-BE49-F238E27FC236}">
                  <a16:creationId xmlns:a16="http://schemas.microsoft.com/office/drawing/2014/main" id="{050419FE-45B7-F257-6222-BFE7E57AC2B1}"/>
                </a:ext>
              </a:extLst>
            </p:cNvPr>
            <p:cNvSpPr/>
            <p:nvPr/>
          </p:nvSpPr>
          <p:spPr>
            <a:xfrm rot="1492103">
              <a:off x="3276937" y="4753688"/>
              <a:ext cx="16774" cy="81643"/>
            </a:xfrm>
            <a:custGeom>
              <a:avLst/>
              <a:gdLst/>
              <a:ahLst/>
              <a:cxnLst/>
              <a:rect l="l" t="t" r="r" b="b"/>
              <a:pathLst>
                <a:path w="671" h="3266" fill="none" extrusionOk="0">
                  <a:moveTo>
                    <a:pt x="0" y="3266"/>
                  </a:moveTo>
                  <a:lnTo>
                    <a:pt x="228" y="203"/>
                  </a:lnTo>
                  <a:lnTo>
                    <a:pt x="671" y="1"/>
                  </a:lnTo>
                  <a:lnTo>
                    <a:pt x="544" y="310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59;p23">
              <a:extLst>
                <a:ext uri="{FF2B5EF4-FFF2-40B4-BE49-F238E27FC236}">
                  <a16:creationId xmlns:a16="http://schemas.microsoft.com/office/drawing/2014/main" id="{2DF470DE-7D0F-AF0A-41CC-63047F162155}"/>
                </a:ext>
              </a:extLst>
            </p:cNvPr>
            <p:cNvSpPr/>
            <p:nvPr/>
          </p:nvSpPr>
          <p:spPr>
            <a:xfrm rot="1492103">
              <a:off x="3307873" y="4759585"/>
              <a:ext cx="19323" cy="75319"/>
            </a:xfrm>
            <a:custGeom>
              <a:avLst/>
              <a:gdLst/>
              <a:ahLst/>
              <a:cxnLst/>
              <a:rect l="l" t="t" r="r" b="b"/>
              <a:pathLst>
                <a:path w="773" h="3013" fill="none" extrusionOk="0">
                  <a:moveTo>
                    <a:pt x="203" y="3012"/>
                  </a:moveTo>
                  <a:lnTo>
                    <a:pt x="0" y="76"/>
                  </a:lnTo>
                  <a:lnTo>
                    <a:pt x="291" y="0"/>
                  </a:lnTo>
                  <a:lnTo>
                    <a:pt x="772" y="2746"/>
                  </a:ln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532;p23">
            <a:extLst>
              <a:ext uri="{FF2B5EF4-FFF2-40B4-BE49-F238E27FC236}">
                <a16:creationId xmlns:a16="http://schemas.microsoft.com/office/drawing/2014/main" id="{F5F0EB3F-29C9-DC55-CBE8-88D80C5B8A79}"/>
              </a:ext>
            </a:extLst>
          </p:cNvPr>
          <p:cNvGrpSpPr/>
          <p:nvPr/>
        </p:nvGrpSpPr>
        <p:grpSpPr>
          <a:xfrm>
            <a:off x="8197021" y="1971257"/>
            <a:ext cx="339205" cy="282250"/>
            <a:chOff x="2967600" y="4528286"/>
            <a:chExt cx="765827" cy="670678"/>
          </a:xfrm>
        </p:grpSpPr>
        <p:sp>
          <p:nvSpPr>
            <p:cNvPr id="91" name="Google Shape;533;p23">
              <a:extLst>
                <a:ext uri="{FF2B5EF4-FFF2-40B4-BE49-F238E27FC236}">
                  <a16:creationId xmlns:a16="http://schemas.microsoft.com/office/drawing/2014/main" id="{E2A90D9F-256E-444C-E75B-9BA5E2F1F54C}"/>
                </a:ext>
              </a:extLst>
            </p:cNvPr>
            <p:cNvSpPr/>
            <p:nvPr/>
          </p:nvSpPr>
          <p:spPr>
            <a:xfrm rot="1492103">
              <a:off x="3031179" y="4642031"/>
              <a:ext cx="638671" cy="443188"/>
            </a:xfrm>
            <a:custGeom>
              <a:avLst/>
              <a:gdLst/>
              <a:ahLst/>
              <a:cxnLst/>
              <a:rect l="l" t="t" r="r" b="b"/>
              <a:pathLst>
                <a:path w="25549" h="17729" fill="none" extrusionOk="0">
                  <a:moveTo>
                    <a:pt x="3848" y="17728"/>
                  </a:moveTo>
                  <a:lnTo>
                    <a:pt x="1620" y="13059"/>
                  </a:lnTo>
                  <a:cubicBezTo>
                    <a:pt x="1620" y="13059"/>
                    <a:pt x="1" y="9693"/>
                    <a:pt x="1747" y="8503"/>
                  </a:cubicBezTo>
                  <a:cubicBezTo>
                    <a:pt x="3481" y="7314"/>
                    <a:pt x="7112" y="5062"/>
                    <a:pt x="9339" y="3910"/>
                  </a:cubicBezTo>
                  <a:cubicBezTo>
                    <a:pt x="11554" y="2759"/>
                    <a:pt x="16312" y="658"/>
                    <a:pt x="17792" y="329"/>
                  </a:cubicBezTo>
                  <a:cubicBezTo>
                    <a:pt x="19273" y="0"/>
                    <a:pt x="20728" y="607"/>
                    <a:pt x="22778" y="2695"/>
                  </a:cubicBezTo>
                  <a:cubicBezTo>
                    <a:pt x="24840" y="4783"/>
                    <a:pt x="25321" y="5606"/>
                    <a:pt x="25549" y="6783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34;p23">
              <a:extLst>
                <a:ext uri="{FF2B5EF4-FFF2-40B4-BE49-F238E27FC236}">
                  <a16:creationId xmlns:a16="http://schemas.microsoft.com/office/drawing/2014/main" id="{164D09F6-5B22-B2BC-1A59-9B0E27912F58}"/>
                </a:ext>
              </a:extLst>
            </p:cNvPr>
            <p:cNvSpPr/>
            <p:nvPr/>
          </p:nvSpPr>
          <p:spPr>
            <a:xfrm rot="1492103">
              <a:off x="3586323" y="4934014"/>
              <a:ext cx="92367" cy="59170"/>
            </a:xfrm>
            <a:custGeom>
              <a:avLst/>
              <a:gdLst/>
              <a:ahLst/>
              <a:cxnLst/>
              <a:rect l="l" t="t" r="r" b="b"/>
              <a:pathLst>
                <a:path w="3695" h="2367" fill="none" extrusionOk="0">
                  <a:moveTo>
                    <a:pt x="3568" y="355"/>
                  </a:moveTo>
                  <a:cubicBezTo>
                    <a:pt x="3695" y="608"/>
                    <a:pt x="3581" y="911"/>
                    <a:pt x="3341" y="1025"/>
                  </a:cubicBezTo>
                  <a:lnTo>
                    <a:pt x="797" y="2240"/>
                  </a:lnTo>
                  <a:cubicBezTo>
                    <a:pt x="544" y="2367"/>
                    <a:pt x="240" y="2253"/>
                    <a:pt x="127" y="2012"/>
                  </a:cubicBezTo>
                  <a:lnTo>
                    <a:pt x="127" y="2012"/>
                  </a:lnTo>
                  <a:cubicBezTo>
                    <a:pt x="0" y="1759"/>
                    <a:pt x="114" y="1456"/>
                    <a:pt x="354" y="1342"/>
                  </a:cubicBezTo>
                  <a:lnTo>
                    <a:pt x="2898" y="127"/>
                  </a:lnTo>
                  <a:cubicBezTo>
                    <a:pt x="3151" y="0"/>
                    <a:pt x="3455" y="114"/>
                    <a:pt x="356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35;p23">
              <a:extLst>
                <a:ext uri="{FF2B5EF4-FFF2-40B4-BE49-F238E27FC236}">
                  <a16:creationId xmlns:a16="http://schemas.microsoft.com/office/drawing/2014/main" id="{FBFB5001-2B6C-C6EE-977D-D53D95575BFF}"/>
                </a:ext>
              </a:extLst>
            </p:cNvPr>
            <p:cNvSpPr/>
            <p:nvPr/>
          </p:nvSpPr>
          <p:spPr>
            <a:xfrm rot="1492103">
              <a:off x="3033742" y="4956619"/>
              <a:ext cx="79118" cy="52846"/>
            </a:xfrm>
            <a:custGeom>
              <a:avLst/>
              <a:gdLst/>
              <a:ahLst/>
              <a:cxnLst/>
              <a:rect l="l" t="t" r="r" b="b"/>
              <a:pathLst>
                <a:path w="3165" h="2114" fill="none" extrusionOk="0">
                  <a:moveTo>
                    <a:pt x="3038" y="355"/>
                  </a:moveTo>
                  <a:cubicBezTo>
                    <a:pt x="3164" y="608"/>
                    <a:pt x="3051" y="911"/>
                    <a:pt x="2810" y="1025"/>
                  </a:cubicBezTo>
                  <a:lnTo>
                    <a:pt x="785" y="2000"/>
                  </a:lnTo>
                  <a:cubicBezTo>
                    <a:pt x="532" y="2114"/>
                    <a:pt x="241" y="2012"/>
                    <a:pt x="115" y="1759"/>
                  </a:cubicBezTo>
                  <a:lnTo>
                    <a:pt x="115" y="1759"/>
                  </a:lnTo>
                  <a:cubicBezTo>
                    <a:pt x="1" y="1506"/>
                    <a:pt x="102" y="1215"/>
                    <a:pt x="355" y="1089"/>
                  </a:cubicBezTo>
                  <a:lnTo>
                    <a:pt x="2380" y="127"/>
                  </a:lnTo>
                  <a:cubicBezTo>
                    <a:pt x="2620" y="0"/>
                    <a:pt x="2924" y="114"/>
                    <a:pt x="303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36;p23">
              <a:extLst>
                <a:ext uri="{FF2B5EF4-FFF2-40B4-BE49-F238E27FC236}">
                  <a16:creationId xmlns:a16="http://schemas.microsoft.com/office/drawing/2014/main" id="{0CB0AEEB-A6E5-D2DE-0EA3-665C80A85E25}"/>
                </a:ext>
              </a:extLst>
            </p:cNvPr>
            <p:cNvSpPr/>
            <p:nvPr/>
          </p:nvSpPr>
          <p:spPr>
            <a:xfrm rot="1492103">
              <a:off x="3106220" y="4931459"/>
              <a:ext cx="121815" cy="121790"/>
            </a:xfrm>
            <a:custGeom>
              <a:avLst/>
              <a:gdLst/>
              <a:ahLst/>
              <a:cxnLst/>
              <a:rect l="l" t="t" r="r" b="b"/>
              <a:pathLst>
                <a:path w="4873" h="4872" fill="none" extrusionOk="0">
                  <a:moveTo>
                    <a:pt x="4366" y="1518"/>
                  </a:moveTo>
                  <a:cubicBezTo>
                    <a:pt x="4873" y="2581"/>
                    <a:pt x="4430" y="3859"/>
                    <a:pt x="3367" y="4366"/>
                  </a:cubicBezTo>
                  <a:cubicBezTo>
                    <a:pt x="2304" y="4872"/>
                    <a:pt x="1026" y="4429"/>
                    <a:pt x="520" y="3366"/>
                  </a:cubicBezTo>
                  <a:cubicBezTo>
                    <a:pt x="1" y="2290"/>
                    <a:pt x="456" y="1025"/>
                    <a:pt x="1519" y="506"/>
                  </a:cubicBezTo>
                  <a:cubicBezTo>
                    <a:pt x="2582" y="0"/>
                    <a:pt x="3860" y="456"/>
                    <a:pt x="4366" y="1518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37;p23">
              <a:extLst>
                <a:ext uri="{FF2B5EF4-FFF2-40B4-BE49-F238E27FC236}">
                  <a16:creationId xmlns:a16="http://schemas.microsoft.com/office/drawing/2014/main" id="{1D2C4929-3091-152E-0BC6-1ACB86F8EDE4}"/>
                </a:ext>
              </a:extLst>
            </p:cNvPr>
            <p:cNvSpPr/>
            <p:nvPr/>
          </p:nvSpPr>
          <p:spPr>
            <a:xfrm rot="1492103">
              <a:off x="3135638" y="4960928"/>
              <a:ext cx="63295" cy="62970"/>
            </a:xfrm>
            <a:custGeom>
              <a:avLst/>
              <a:gdLst/>
              <a:ahLst/>
              <a:cxnLst/>
              <a:rect l="l" t="t" r="r" b="b"/>
              <a:pathLst>
                <a:path w="2532" h="2519" fill="none" extrusionOk="0">
                  <a:moveTo>
                    <a:pt x="2266" y="785"/>
                  </a:moveTo>
                  <a:cubicBezTo>
                    <a:pt x="2531" y="1329"/>
                    <a:pt x="2291" y="2000"/>
                    <a:pt x="1747" y="2266"/>
                  </a:cubicBezTo>
                  <a:cubicBezTo>
                    <a:pt x="1190" y="2519"/>
                    <a:pt x="532" y="2291"/>
                    <a:pt x="266" y="1734"/>
                  </a:cubicBezTo>
                  <a:cubicBezTo>
                    <a:pt x="1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6" y="78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38;p23">
              <a:extLst>
                <a:ext uri="{FF2B5EF4-FFF2-40B4-BE49-F238E27FC236}">
                  <a16:creationId xmlns:a16="http://schemas.microsoft.com/office/drawing/2014/main" id="{A884A781-DC82-4669-4700-C3F83B951895}"/>
                </a:ext>
              </a:extLst>
            </p:cNvPr>
            <p:cNvSpPr/>
            <p:nvPr/>
          </p:nvSpPr>
          <p:spPr>
            <a:xfrm rot="1492103">
              <a:off x="3161884" y="4987202"/>
              <a:ext cx="10799" cy="10449"/>
            </a:xfrm>
            <a:custGeom>
              <a:avLst/>
              <a:gdLst/>
              <a:ahLst/>
              <a:cxnLst/>
              <a:rect l="l" t="t" r="r" b="b"/>
              <a:pathLst>
                <a:path w="432" h="418" fill="none" extrusionOk="0">
                  <a:moveTo>
                    <a:pt x="381" y="127"/>
                  </a:moveTo>
                  <a:cubicBezTo>
                    <a:pt x="431" y="228"/>
                    <a:pt x="381" y="329"/>
                    <a:pt x="292" y="380"/>
                  </a:cubicBezTo>
                  <a:cubicBezTo>
                    <a:pt x="203" y="418"/>
                    <a:pt x="90" y="380"/>
                    <a:pt x="52" y="291"/>
                  </a:cubicBezTo>
                  <a:cubicBezTo>
                    <a:pt x="1" y="203"/>
                    <a:pt x="39" y="89"/>
                    <a:pt x="140" y="51"/>
                  </a:cubicBezTo>
                  <a:cubicBezTo>
                    <a:pt x="229" y="0"/>
                    <a:pt x="343" y="38"/>
                    <a:pt x="381" y="127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39;p23">
              <a:extLst>
                <a:ext uri="{FF2B5EF4-FFF2-40B4-BE49-F238E27FC236}">
                  <a16:creationId xmlns:a16="http://schemas.microsoft.com/office/drawing/2014/main" id="{76DA0D6E-EB61-54BF-FA77-8A4B80A5DEFA}"/>
                </a:ext>
              </a:extLst>
            </p:cNvPr>
            <p:cNvSpPr/>
            <p:nvPr/>
          </p:nvSpPr>
          <p:spPr>
            <a:xfrm rot="1492103">
              <a:off x="3466021" y="4921760"/>
              <a:ext cx="121790" cy="12179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4353" y="1519"/>
                  </a:moveTo>
                  <a:cubicBezTo>
                    <a:pt x="4872" y="2582"/>
                    <a:pt x="4416" y="3860"/>
                    <a:pt x="3353" y="4366"/>
                  </a:cubicBezTo>
                  <a:cubicBezTo>
                    <a:pt x="2291" y="4872"/>
                    <a:pt x="1013" y="4429"/>
                    <a:pt x="506" y="3366"/>
                  </a:cubicBezTo>
                  <a:cubicBezTo>
                    <a:pt x="0" y="2303"/>
                    <a:pt x="443" y="1025"/>
                    <a:pt x="1506" y="519"/>
                  </a:cubicBezTo>
                  <a:cubicBezTo>
                    <a:pt x="2569" y="0"/>
                    <a:pt x="3847" y="456"/>
                    <a:pt x="4353" y="151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40;p23">
              <a:extLst>
                <a:ext uri="{FF2B5EF4-FFF2-40B4-BE49-F238E27FC236}">
                  <a16:creationId xmlns:a16="http://schemas.microsoft.com/office/drawing/2014/main" id="{123D6338-3B88-9586-3DC8-16EE3A96BE01}"/>
                </a:ext>
              </a:extLst>
            </p:cNvPr>
            <p:cNvSpPr/>
            <p:nvPr/>
          </p:nvSpPr>
          <p:spPr>
            <a:xfrm rot="1492103">
              <a:off x="3495074" y="4951083"/>
              <a:ext cx="63295" cy="63295"/>
            </a:xfrm>
            <a:custGeom>
              <a:avLst/>
              <a:gdLst/>
              <a:ahLst/>
              <a:cxnLst/>
              <a:rect l="l" t="t" r="r" b="b"/>
              <a:pathLst>
                <a:path w="2532" h="2532" fill="none" extrusionOk="0">
                  <a:moveTo>
                    <a:pt x="2265" y="786"/>
                  </a:moveTo>
                  <a:cubicBezTo>
                    <a:pt x="2531" y="1342"/>
                    <a:pt x="2303" y="2000"/>
                    <a:pt x="1747" y="2266"/>
                  </a:cubicBezTo>
                  <a:cubicBezTo>
                    <a:pt x="1190" y="2532"/>
                    <a:pt x="532" y="2291"/>
                    <a:pt x="266" y="1747"/>
                  </a:cubicBezTo>
                  <a:cubicBezTo>
                    <a:pt x="0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5" y="78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41;p23">
              <a:extLst>
                <a:ext uri="{FF2B5EF4-FFF2-40B4-BE49-F238E27FC236}">
                  <a16:creationId xmlns:a16="http://schemas.microsoft.com/office/drawing/2014/main" id="{26DC468F-C978-0C12-9D91-175C3E142510}"/>
                </a:ext>
              </a:extLst>
            </p:cNvPr>
            <p:cNvSpPr/>
            <p:nvPr/>
          </p:nvSpPr>
          <p:spPr>
            <a:xfrm rot="1492103">
              <a:off x="3521700" y="4977434"/>
              <a:ext cx="10449" cy="10449"/>
            </a:xfrm>
            <a:custGeom>
              <a:avLst/>
              <a:gdLst/>
              <a:ahLst/>
              <a:cxnLst/>
              <a:rect l="l" t="t" r="r" b="b"/>
              <a:pathLst>
                <a:path w="418" h="418" fill="none" extrusionOk="0">
                  <a:moveTo>
                    <a:pt x="367" y="139"/>
                  </a:moveTo>
                  <a:cubicBezTo>
                    <a:pt x="418" y="228"/>
                    <a:pt x="380" y="329"/>
                    <a:pt x="291" y="380"/>
                  </a:cubicBezTo>
                  <a:cubicBezTo>
                    <a:pt x="190" y="418"/>
                    <a:pt x="89" y="380"/>
                    <a:pt x="38" y="291"/>
                  </a:cubicBezTo>
                  <a:cubicBezTo>
                    <a:pt x="0" y="203"/>
                    <a:pt x="38" y="89"/>
                    <a:pt x="127" y="51"/>
                  </a:cubicBezTo>
                  <a:cubicBezTo>
                    <a:pt x="215" y="0"/>
                    <a:pt x="329" y="38"/>
                    <a:pt x="367" y="13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42;p23">
              <a:extLst>
                <a:ext uri="{FF2B5EF4-FFF2-40B4-BE49-F238E27FC236}">
                  <a16:creationId xmlns:a16="http://schemas.microsoft.com/office/drawing/2014/main" id="{37A384DB-EF0A-7C81-5F81-BD77196EEB8E}"/>
                </a:ext>
              </a:extLst>
            </p:cNvPr>
            <p:cNvSpPr/>
            <p:nvPr/>
          </p:nvSpPr>
          <p:spPr>
            <a:xfrm rot="1492103">
              <a:off x="3233231" y="4922499"/>
              <a:ext cx="226531" cy="114215"/>
            </a:xfrm>
            <a:custGeom>
              <a:avLst/>
              <a:gdLst/>
              <a:ahLst/>
              <a:cxnLst/>
              <a:rect l="l" t="t" r="r" b="b"/>
              <a:pathLst>
                <a:path w="9062" h="4569" fill="none" extrusionOk="0">
                  <a:moveTo>
                    <a:pt x="1" y="4568"/>
                  </a:moveTo>
                  <a:lnTo>
                    <a:pt x="906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43;p23">
              <a:extLst>
                <a:ext uri="{FF2B5EF4-FFF2-40B4-BE49-F238E27FC236}">
                  <a16:creationId xmlns:a16="http://schemas.microsoft.com/office/drawing/2014/main" id="{B931FD4C-4F57-C1E7-29E8-3C038A72A57F}"/>
                </a:ext>
              </a:extLst>
            </p:cNvPr>
            <p:cNvSpPr/>
            <p:nvPr/>
          </p:nvSpPr>
          <p:spPr>
            <a:xfrm rot="1492103">
              <a:off x="3101594" y="4637243"/>
              <a:ext cx="468486" cy="230306"/>
            </a:xfrm>
            <a:custGeom>
              <a:avLst/>
              <a:gdLst/>
              <a:ahLst/>
              <a:cxnLst/>
              <a:rect l="l" t="t" r="r" b="b"/>
              <a:pathLst>
                <a:path w="18741" h="9213" fill="none" extrusionOk="0">
                  <a:moveTo>
                    <a:pt x="0" y="9212"/>
                  </a:moveTo>
                  <a:lnTo>
                    <a:pt x="1874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44;p23">
              <a:extLst>
                <a:ext uri="{FF2B5EF4-FFF2-40B4-BE49-F238E27FC236}">
                  <a16:creationId xmlns:a16="http://schemas.microsoft.com/office/drawing/2014/main" id="{791D73EF-8736-A054-FCD1-E29ACC336584}"/>
                </a:ext>
              </a:extLst>
            </p:cNvPr>
            <p:cNvSpPr/>
            <p:nvPr/>
          </p:nvSpPr>
          <p:spPr>
            <a:xfrm rot="1492103">
              <a:off x="3405727" y="4761832"/>
              <a:ext cx="97142" cy="202783"/>
            </a:xfrm>
            <a:custGeom>
              <a:avLst/>
              <a:gdLst/>
              <a:ahLst/>
              <a:cxnLst/>
              <a:rect l="l" t="t" r="r" b="b"/>
              <a:pathLst>
                <a:path w="3886" h="8112" fill="none" extrusionOk="0">
                  <a:moveTo>
                    <a:pt x="1" y="1"/>
                  </a:moveTo>
                  <a:cubicBezTo>
                    <a:pt x="1" y="1"/>
                    <a:pt x="3443" y="7504"/>
                    <a:pt x="3885" y="8112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45;p23">
              <a:extLst>
                <a:ext uri="{FF2B5EF4-FFF2-40B4-BE49-F238E27FC236}">
                  <a16:creationId xmlns:a16="http://schemas.microsoft.com/office/drawing/2014/main" id="{C66FDB48-7AB4-F220-CC9F-170C1ACD4418}"/>
                </a:ext>
              </a:extLst>
            </p:cNvPr>
            <p:cNvSpPr/>
            <p:nvPr/>
          </p:nvSpPr>
          <p:spPr>
            <a:xfrm rot="1492103">
              <a:off x="3083492" y="4713707"/>
              <a:ext cx="528906" cy="259078"/>
            </a:xfrm>
            <a:custGeom>
              <a:avLst/>
              <a:gdLst/>
              <a:ahLst/>
              <a:cxnLst/>
              <a:rect l="l" t="t" r="r" b="b"/>
              <a:pathLst>
                <a:path w="21158" h="10364" fill="none" extrusionOk="0">
                  <a:moveTo>
                    <a:pt x="1" y="10364"/>
                  </a:moveTo>
                  <a:lnTo>
                    <a:pt x="21158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46;p23">
              <a:extLst>
                <a:ext uri="{FF2B5EF4-FFF2-40B4-BE49-F238E27FC236}">
                  <a16:creationId xmlns:a16="http://schemas.microsoft.com/office/drawing/2014/main" id="{1B58692D-824F-E4DA-7958-6D398147DFBE}"/>
                </a:ext>
              </a:extLst>
            </p:cNvPr>
            <p:cNvSpPr/>
            <p:nvPr/>
          </p:nvSpPr>
          <p:spPr>
            <a:xfrm rot="1492103">
              <a:off x="3120551" y="4853846"/>
              <a:ext cx="54745" cy="25948"/>
            </a:xfrm>
            <a:custGeom>
              <a:avLst/>
              <a:gdLst/>
              <a:ahLst/>
              <a:cxnLst/>
              <a:rect l="l" t="t" r="r" b="b"/>
              <a:pathLst>
                <a:path w="2190" h="1038" fill="none" extrusionOk="0">
                  <a:moveTo>
                    <a:pt x="0" y="1038"/>
                  </a:moveTo>
                  <a:lnTo>
                    <a:pt x="2189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47;p23">
              <a:extLst>
                <a:ext uri="{FF2B5EF4-FFF2-40B4-BE49-F238E27FC236}">
                  <a16:creationId xmlns:a16="http://schemas.microsoft.com/office/drawing/2014/main" id="{A2F8679F-6B2C-77A9-78ED-9B28CA967D02}"/>
                </a:ext>
              </a:extLst>
            </p:cNvPr>
            <p:cNvSpPr/>
            <p:nvPr/>
          </p:nvSpPr>
          <p:spPr>
            <a:xfrm rot="1492103">
              <a:off x="3120759" y="4862950"/>
              <a:ext cx="54420" cy="26273"/>
            </a:xfrm>
            <a:custGeom>
              <a:avLst/>
              <a:gdLst/>
              <a:ahLst/>
              <a:cxnLst/>
              <a:rect l="l" t="t" r="r" b="b"/>
              <a:pathLst>
                <a:path w="2177" h="1051" fill="none" extrusionOk="0">
                  <a:moveTo>
                    <a:pt x="1" y="1051"/>
                  </a:moveTo>
                  <a:lnTo>
                    <a:pt x="2177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48;p23">
              <a:extLst>
                <a:ext uri="{FF2B5EF4-FFF2-40B4-BE49-F238E27FC236}">
                  <a16:creationId xmlns:a16="http://schemas.microsoft.com/office/drawing/2014/main" id="{E57CB376-FDBD-8D87-E9B6-222732E29B28}"/>
                </a:ext>
              </a:extLst>
            </p:cNvPr>
            <p:cNvSpPr/>
            <p:nvPr/>
          </p:nvSpPr>
          <p:spPr>
            <a:xfrm rot="1492103">
              <a:off x="3120766" y="4872782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0" y="1051"/>
                  </a:moveTo>
                  <a:lnTo>
                    <a:pt x="2189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49;p23">
              <a:extLst>
                <a:ext uri="{FF2B5EF4-FFF2-40B4-BE49-F238E27FC236}">
                  <a16:creationId xmlns:a16="http://schemas.microsoft.com/office/drawing/2014/main" id="{0D982D3E-0D62-3050-E03B-0EDF6FA2BB80}"/>
                </a:ext>
              </a:extLst>
            </p:cNvPr>
            <p:cNvSpPr/>
            <p:nvPr/>
          </p:nvSpPr>
          <p:spPr>
            <a:xfrm rot="1492103">
              <a:off x="3121028" y="4881968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1" y="1051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50;p23">
              <a:extLst>
                <a:ext uri="{FF2B5EF4-FFF2-40B4-BE49-F238E27FC236}">
                  <a16:creationId xmlns:a16="http://schemas.microsoft.com/office/drawing/2014/main" id="{A0CEDC9D-F623-AA38-B27E-8AA48F1AA299}"/>
                </a:ext>
              </a:extLst>
            </p:cNvPr>
            <p:cNvSpPr/>
            <p:nvPr/>
          </p:nvSpPr>
          <p:spPr>
            <a:xfrm rot="1492103">
              <a:off x="3120985" y="4892735"/>
              <a:ext cx="54745" cy="25973"/>
            </a:xfrm>
            <a:custGeom>
              <a:avLst/>
              <a:gdLst/>
              <a:ahLst/>
              <a:cxnLst/>
              <a:rect l="l" t="t" r="r" b="b"/>
              <a:pathLst>
                <a:path w="2190" h="1039" fill="none" extrusionOk="0">
                  <a:moveTo>
                    <a:pt x="1" y="1039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51;p23">
              <a:extLst>
                <a:ext uri="{FF2B5EF4-FFF2-40B4-BE49-F238E27FC236}">
                  <a16:creationId xmlns:a16="http://schemas.microsoft.com/office/drawing/2014/main" id="{2C89A926-4798-3145-DAA3-CC7CC381A688}"/>
                </a:ext>
              </a:extLst>
            </p:cNvPr>
            <p:cNvSpPr/>
            <p:nvPr/>
          </p:nvSpPr>
          <p:spPr>
            <a:xfrm rot="1492103">
              <a:off x="3420507" y="4799371"/>
              <a:ext cx="261303" cy="140788"/>
            </a:xfrm>
            <a:custGeom>
              <a:avLst/>
              <a:gdLst/>
              <a:ahLst/>
              <a:cxnLst/>
              <a:rect l="l" t="t" r="r" b="b"/>
              <a:pathLst>
                <a:path w="10453" h="5632" fill="none" extrusionOk="0">
                  <a:moveTo>
                    <a:pt x="0" y="1"/>
                  </a:moveTo>
                  <a:cubicBezTo>
                    <a:pt x="0" y="1"/>
                    <a:pt x="2658" y="5100"/>
                    <a:pt x="3063" y="5632"/>
                  </a:cubicBezTo>
                  <a:cubicBezTo>
                    <a:pt x="3063" y="5632"/>
                    <a:pt x="6353" y="3911"/>
                    <a:pt x="7011" y="3974"/>
                  </a:cubicBezTo>
                  <a:cubicBezTo>
                    <a:pt x="7656" y="4050"/>
                    <a:pt x="8263" y="4278"/>
                    <a:pt x="8263" y="4278"/>
                  </a:cubicBezTo>
                  <a:lnTo>
                    <a:pt x="10452" y="324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52;p23">
              <a:extLst>
                <a:ext uri="{FF2B5EF4-FFF2-40B4-BE49-F238E27FC236}">
                  <a16:creationId xmlns:a16="http://schemas.microsoft.com/office/drawing/2014/main" id="{B5BD3615-2542-0EE0-15AE-D9AF76F4CB03}"/>
                </a:ext>
              </a:extLst>
            </p:cNvPr>
            <p:cNvSpPr/>
            <p:nvPr/>
          </p:nvSpPr>
          <p:spPr>
            <a:xfrm rot="1492103">
              <a:off x="3630288" y="4899488"/>
              <a:ext cx="25323" cy="25973"/>
            </a:xfrm>
            <a:custGeom>
              <a:avLst/>
              <a:gdLst/>
              <a:ahLst/>
              <a:cxnLst/>
              <a:rect l="l" t="t" r="r" b="b"/>
              <a:pathLst>
                <a:path w="1013" h="1039" fill="none" extrusionOk="0">
                  <a:moveTo>
                    <a:pt x="899" y="330"/>
                  </a:moveTo>
                  <a:cubicBezTo>
                    <a:pt x="1013" y="558"/>
                    <a:pt x="924" y="823"/>
                    <a:pt x="709" y="937"/>
                  </a:cubicBezTo>
                  <a:cubicBezTo>
                    <a:pt x="481" y="1038"/>
                    <a:pt x="216" y="937"/>
                    <a:pt x="102" y="709"/>
                  </a:cubicBezTo>
                  <a:cubicBezTo>
                    <a:pt x="1" y="482"/>
                    <a:pt x="89" y="203"/>
                    <a:pt x="304" y="102"/>
                  </a:cubicBezTo>
                  <a:cubicBezTo>
                    <a:pt x="519" y="1"/>
                    <a:pt x="798" y="102"/>
                    <a:pt x="899" y="330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53;p23">
              <a:extLst>
                <a:ext uri="{FF2B5EF4-FFF2-40B4-BE49-F238E27FC236}">
                  <a16:creationId xmlns:a16="http://schemas.microsoft.com/office/drawing/2014/main" id="{016D4B0A-B8F4-7590-4624-C8F589E6644C}"/>
                </a:ext>
              </a:extLst>
            </p:cNvPr>
            <p:cNvSpPr/>
            <p:nvPr/>
          </p:nvSpPr>
          <p:spPr>
            <a:xfrm rot="1492103">
              <a:off x="3118578" y="4745508"/>
              <a:ext cx="116440" cy="100617"/>
            </a:xfrm>
            <a:custGeom>
              <a:avLst/>
              <a:gdLst/>
              <a:ahLst/>
              <a:cxnLst/>
              <a:rect l="l" t="t" r="r" b="b"/>
              <a:pathLst>
                <a:path w="4658" h="4025" fill="none" extrusionOk="0">
                  <a:moveTo>
                    <a:pt x="1469" y="4012"/>
                  </a:moveTo>
                  <a:lnTo>
                    <a:pt x="4341" y="2633"/>
                  </a:lnTo>
                  <a:cubicBezTo>
                    <a:pt x="4341" y="2633"/>
                    <a:pt x="4657" y="2544"/>
                    <a:pt x="4278" y="1785"/>
                  </a:cubicBezTo>
                  <a:cubicBezTo>
                    <a:pt x="3898" y="1026"/>
                    <a:pt x="3506" y="343"/>
                    <a:pt x="3506" y="343"/>
                  </a:cubicBezTo>
                  <a:cubicBezTo>
                    <a:pt x="3506" y="343"/>
                    <a:pt x="3443" y="1"/>
                    <a:pt x="2873" y="279"/>
                  </a:cubicBezTo>
                  <a:cubicBezTo>
                    <a:pt x="2304" y="545"/>
                    <a:pt x="418" y="1456"/>
                    <a:pt x="418" y="1456"/>
                  </a:cubicBezTo>
                  <a:cubicBezTo>
                    <a:pt x="418" y="1456"/>
                    <a:pt x="1" y="1671"/>
                    <a:pt x="266" y="2152"/>
                  </a:cubicBezTo>
                  <a:cubicBezTo>
                    <a:pt x="532" y="2620"/>
                    <a:pt x="1000" y="3683"/>
                    <a:pt x="1000" y="3683"/>
                  </a:cubicBezTo>
                  <a:cubicBezTo>
                    <a:pt x="1000" y="3683"/>
                    <a:pt x="1203" y="4025"/>
                    <a:pt x="1469" y="4012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54;p23">
              <a:extLst>
                <a:ext uri="{FF2B5EF4-FFF2-40B4-BE49-F238E27FC236}">
                  <a16:creationId xmlns:a16="http://schemas.microsoft.com/office/drawing/2014/main" id="{E55A8AFA-E1FF-10B5-FA9D-FF5488C409AC}"/>
                </a:ext>
              </a:extLst>
            </p:cNvPr>
            <p:cNvSpPr/>
            <p:nvPr/>
          </p:nvSpPr>
          <p:spPr>
            <a:xfrm rot="1492103">
              <a:off x="3231118" y="4743928"/>
              <a:ext cx="112941" cy="101891"/>
            </a:xfrm>
            <a:custGeom>
              <a:avLst/>
              <a:gdLst/>
              <a:ahLst/>
              <a:cxnLst/>
              <a:rect l="l" t="t" r="r" b="b"/>
              <a:pathLst>
                <a:path w="4518" h="4076" fill="none" extrusionOk="0">
                  <a:moveTo>
                    <a:pt x="1025" y="3569"/>
                  </a:moveTo>
                  <a:lnTo>
                    <a:pt x="177" y="1975"/>
                  </a:lnTo>
                  <a:cubicBezTo>
                    <a:pt x="177" y="1975"/>
                    <a:pt x="0" y="1620"/>
                    <a:pt x="696" y="1291"/>
                  </a:cubicBezTo>
                  <a:cubicBezTo>
                    <a:pt x="1405" y="950"/>
                    <a:pt x="3151" y="114"/>
                    <a:pt x="3151" y="114"/>
                  </a:cubicBezTo>
                  <a:cubicBezTo>
                    <a:pt x="3151" y="114"/>
                    <a:pt x="3594" y="1"/>
                    <a:pt x="3822" y="570"/>
                  </a:cubicBezTo>
                  <a:cubicBezTo>
                    <a:pt x="4062" y="1139"/>
                    <a:pt x="4404" y="1987"/>
                    <a:pt x="4404" y="1987"/>
                  </a:cubicBezTo>
                  <a:cubicBezTo>
                    <a:pt x="4404" y="1987"/>
                    <a:pt x="4518" y="2544"/>
                    <a:pt x="4176" y="2683"/>
                  </a:cubicBezTo>
                  <a:cubicBezTo>
                    <a:pt x="3328" y="3038"/>
                    <a:pt x="1481" y="3974"/>
                    <a:pt x="1481" y="3974"/>
                  </a:cubicBezTo>
                  <a:cubicBezTo>
                    <a:pt x="1481" y="3974"/>
                    <a:pt x="1266" y="4075"/>
                    <a:pt x="1025" y="356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55;p23">
              <a:extLst>
                <a:ext uri="{FF2B5EF4-FFF2-40B4-BE49-F238E27FC236}">
                  <a16:creationId xmlns:a16="http://schemas.microsoft.com/office/drawing/2014/main" id="{F0CB0D36-0785-4C77-70B7-FC2A3414EFDB}"/>
                </a:ext>
              </a:extLst>
            </p:cNvPr>
            <p:cNvSpPr/>
            <p:nvPr/>
          </p:nvSpPr>
          <p:spPr>
            <a:xfrm rot="1492103">
              <a:off x="3340741" y="4741202"/>
              <a:ext cx="116115" cy="104416"/>
            </a:xfrm>
            <a:custGeom>
              <a:avLst/>
              <a:gdLst/>
              <a:ahLst/>
              <a:cxnLst/>
              <a:rect l="l" t="t" r="r" b="b"/>
              <a:pathLst>
                <a:path w="4645" h="4177" fill="none" extrusionOk="0">
                  <a:moveTo>
                    <a:pt x="165" y="1924"/>
                  </a:moveTo>
                  <a:lnTo>
                    <a:pt x="1013" y="3696"/>
                  </a:lnTo>
                  <a:cubicBezTo>
                    <a:pt x="1013" y="3696"/>
                    <a:pt x="1202" y="4176"/>
                    <a:pt x="1785" y="3911"/>
                  </a:cubicBezTo>
                  <a:cubicBezTo>
                    <a:pt x="2354" y="3658"/>
                    <a:pt x="4290" y="2721"/>
                    <a:pt x="4290" y="2721"/>
                  </a:cubicBezTo>
                  <a:cubicBezTo>
                    <a:pt x="4290" y="2721"/>
                    <a:pt x="4644" y="2607"/>
                    <a:pt x="4163" y="1696"/>
                  </a:cubicBezTo>
                  <a:cubicBezTo>
                    <a:pt x="3695" y="798"/>
                    <a:pt x="3569" y="443"/>
                    <a:pt x="3569" y="443"/>
                  </a:cubicBezTo>
                  <a:cubicBezTo>
                    <a:pt x="3569" y="443"/>
                    <a:pt x="3379" y="1"/>
                    <a:pt x="2544" y="494"/>
                  </a:cubicBezTo>
                  <a:cubicBezTo>
                    <a:pt x="2379" y="583"/>
                    <a:pt x="696" y="1367"/>
                    <a:pt x="696" y="1367"/>
                  </a:cubicBezTo>
                  <a:cubicBezTo>
                    <a:pt x="696" y="1367"/>
                    <a:pt x="0" y="1570"/>
                    <a:pt x="165" y="1924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56;p23">
              <a:extLst>
                <a:ext uri="{FF2B5EF4-FFF2-40B4-BE49-F238E27FC236}">
                  <a16:creationId xmlns:a16="http://schemas.microsoft.com/office/drawing/2014/main" id="{4377C93B-6DFB-02D1-FBCE-6B4430F0988F}"/>
                </a:ext>
              </a:extLst>
            </p:cNvPr>
            <p:cNvSpPr/>
            <p:nvPr/>
          </p:nvSpPr>
          <p:spPr>
            <a:xfrm rot="1492103">
              <a:off x="3468287" y="4744327"/>
              <a:ext cx="166411" cy="111041"/>
            </a:xfrm>
            <a:custGeom>
              <a:avLst/>
              <a:gdLst/>
              <a:ahLst/>
              <a:cxnLst/>
              <a:rect l="l" t="t" r="r" b="b"/>
              <a:pathLst>
                <a:path w="6657" h="4442" fill="none" extrusionOk="0">
                  <a:moveTo>
                    <a:pt x="102" y="2316"/>
                  </a:moveTo>
                  <a:lnTo>
                    <a:pt x="899" y="3973"/>
                  </a:lnTo>
                  <a:cubicBezTo>
                    <a:pt x="899" y="3973"/>
                    <a:pt x="1025" y="4442"/>
                    <a:pt x="1974" y="3986"/>
                  </a:cubicBezTo>
                  <a:cubicBezTo>
                    <a:pt x="2923" y="3530"/>
                    <a:pt x="5859" y="2126"/>
                    <a:pt x="5859" y="2126"/>
                  </a:cubicBezTo>
                  <a:cubicBezTo>
                    <a:pt x="5859" y="2126"/>
                    <a:pt x="6656" y="1885"/>
                    <a:pt x="5821" y="1278"/>
                  </a:cubicBezTo>
                  <a:cubicBezTo>
                    <a:pt x="4973" y="658"/>
                    <a:pt x="4227" y="203"/>
                    <a:pt x="4227" y="203"/>
                  </a:cubicBezTo>
                  <a:cubicBezTo>
                    <a:pt x="4227" y="203"/>
                    <a:pt x="4037" y="0"/>
                    <a:pt x="3328" y="342"/>
                  </a:cubicBezTo>
                  <a:cubicBezTo>
                    <a:pt x="2607" y="683"/>
                    <a:pt x="367" y="1772"/>
                    <a:pt x="367" y="1772"/>
                  </a:cubicBezTo>
                  <a:cubicBezTo>
                    <a:pt x="367" y="1772"/>
                    <a:pt x="0" y="1911"/>
                    <a:pt x="102" y="231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57;p23">
              <a:extLst>
                <a:ext uri="{FF2B5EF4-FFF2-40B4-BE49-F238E27FC236}">
                  <a16:creationId xmlns:a16="http://schemas.microsoft.com/office/drawing/2014/main" id="{1A934A98-7431-B923-0D18-57A167C1D406}"/>
                </a:ext>
              </a:extLst>
            </p:cNvPr>
            <p:cNvSpPr/>
            <p:nvPr/>
          </p:nvSpPr>
          <p:spPr>
            <a:xfrm rot="1492103">
              <a:off x="3518613" y="4748448"/>
              <a:ext cx="31647" cy="87668"/>
            </a:xfrm>
            <a:custGeom>
              <a:avLst/>
              <a:gdLst/>
              <a:ahLst/>
              <a:cxnLst/>
              <a:rect l="l" t="t" r="r" b="b"/>
              <a:pathLst>
                <a:path w="1266" h="3507" fill="none" extrusionOk="0">
                  <a:moveTo>
                    <a:pt x="0" y="520"/>
                  </a:moveTo>
                  <a:lnTo>
                    <a:pt x="25" y="3506"/>
                  </a:lnTo>
                  <a:lnTo>
                    <a:pt x="1265" y="2911"/>
                  </a:lnTo>
                  <a:lnTo>
                    <a:pt x="1088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58;p23">
              <a:extLst>
                <a:ext uri="{FF2B5EF4-FFF2-40B4-BE49-F238E27FC236}">
                  <a16:creationId xmlns:a16="http://schemas.microsoft.com/office/drawing/2014/main" id="{FD3B5B98-1CD6-72A4-5899-1355956F7A2C}"/>
                </a:ext>
              </a:extLst>
            </p:cNvPr>
            <p:cNvSpPr/>
            <p:nvPr/>
          </p:nvSpPr>
          <p:spPr>
            <a:xfrm rot="1492103">
              <a:off x="3276937" y="4753688"/>
              <a:ext cx="16774" cy="81643"/>
            </a:xfrm>
            <a:custGeom>
              <a:avLst/>
              <a:gdLst/>
              <a:ahLst/>
              <a:cxnLst/>
              <a:rect l="l" t="t" r="r" b="b"/>
              <a:pathLst>
                <a:path w="671" h="3266" fill="none" extrusionOk="0">
                  <a:moveTo>
                    <a:pt x="0" y="3266"/>
                  </a:moveTo>
                  <a:lnTo>
                    <a:pt x="228" y="203"/>
                  </a:lnTo>
                  <a:lnTo>
                    <a:pt x="671" y="1"/>
                  </a:lnTo>
                  <a:lnTo>
                    <a:pt x="544" y="310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59;p23">
              <a:extLst>
                <a:ext uri="{FF2B5EF4-FFF2-40B4-BE49-F238E27FC236}">
                  <a16:creationId xmlns:a16="http://schemas.microsoft.com/office/drawing/2014/main" id="{CC00A39C-05F5-DFC7-1E70-E9604A2CD828}"/>
                </a:ext>
              </a:extLst>
            </p:cNvPr>
            <p:cNvSpPr/>
            <p:nvPr/>
          </p:nvSpPr>
          <p:spPr>
            <a:xfrm rot="1492103">
              <a:off x="3307873" y="4759585"/>
              <a:ext cx="19323" cy="75319"/>
            </a:xfrm>
            <a:custGeom>
              <a:avLst/>
              <a:gdLst/>
              <a:ahLst/>
              <a:cxnLst/>
              <a:rect l="l" t="t" r="r" b="b"/>
              <a:pathLst>
                <a:path w="773" h="3013" fill="none" extrusionOk="0">
                  <a:moveTo>
                    <a:pt x="203" y="3012"/>
                  </a:moveTo>
                  <a:lnTo>
                    <a:pt x="0" y="76"/>
                  </a:lnTo>
                  <a:lnTo>
                    <a:pt x="291" y="0"/>
                  </a:lnTo>
                  <a:lnTo>
                    <a:pt x="772" y="2746"/>
                  </a:ln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532;p23">
            <a:extLst>
              <a:ext uri="{FF2B5EF4-FFF2-40B4-BE49-F238E27FC236}">
                <a16:creationId xmlns:a16="http://schemas.microsoft.com/office/drawing/2014/main" id="{377B424A-FE9D-B1F1-9D91-668743175DCE}"/>
              </a:ext>
            </a:extLst>
          </p:cNvPr>
          <p:cNvGrpSpPr/>
          <p:nvPr/>
        </p:nvGrpSpPr>
        <p:grpSpPr>
          <a:xfrm>
            <a:off x="4496001" y="3680135"/>
            <a:ext cx="339205" cy="282250"/>
            <a:chOff x="2967600" y="4528286"/>
            <a:chExt cx="765827" cy="670678"/>
          </a:xfrm>
        </p:grpSpPr>
        <p:sp>
          <p:nvSpPr>
            <p:cNvPr id="119" name="Google Shape;533;p23">
              <a:extLst>
                <a:ext uri="{FF2B5EF4-FFF2-40B4-BE49-F238E27FC236}">
                  <a16:creationId xmlns:a16="http://schemas.microsoft.com/office/drawing/2014/main" id="{7545F74A-514C-C9D9-261E-80C77F54543B}"/>
                </a:ext>
              </a:extLst>
            </p:cNvPr>
            <p:cNvSpPr/>
            <p:nvPr/>
          </p:nvSpPr>
          <p:spPr>
            <a:xfrm rot="1492103">
              <a:off x="3031179" y="4642031"/>
              <a:ext cx="638671" cy="443188"/>
            </a:xfrm>
            <a:custGeom>
              <a:avLst/>
              <a:gdLst/>
              <a:ahLst/>
              <a:cxnLst/>
              <a:rect l="l" t="t" r="r" b="b"/>
              <a:pathLst>
                <a:path w="25549" h="17729" fill="none" extrusionOk="0">
                  <a:moveTo>
                    <a:pt x="3848" y="17728"/>
                  </a:moveTo>
                  <a:lnTo>
                    <a:pt x="1620" y="13059"/>
                  </a:lnTo>
                  <a:cubicBezTo>
                    <a:pt x="1620" y="13059"/>
                    <a:pt x="1" y="9693"/>
                    <a:pt x="1747" y="8503"/>
                  </a:cubicBezTo>
                  <a:cubicBezTo>
                    <a:pt x="3481" y="7314"/>
                    <a:pt x="7112" y="5062"/>
                    <a:pt x="9339" y="3910"/>
                  </a:cubicBezTo>
                  <a:cubicBezTo>
                    <a:pt x="11554" y="2759"/>
                    <a:pt x="16312" y="658"/>
                    <a:pt x="17792" y="329"/>
                  </a:cubicBezTo>
                  <a:cubicBezTo>
                    <a:pt x="19273" y="0"/>
                    <a:pt x="20728" y="607"/>
                    <a:pt x="22778" y="2695"/>
                  </a:cubicBezTo>
                  <a:cubicBezTo>
                    <a:pt x="24840" y="4783"/>
                    <a:pt x="25321" y="5606"/>
                    <a:pt x="25549" y="6783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34;p23">
              <a:extLst>
                <a:ext uri="{FF2B5EF4-FFF2-40B4-BE49-F238E27FC236}">
                  <a16:creationId xmlns:a16="http://schemas.microsoft.com/office/drawing/2014/main" id="{BAC5FCF8-21A9-E78B-0F2E-F1E27B0DFE05}"/>
                </a:ext>
              </a:extLst>
            </p:cNvPr>
            <p:cNvSpPr/>
            <p:nvPr/>
          </p:nvSpPr>
          <p:spPr>
            <a:xfrm rot="1492103">
              <a:off x="3586323" y="4934014"/>
              <a:ext cx="92367" cy="59170"/>
            </a:xfrm>
            <a:custGeom>
              <a:avLst/>
              <a:gdLst/>
              <a:ahLst/>
              <a:cxnLst/>
              <a:rect l="l" t="t" r="r" b="b"/>
              <a:pathLst>
                <a:path w="3695" h="2367" fill="none" extrusionOk="0">
                  <a:moveTo>
                    <a:pt x="3568" y="355"/>
                  </a:moveTo>
                  <a:cubicBezTo>
                    <a:pt x="3695" y="608"/>
                    <a:pt x="3581" y="911"/>
                    <a:pt x="3341" y="1025"/>
                  </a:cubicBezTo>
                  <a:lnTo>
                    <a:pt x="797" y="2240"/>
                  </a:lnTo>
                  <a:cubicBezTo>
                    <a:pt x="544" y="2367"/>
                    <a:pt x="240" y="2253"/>
                    <a:pt x="127" y="2012"/>
                  </a:cubicBezTo>
                  <a:lnTo>
                    <a:pt x="127" y="2012"/>
                  </a:lnTo>
                  <a:cubicBezTo>
                    <a:pt x="0" y="1759"/>
                    <a:pt x="114" y="1456"/>
                    <a:pt x="354" y="1342"/>
                  </a:cubicBezTo>
                  <a:lnTo>
                    <a:pt x="2898" y="127"/>
                  </a:lnTo>
                  <a:cubicBezTo>
                    <a:pt x="3151" y="0"/>
                    <a:pt x="3455" y="114"/>
                    <a:pt x="356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35;p23">
              <a:extLst>
                <a:ext uri="{FF2B5EF4-FFF2-40B4-BE49-F238E27FC236}">
                  <a16:creationId xmlns:a16="http://schemas.microsoft.com/office/drawing/2014/main" id="{31E07A3B-347E-508F-EAD2-DA2DE0F56F27}"/>
                </a:ext>
              </a:extLst>
            </p:cNvPr>
            <p:cNvSpPr/>
            <p:nvPr/>
          </p:nvSpPr>
          <p:spPr>
            <a:xfrm rot="1492103">
              <a:off x="3033742" y="4956619"/>
              <a:ext cx="79118" cy="52846"/>
            </a:xfrm>
            <a:custGeom>
              <a:avLst/>
              <a:gdLst/>
              <a:ahLst/>
              <a:cxnLst/>
              <a:rect l="l" t="t" r="r" b="b"/>
              <a:pathLst>
                <a:path w="3165" h="2114" fill="none" extrusionOk="0">
                  <a:moveTo>
                    <a:pt x="3038" y="355"/>
                  </a:moveTo>
                  <a:cubicBezTo>
                    <a:pt x="3164" y="608"/>
                    <a:pt x="3051" y="911"/>
                    <a:pt x="2810" y="1025"/>
                  </a:cubicBezTo>
                  <a:lnTo>
                    <a:pt x="785" y="2000"/>
                  </a:lnTo>
                  <a:cubicBezTo>
                    <a:pt x="532" y="2114"/>
                    <a:pt x="241" y="2012"/>
                    <a:pt x="115" y="1759"/>
                  </a:cubicBezTo>
                  <a:lnTo>
                    <a:pt x="115" y="1759"/>
                  </a:lnTo>
                  <a:cubicBezTo>
                    <a:pt x="1" y="1506"/>
                    <a:pt x="102" y="1215"/>
                    <a:pt x="355" y="1089"/>
                  </a:cubicBezTo>
                  <a:lnTo>
                    <a:pt x="2380" y="127"/>
                  </a:lnTo>
                  <a:cubicBezTo>
                    <a:pt x="2620" y="0"/>
                    <a:pt x="2924" y="114"/>
                    <a:pt x="303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36;p23">
              <a:extLst>
                <a:ext uri="{FF2B5EF4-FFF2-40B4-BE49-F238E27FC236}">
                  <a16:creationId xmlns:a16="http://schemas.microsoft.com/office/drawing/2014/main" id="{67BB85D2-8938-D955-7AF6-DDDC2E3562BA}"/>
                </a:ext>
              </a:extLst>
            </p:cNvPr>
            <p:cNvSpPr/>
            <p:nvPr/>
          </p:nvSpPr>
          <p:spPr>
            <a:xfrm rot="1492103">
              <a:off x="3106220" y="4931459"/>
              <a:ext cx="121815" cy="121790"/>
            </a:xfrm>
            <a:custGeom>
              <a:avLst/>
              <a:gdLst/>
              <a:ahLst/>
              <a:cxnLst/>
              <a:rect l="l" t="t" r="r" b="b"/>
              <a:pathLst>
                <a:path w="4873" h="4872" fill="none" extrusionOk="0">
                  <a:moveTo>
                    <a:pt x="4366" y="1518"/>
                  </a:moveTo>
                  <a:cubicBezTo>
                    <a:pt x="4873" y="2581"/>
                    <a:pt x="4430" y="3859"/>
                    <a:pt x="3367" y="4366"/>
                  </a:cubicBezTo>
                  <a:cubicBezTo>
                    <a:pt x="2304" y="4872"/>
                    <a:pt x="1026" y="4429"/>
                    <a:pt x="520" y="3366"/>
                  </a:cubicBezTo>
                  <a:cubicBezTo>
                    <a:pt x="1" y="2290"/>
                    <a:pt x="456" y="1025"/>
                    <a:pt x="1519" y="506"/>
                  </a:cubicBezTo>
                  <a:cubicBezTo>
                    <a:pt x="2582" y="0"/>
                    <a:pt x="3860" y="456"/>
                    <a:pt x="4366" y="1518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37;p23">
              <a:extLst>
                <a:ext uri="{FF2B5EF4-FFF2-40B4-BE49-F238E27FC236}">
                  <a16:creationId xmlns:a16="http://schemas.microsoft.com/office/drawing/2014/main" id="{84DDB6A5-FC71-1CAA-0ED3-BC8F7988244C}"/>
                </a:ext>
              </a:extLst>
            </p:cNvPr>
            <p:cNvSpPr/>
            <p:nvPr/>
          </p:nvSpPr>
          <p:spPr>
            <a:xfrm rot="1492103">
              <a:off x="3135638" y="4960928"/>
              <a:ext cx="63295" cy="62970"/>
            </a:xfrm>
            <a:custGeom>
              <a:avLst/>
              <a:gdLst/>
              <a:ahLst/>
              <a:cxnLst/>
              <a:rect l="l" t="t" r="r" b="b"/>
              <a:pathLst>
                <a:path w="2532" h="2519" fill="none" extrusionOk="0">
                  <a:moveTo>
                    <a:pt x="2266" y="785"/>
                  </a:moveTo>
                  <a:cubicBezTo>
                    <a:pt x="2531" y="1329"/>
                    <a:pt x="2291" y="2000"/>
                    <a:pt x="1747" y="2266"/>
                  </a:cubicBezTo>
                  <a:cubicBezTo>
                    <a:pt x="1190" y="2519"/>
                    <a:pt x="532" y="2291"/>
                    <a:pt x="266" y="1734"/>
                  </a:cubicBezTo>
                  <a:cubicBezTo>
                    <a:pt x="1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6" y="78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38;p23">
              <a:extLst>
                <a:ext uri="{FF2B5EF4-FFF2-40B4-BE49-F238E27FC236}">
                  <a16:creationId xmlns:a16="http://schemas.microsoft.com/office/drawing/2014/main" id="{B5D360C0-F2A2-8044-38C4-BC5DD83E49D9}"/>
                </a:ext>
              </a:extLst>
            </p:cNvPr>
            <p:cNvSpPr/>
            <p:nvPr/>
          </p:nvSpPr>
          <p:spPr>
            <a:xfrm rot="1492103">
              <a:off x="3161884" y="4987202"/>
              <a:ext cx="10799" cy="10449"/>
            </a:xfrm>
            <a:custGeom>
              <a:avLst/>
              <a:gdLst/>
              <a:ahLst/>
              <a:cxnLst/>
              <a:rect l="l" t="t" r="r" b="b"/>
              <a:pathLst>
                <a:path w="432" h="418" fill="none" extrusionOk="0">
                  <a:moveTo>
                    <a:pt x="381" y="127"/>
                  </a:moveTo>
                  <a:cubicBezTo>
                    <a:pt x="431" y="228"/>
                    <a:pt x="381" y="329"/>
                    <a:pt x="292" y="380"/>
                  </a:cubicBezTo>
                  <a:cubicBezTo>
                    <a:pt x="203" y="418"/>
                    <a:pt x="90" y="380"/>
                    <a:pt x="52" y="291"/>
                  </a:cubicBezTo>
                  <a:cubicBezTo>
                    <a:pt x="1" y="203"/>
                    <a:pt x="39" y="89"/>
                    <a:pt x="140" y="51"/>
                  </a:cubicBezTo>
                  <a:cubicBezTo>
                    <a:pt x="229" y="0"/>
                    <a:pt x="343" y="38"/>
                    <a:pt x="381" y="127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39;p23">
              <a:extLst>
                <a:ext uri="{FF2B5EF4-FFF2-40B4-BE49-F238E27FC236}">
                  <a16:creationId xmlns:a16="http://schemas.microsoft.com/office/drawing/2014/main" id="{E00718CE-0F7F-BDF3-4244-EA1316153FF1}"/>
                </a:ext>
              </a:extLst>
            </p:cNvPr>
            <p:cNvSpPr/>
            <p:nvPr/>
          </p:nvSpPr>
          <p:spPr>
            <a:xfrm rot="1492103">
              <a:off x="3466021" y="4921760"/>
              <a:ext cx="121790" cy="12179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4353" y="1519"/>
                  </a:moveTo>
                  <a:cubicBezTo>
                    <a:pt x="4872" y="2582"/>
                    <a:pt x="4416" y="3860"/>
                    <a:pt x="3353" y="4366"/>
                  </a:cubicBezTo>
                  <a:cubicBezTo>
                    <a:pt x="2291" y="4872"/>
                    <a:pt x="1013" y="4429"/>
                    <a:pt x="506" y="3366"/>
                  </a:cubicBezTo>
                  <a:cubicBezTo>
                    <a:pt x="0" y="2303"/>
                    <a:pt x="443" y="1025"/>
                    <a:pt x="1506" y="519"/>
                  </a:cubicBezTo>
                  <a:cubicBezTo>
                    <a:pt x="2569" y="0"/>
                    <a:pt x="3847" y="456"/>
                    <a:pt x="4353" y="151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40;p23">
              <a:extLst>
                <a:ext uri="{FF2B5EF4-FFF2-40B4-BE49-F238E27FC236}">
                  <a16:creationId xmlns:a16="http://schemas.microsoft.com/office/drawing/2014/main" id="{2F25BC32-39EC-8DAB-94FB-9C528DE119AB}"/>
                </a:ext>
              </a:extLst>
            </p:cNvPr>
            <p:cNvSpPr/>
            <p:nvPr/>
          </p:nvSpPr>
          <p:spPr>
            <a:xfrm rot="1492103">
              <a:off x="3495074" y="4951083"/>
              <a:ext cx="63295" cy="63295"/>
            </a:xfrm>
            <a:custGeom>
              <a:avLst/>
              <a:gdLst/>
              <a:ahLst/>
              <a:cxnLst/>
              <a:rect l="l" t="t" r="r" b="b"/>
              <a:pathLst>
                <a:path w="2532" h="2532" fill="none" extrusionOk="0">
                  <a:moveTo>
                    <a:pt x="2265" y="786"/>
                  </a:moveTo>
                  <a:cubicBezTo>
                    <a:pt x="2531" y="1342"/>
                    <a:pt x="2303" y="2000"/>
                    <a:pt x="1747" y="2266"/>
                  </a:cubicBezTo>
                  <a:cubicBezTo>
                    <a:pt x="1190" y="2532"/>
                    <a:pt x="532" y="2291"/>
                    <a:pt x="266" y="1747"/>
                  </a:cubicBezTo>
                  <a:cubicBezTo>
                    <a:pt x="0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5" y="78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41;p23">
              <a:extLst>
                <a:ext uri="{FF2B5EF4-FFF2-40B4-BE49-F238E27FC236}">
                  <a16:creationId xmlns:a16="http://schemas.microsoft.com/office/drawing/2014/main" id="{D8FF4874-46D7-C120-8746-ECC40DAF27E1}"/>
                </a:ext>
              </a:extLst>
            </p:cNvPr>
            <p:cNvSpPr/>
            <p:nvPr/>
          </p:nvSpPr>
          <p:spPr>
            <a:xfrm rot="1492103">
              <a:off x="3521700" y="4977434"/>
              <a:ext cx="10449" cy="10449"/>
            </a:xfrm>
            <a:custGeom>
              <a:avLst/>
              <a:gdLst/>
              <a:ahLst/>
              <a:cxnLst/>
              <a:rect l="l" t="t" r="r" b="b"/>
              <a:pathLst>
                <a:path w="418" h="418" fill="none" extrusionOk="0">
                  <a:moveTo>
                    <a:pt x="367" y="139"/>
                  </a:moveTo>
                  <a:cubicBezTo>
                    <a:pt x="418" y="228"/>
                    <a:pt x="380" y="329"/>
                    <a:pt x="291" y="380"/>
                  </a:cubicBezTo>
                  <a:cubicBezTo>
                    <a:pt x="190" y="418"/>
                    <a:pt x="89" y="380"/>
                    <a:pt x="38" y="291"/>
                  </a:cubicBezTo>
                  <a:cubicBezTo>
                    <a:pt x="0" y="203"/>
                    <a:pt x="38" y="89"/>
                    <a:pt x="127" y="51"/>
                  </a:cubicBezTo>
                  <a:cubicBezTo>
                    <a:pt x="215" y="0"/>
                    <a:pt x="329" y="38"/>
                    <a:pt x="367" y="13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42;p23">
              <a:extLst>
                <a:ext uri="{FF2B5EF4-FFF2-40B4-BE49-F238E27FC236}">
                  <a16:creationId xmlns:a16="http://schemas.microsoft.com/office/drawing/2014/main" id="{1D72BAFC-57EB-0F3D-9590-786D7EB58EAF}"/>
                </a:ext>
              </a:extLst>
            </p:cNvPr>
            <p:cNvSpPr/>
            <p:nvPr/>
          </p:nvSpPr>
          <p:spPr>
            <a:xfrm rot="1492103">
              <a:off x="3233231" y="4922499"/>
              <a:ext cx="226531" cy="114215"/>
            </a:xfrm>
            <a:custGeom>
              <a:avLst/>
              <a:gdLst/>
              <a:ahLst/>
              <a:cxnLst/>
              <a:rect l="l" t="t" r="r" b="b"/>
              <a:pathLst>
                <a:path w="9062" h="4569" fill="none" extrusionOk="0">
                  <a:moveTo>
                    <a:pt x="1" y="4568"/>
                  </a:moveTo>
                  <a:lnTo>
                    <a:pt x="906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43;p23">
              <a:extLst>
                <a:ext uri="{FF2B5EF4-FFF2-40B4-BE49-F238E27FC236}">
                  <a16:creationId xmlns:a16="http://schemas.microsoft.com/office/drawing/2014/main" id="{36C6E3D4-2C1B-8A9D-2CA5-1BE2D9F37DB0}"/>
                </a:ext>
              </a:extLst>
            </p:cNvPr>
            <p:cNvSpPr/>
            <p:nvPr/>
          </p:nvSpPr>
          <p:spPr>
            <a:xfrm rot="1492103">
              <a:off x="3101594" y="4637243"/>
              <a:ext cx="468486" cy="230306"/>
            </a:xfrm>
            <a:custGeom>
              <a:avLst/>
              <a:gdLst/>
              <a:ahLst/>
              <a:cxnLst/>
              <a:rect l="l" t="t" r="r" b="b"/>
              <a:pathLst>
                <a:path w="18741" h="9213" fill="none" extrusionOk="0">
                  <a:moveTo>
                    <a:pt x="0" y="9212"/>
                  </a:moveTo>
                  <a:lnTo>
                    <a:pt x="1874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44;p23">
              <a:extLst>
                <a:ext uri="{FF2B5EF4-FFF2-40B4-BE49-F238E27FC236}">
                  <a16:creationId xmlns:a16="http://schemas.microsoft.com/office/drawing/2014/main" id="{D4C60F72-930E-A4AD-3543-09A94FF7D59C}"/>
                </a:ext>
              </a:extLst>
            </p:cNvPr>
            <p:cNvSpPr/>
            <p:nvPr/>
          </p:nvSpPr>
          <p:spPr>
            <a:xfrm rot="1492103">
              <a:off x="3405727" y="4761832"/>
              <a:ext cx="97142" cy="202783"/>
            </a:xfrm>
            <a:custGeom>
              <a:avLst/>
              <a:gdLst/>
              <a:ahLst/>
              <a:cxnLst/>
              <a:rect l="l" t="t" r="r" b="b"/>
              <a:pathLst>
                <a:path w="3886" h="8112" fill="none" extrusionOk="0">
                  <a:moveTo>
                    <a:pt x="1" y="1"/>
                  </a:moveTo>
                  <a:cubicBezTo>
                    <a:pt x="1" y="1"/>
                    <a:pt x="3443" y="7504"/>
                    <a:pt x="3885" y="8112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545;p23">
              <a:extLst>
                <a:ext uri="{FF2B5EF4-FFF2-40B4-BE49-F238E27FC236}">
                  <a16:creationId xmlns:a16="http://schemas.microsoft.com/office/drawing/2014/main" id="{3346B8E1-AFEA-4E17-3349-DD6EC2989CE6}"/>
                </a:ext>
              </a:extLst>
            </p:cNvPr>
            <p:cNvSpPr/>
            <p:nvPr/>
          </p:nvSpPr>
          <p:spPr>
            <a:xfrm rot="1492103">
              <a:off x="3083492" y="4713707"/>
              <a:ext cx="528906" cy="259078"/>
            </a:xfrm>
            <a:custGeom>
              <a:avLst/>
              <a:gdLst/>
              <a:ahLst/>
              <a:cxnLst/>
              <a:rect l="l" t="t" r="r" b="b"/>
              <a:pathLst>
                <a:path w="21158" h="10364" fill="none" extrusionOk="0">
                  <a:moveTo>
                    <a:pt x="1" y="10364"/>
                  </a:moveTo>
                  <a:lnTo>
                    <a:pt x="21158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546;p23">
              <a:extLst>
                <a:ext uri="{FF2B5EF4-FFF2-40B4-BE49-F238E27FC236}">
                  <a16:creationId xmlns:a16="http://schemas.microsoft.com/office/drawing/2014/main" id="{4E32D2AE-8892-5F4A-7EE3-E0041963B21D}"/>
                </a:ext>
              </a:extLst>
            </p:cNvPr>
            <p:cNvSpPr/>
            <p:nvPr/>
          </p:nvSpPr>
          <p:spPr>
            <a:xfrm rot="1492103">
              <a:off x="3120551" y="4853846"/>
              <a:ext cx="54745" cy="25948"/>
            </a:xfrm>
            <a:custGeom>
              <a:avLst/>
              <a:gdLst/>
              <a:ahLst/>
              <a:cxnLst/>
              <a:rect l="l" t="t" r="r" b="b"/>
              <a:pathLst>
                <a:path w="2190" h="1038" fill="none" extrusionOk="0">
                  <a:moveTo>
                    <a:pt x="0" y="1038"/>
                  </a:moveTo>
                  <a:lnTo>
                    <a:pt x="2189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547;p23">
              <a:extLst>
                <a:ext uri="{FF2B5EF4-FFF2-40B4-BE49-F238E27FC236}">
                  <a16:creationId xmlns:a16="http://schemas.microsoft.com/office/drawing/2014/main" id="{4C8DF464-1333-C5F3-A20B-2A49B53D1555}"/>
                </a:ext>
              </a:extLst>
            </p:cNvPr>
            <p:cNvSpPr/>
            <p:nvPr/>
          </p:nvSpPr>
          <p:spPr>
            <a:xfrm rot="1492103">
              <a:off x="3120759" y="4862950"/>
              <a:ext cx="54420" cy="26273"/>
            </a:xfrm>
            <a:custGeom>
              <a:avLst/>
              <a:gdLst/>
              <a:ahLst/>
              <a:cxnLst/>
              <a:rect l="l" t="t" r="r" b="b"/>
              <a:pathLst>
                <a:path w="2177" h="1051" fill="none" extrusionOk="0">
                  <a:moveTo>
                    <a:pt x="1" y="1051"/>
                  </a:moveTo>
                  <a:lnTo>
                    <a:pt x="2177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548;p23">
              <a:extLst>
                <a:ext uri="{FF2B5EF4-FFF2-40B4-BE49-F238E27FC236}">
                  <a16:creationId xmlns:a16="http://schemas.microsoft.com/office/drawing/2014/main" id="{DA7BDA38-3972-A409-815D-3E2B6AB3EE09}"/>
                </a:ext>
              </a:extLst>
            </p:cNvPr>
            <p:cNvSpPr/>
            <p:nvPr/>
          </p:nvSpPr>
          <p:spPr>
            <a:xfrm rot="1492103">
              <a:off x="3120766" y="4872782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0" y="1051"/>
                  </a:moveTo>
                  <a:lnTo>
                    <a:pt x="2189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549;p23">
              <a:extLst>
                <a:ext uri="{FF2B5EF4-FFF2-40B4-BE49-F238E27FC236}">
                  <a16:creationId xmlns:a16="http://schemas.microsoft.com/office/drawing/2014/main" id="{FF3A3B4E-61F7-5018-D4C5-7A7EF38EBDF1}"/>
                </a:ext>
              </a:extLst>
            </p:cNvPr>
            <p:cNvSpPr/>
            <p:nvPr/>
          </p:nvSpPr>
          <p:spPr>
            <a:xfrm rot="1492103">
              <a:off x="3121028" y="4881968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1" y="1051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550;p23">
              <a:extLst>
                <a:ext uri="{FF2B5EF4-FFF2-40B4-BE49-F238E27FC236}">
                  <a16:creationId xmlns:a16="http://schemas.microsoft.com/office/drawing/2014/main" id="{54A04CD2-03FB-C3D7-625B-EB9FC33DFA2C}"/>
                </a:ext>
              </a:extLst>
            </p:cNvPr>
            <p:cNvSpPr/>
            <p:nvPr/>
          </p:nvSpPr>
          <p:spPr>
            <a:xfrm rot="1492103">
              <a:off x="3120985" y="4892735"/>
              <a:ext cx="54745" cy="25973"/>
            </a:xfrm>
            <a:custGeom>
              <a:avLst/>
              <a:gdLst/>
              <a:ahLst/>
              <a:cxnLst/>
              <a:rect l="l" t="t" r="r" b="b"/>
              <a:pathLst>
                <a:path w="2190" h="1039" fill="none" extrusionOk="0">
                  <a:moveTo>
                    <a:pt x="1" y="1039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551;p23">
              <a:extLst>
                <a:ext uri="{FF2B5EF4-FFF2-40B4-BE49-F238E27FC236}">
                  <a16:creationId xmlns:a16="http://schemas.microsoft.com/office/drawing/2014/main" id="{DFE62D91-6D26-F3EA-FA7B-C7F2948389E5}"/>
                </a:ext>
              </a:extLst>
            </p:cNvPr>
            <p:cNvSpPr/>
            <p:nvPr/>
          </p:nvSpPr>
          <p:spPr>
            <a:xfrm rot="1492103">
              <a:off x="3420507" y="4799371"/>
              <a:ext cx="261303" cy="140788"/>
            </a:xfrm>
            <a:custGeom>
              <a:avLst/>
              <a:gdLst/>
              <a:ahLst/>
              <a:cxnLst/>
              <a:rect l="l" t="t" r="r" b="b"/>
              <a:pathLst>
                <a:path w="10453" h="5632" fill="none" extrusionOk="0">
                  <a:moveTo>
                    <a:pt x="0" y="1"/>
                  </a:moveTo>
                  <a:cubicBezTo>
                    <a:pt x="0" y="1"/>
                    <a:pt x="2658" y="5100"/>
                    <a:pt x="3063" y="5632"/>
                  </a:cubicBezTo>
                  <a:cubicBezTo>
                    <a:pt x="3063" y="5632"/>
                    <a:pt x="6353" y="3911"/>
                    <a:pt x="7011" y="3974"/>
                  </a:cubicBezTo>
                  <a:cubicBezTo>
                    <a:pt x="7656" y="4050"/>
                    <a:pt x="8263" y="4278"/>
                    <a:pt x="8263" y="4278"/>
                  </a:cubicBezTo>
                  <a:lnTo>
                    <a:pt x="10452" y="324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552;p23">
              <a:extLst>
                <a:ext uri="{FF2B5EF4-FFF2-40B4-BE49-F238E27FC236}">
                  <a16:creationId xmlns:a16="http://schemas.microsoft.com/office/drawing/2014/main" id="{5BFE8D4C-F040-CFD4-0A0F-AA88727B8EF5}"/>
                </a:ext>
              </a:extLst>
            </p:cNvPr>
            <p:cNvSpPr/>
            <p:nvPr/>
          </p:nvSpPr>
          <p:spPr>
            <a:xfrm rot="1492103">
              <a:off x="3630288" y="4899488"/>
              <a:ext cx="25323" cy="25973"/>
            </a:xfrm>
            <a:custGeom>
              <a:avLst/>
              <a:gdLst/>
              <a:ahLst/>
              <a:cxnLst/>
              <a:rect l="l" t="t" r="r" b="b"/>
              <a:pathLst>
                <a:path w="1013" h="1039" fill="none" extrusionOk="0">
                  <a:moveTo>
                    <a:pt x="899" y="330"/>
                  </a:moveTo>
                  <a:cubicBezTo>
                    <a:pt x="1013" y="558"/>
                    <a:pt x="924" y="823"/>
                    <a:pt x="709" y="937"/>
                  </a:cubicBezTo>
                  <a:cubicBezTo>
                    <a:pt x="481" y="1038"/>
                    <a:pt x="216" y="937"/>
                    <a:pt x="102" y="709"/>
                  </a:cubicBezTo>
                  <a:cubicBezTo>
                    <a:pt x="1" y="482"/>
                    <a:pt x="89" y="203"/>
                    <a:pt x="304" y="102"/>
                  </a:cubicBezTo>
                  <a:cubicBezTo>
                    <a:pt x="519" y="1"/>
                    <a:pt x="798" y="102"/>
                    <a:pt x="899" y="330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553;p23">
              <a:extLst>
                <a:ext uri="{FF2B5EF4-FFF2-40B4-BE49-F238E27FC236}">
                  <a16:creationId xmlns:a16="http://schemas.microsoft.com/office/drawing/2014/main" id="{3AB8AF8F-CA68-7E1A-7949-2E1384974FD3}"/>
                </a:ext>
              </a:extLst>
            </p:cNvPr>
            <p:cNvSpPr/>
            <p:nvPr/>
          </p:nvSpPr>
          <p:spPr>
            <a:xfrm rot="1492103">
              <a:off x="3118578" y="4745508"/>
              <a:ext cx="116440" cy="100617"/>
            </a:xfrm>
            <a:custGeom>
              <a:avLst/>
              <a:gdLst/>
              <a:ahLst/>
              <a:cxnLst/>
              <a:rect l="l" t="t" r="r" b="b"/>
              <a:pathLst>
                <a:path w="4658" h="4025" fill="none" extrusionOk="0">
                  <a:moveTo>
                    <a:pt x="1469" y="4012"/>
                  </a:moveTo>
                  <a:lnTo>
                    <a:pt x="4341" y="2633"/>
                  </a:lnTo>
                  <a:cubicBezTo>
                    <a:pt x="4341" y="2633"/>
                    <a:pt x="4657" y="2544"/>
                    <a:pt x="4278" y="1785"/>
                  </a:cubicBezTo>
                  <a:cubicBezTo>
                    <a:pt x="3898" y="1026"/>
                    <a:pt x="3506" y="343"/>
                    <a:pt x="3506" y="343"/>
                  </a:cubicBezTo>
                  <a:cubicBezTo>
                    <a:pt x="3506" y="343"/>
                    <a:pt x="3443" y="1"/>
                    <a:pt x="2873" y="279"/>
                  </a:cubicBezTo>
                  <a:cubicBezTo>
                    <a:pt x="2304" y="545"/>
                    <a:pt x="418" y="1456"/>
                    <a:pt x="418" y="1456"/>
                  </a:cubicBezTo>
                  <a:cubicBezTo>
                    <a:pt x="418" y="1456"/>
                    <a:pt x="1" y="1671"/>
                    <a:pt x="266" y="2152"/>
                  </a:cubicBezTo>
                  <a:cubicBezTo>
                    <a:pt x="532" y="2620"/>
                    <a:pt x="1000" y="3683"/>
                    <a:pt x="1000" y="3683"/>
                  </a:cubicBezTo>
                  <a:cubicBezTo>
                    <a:pt x="1000" y="3683"/>
                    <a:pt x="1203" y="4025"/>
                    <a:pt x="1469" y="4012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554;p23">
              <a:extLst>
                <a:ext uri="{FF2B5EF4-FFF2-40B4-BE49-F238E27FC236}">
                  <a16:creationId xmlns:a16="http://schemas.microsoft.com/office/drawing/2014/main" id="{9876BB0C-924F-D860-23E6-50C032ABEDD0}"/>
                </a:ext>
              </a:extLst>
            </p:cNvPr>
            <p:cNvSpPr/>
            <p:nvPr/>
          </p:nvSpPr>
          <p:spPr>
            <a:xfrm rot="1492103">
              <a:off x="3231118" y="4743928"/>
              <a:ext cx="112941" cy="101891"/>
            </a:xfrm>
            <a:custGeom>
              <a:avLst/>
              <a:gdLst/>
              <a:ahLst/>
              <a:cxnLst/>
              <a:rect l="l" t="t" r="r" b="b"/>
              <a:pathLst>
                <a:path w="4518" h="4076" fill="none" extrusionOk="0">
                  <a:moveTo>
                    <a:pt x="1025" y="3569"/>
                  </a:moveTo>
                  <a:lnTo>
                    <a:pt x="177" y="1975"/>
                  </a:lnTo>
                  <a:cubicBezTo>
                    <a:pt x="177" y="1975"/>
                    <a:pt x="0" y="1620"/>
                    <a:pt x="696" y="1291"/>
                  </a:cubicBezTo>
                  <a:cubicBezTo>
                    <a:pt x="1405" y="950"/>
                    <a:pt x="3151" y="114"/>
                    <a:pt x="3151" y="114"/>
                  </a:cubicBezTo>
                  <a:cubicBezTo>
                    <a:pt x="3151" y="114"/>
                    <a:pt x="3594" y="1"/>
                    <a:pt x="3822" y="570"/>
                  </a:cubicBezTo>
                  <a:cubicBezTo>
                    <a:pt x="4062" y="1139"/>
                    <a:pt x="4404" y="1987"/>
                    <a:pt x="4404" y="1987"/>
                  </a:cubicBezTo>
                  <a:cubicBezTo>
                    <a:pt x="4404" y="1987"/>
                    <a:pt x="4518" y="2544"/>
                    <a:pt x="4176" y="2683"/>
                  </a:cubicBezTo>
                  <a:cubicBezTo>
                    <a:pt x="3328" y="3038"/>
                    <a:pt x="1481" y="3974"/>
                    <a:pt x="1481" y="3974"/>
                  </a:cubicBezTo>
                  <a:cubicBezTo>
                    <a:pt x="1481" y="3974"/>
                    <a:pt x="1266" y="4075"/>
                    <a:pt x="1025" y="356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555;p23">
              <a:extLst>
                <a:ext uri="{FF2B5EF4-FFF2-40B4-BE49-F238E27FC236}">
                  <a16:creationId xmlns:a16="http://schemas.microsoft.com/office/drawing/2014/main" id="{3E0DB2DE-9593-080A-8C91-8CB18D6135FD}"/>
                </a:ext>
              </a:extLst>
            </p:cNvPr>
            <p:cNvSpPr/>
            <p:nvPr/>
          </p:nvSpPr>
          <p:spPr>
            <a:xfrm rot="1492103">
              <a:off x="3340741" y="4741202"/>
              <a:ext cx="116115" cy="104416"/>
            </a:xfrm>
            <a:custGeom>
              <a:avLst/>
              <a:gdLst/>
              <a:ahLst/>
              <a:cxnLst/>
              <a:rect l="l" t="t" r="r" b="b"/>
              <a:pathLst>
                <a:path w="4645" h="4177" fill="none" extrusionOk="0">
                  <a:moveTo>
                    <a:pt x="165" y="1924"/>
                  </a:moveTo>
                  <a:lnTo>
                    <a:pt x="1013" y="3696"/>
                  </a:lnTo>
                  <a:cubicBezTo>
                    <a:pt x="1013" y="3696"/>
                    <a:pt x="1202" y="4176"/>
                    <a:pt x="1785" y="3911"/>
                  </a:cubicBezTo>
                  <a:cubicBezTo>
                    <a:pt x="2354" y="3658"/>
                    <a:pt x="4290" y="2721"/>
                    <a:pt x="4290" y="2721"/>
                  </a:cubicBezTo>
                  <a:cubicBezTo>
                    <a:pt x="4290" y="2721"/>
                    <a:pt x="4644" y="2607"/>
                    <a:pt x="4163" y="1696"/>
                  </a:cubicBezTo>
                  <a:cubicBezTo>
                    <a:pt x="3695" y="798"/>
                    <a:pt x="3569" y="443"/>
                    <a:pt x="3569" y="443"/>
                  </a:cubicBezTo>
                  <a:cubicBezTo>
                    <a:pt x="3569" y="443"/>
                    <a:pt x="3379" y="1"/>
                    <a:pt x="2544" y="494"/>
                  </a:cubicBezTo>
                  <a:cubicBezTo>
                    <a:pt x="2379" y="583"/>
                    <a:pt x="696" y="1367"/>
                    <a:pt x="696" y="1367"/>
                  </a:cubicBezTo>
                  <a:cubicBezTo>
                    <a:pt x="696" y="1367"/>
                    <a:pt x="0" y="1570"/>
                    <a:pt x="165" y="1924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556;p23">
              <a:extLst>
                <a:ext uri="{FF2B5EF4-FFF2-40B4-BE49-F238E27FC236}">
                  <a16:creationId xmlns:a16="http://schemas.microsoft.com/office/drawing/2014/main" id="{4BDBF422-AD39-6458-C1EB-E7F4BC135A3F}"/>
                </a:ext>
              </a:extLst>
            </p:cNvPr>
            <p:cNvSpPr/>
            <p:nvPr/>
          </p:nvSpPr>
          <p:spPr>
            <a:xfrm rot="1492103">
              <a:off x="3468287" y="4744327"/>
              <a:ext cx="166411" cy="111041"/>
            </a:xfrm>
            <a:custGeom>
              <a:avLst/>
              <a:gdLst/>
              <a:ahLst/>
              <a:cxnLst/>
              <a:rect l="l" t="t" r="r" b="b"/>
              <a:pathLst>
                <a:path w="6657" h="4442" fill="none" extrusionOk="0">
                  <a:moveTo>
                    <a:pt x="102" y="2316"/>
                  </a:moveTo>
                  <a:lnTo>
                    <a:pt x="899" y="3973"/>
                  </a:lnTo>
                  <a:cubicBezTo>
                    <a:pt x="899" y="3973"/>
                    <a:pt x="1025" y="4442"/>
                    <a:pt x="1974" y="3986"/>
                  </a:cubicBezTo>
                  <a:cubicBezTo>
                    <a:pt x="2923" y="3530"/>
                    <a:pt x="5859" y="2126"/>
                    <a:pt x="5859" y="2126"/>
                  </a:cubicBezTo>
                  <a:cubicBezTo>
                    <a:pt x="5859" y="2126"/>
                    <a:pt x="6656" y="1885"/>
                    <a:pt x="5821" y="1278"/>
                  </a:cubicBezTo>
                  <a:cubicBezTo>
                    <a:pt x="4973" y="658"/>
                    <a:pt x="4227" y="203"/>
                    <a:pt x="4227" y="203"/>
                  </a:cubicBezTo>
                  <a:cubicBezTo>
                    <a:pt x="4227" y="203"/>
                    <a:pt x="4037" y="0"/>
                    <a:pt x="3328" y="342"/>
                  </a:cubicBezTo>
                  <a:cubicBezTo>
                    <a:pt x="2607" y="683"/>
                    <a:pt x="367" y="1772"/>
                    <a:pt x="367" y="1772"/>
                  </a:cubicBezTo>
                  <a:cubicBezTo>
                    <a:pt x="367" y="1772"/>
                    <a:pt x="0" y="1911"/>
                    <a:pt x="102" y="231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557;p23">
              <a:extLst>
                <a:ext uri="{FF2B5EF4-FFF2-40B4-BE49-F238E27FC236}">
                  <a16:creationId xmlns:a16="http://schemas.microsoft.com/office/drawing/2014/main" id="{035733CC-4015-96D5-9897-24610366B3C4}"/>
                </a:ext>
              </a:extLst>
            </p:cNvPr>
            <p:cNvSpPr/>
            <p:nvPr/>
          </p:nvSpPr>
          <p:spPr>
            <a:xfrm rot="1492103">
              <a:off x="3518613" y="4748448"/>
              <a:ext cx="31647" cy="87668"/>
            </a:xfrm>
            <a:custGeom>
              <a:avLst/>
              <a:gdLst/>
              <a:ahLst/>
              <a:cxnLst/>
              <a:rect l="l" t="t" r="r" b="b"/>
              <a:pathLst>
                <a:path w="1266" h="3507" fill="none" extrusionOk="0">
                  <a:moveTo>
                    <a:pt x="0" y="520"/>
                  </a:moveTo>
                  <a:lnTo>
                    <a:pt x="25" y="3506"/>
                  </a:lnTo>
                  <a:lnTo>
                    <a:pt x="1265" y="2911"/>
                  </a:lnTo>
                  <a:lnTo>
                    <a:pt x="1088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558;p23">
              <a:extLst>
                <a:ext uri="{FF2B5EF4-FFF2-40B4-BE49-F238E27FC236}">
                  <a16:creationId xmlns:a16="http://schemas.microsoft.com/office/drawing/2014/main" id="{E69CAB41-D97A-EE41-D08F-E3192C8E1496}"/>
                </a:ext>
              </a:extLst>
            </p:cNvPr>
            <p:cNvSpPr/>
            <p:nvPr/>
          </p:nvSpPr>
          <p:spPr>
            <a:xfrm rot="1492103">
              <a:off x="3276937" y="4753688"/>
              <a:ext cx="16774" cy="81643"/>
            </a:xfrm>
            <a:custGeom>
              <a:avLst/>
              <a:gdLst/>
              <a:ahLst/>
              <a:cxnLst/>
              <a:rect l="l" t="t" r="r" b="b"/>
              <a:pathLst>
                <a:path w="671" h="3266" fill="none" extrusionOk="0">
                  <a:moveTo>
                    <a:pt x="0" y="3266"/>
                  </a:moveTo>
                  <a:lnTo>
                    <a:pt x="228" y="203"/>
                  </a:lnTo>
                  <a:lnTo>
                    <a:pt x="671" y="1"/>
                  </a:lnTo>
                  <a:lnTo>
                    <a:pt x="544" y="310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559;p23">
              <a:extLst>
                <a:ext uri="{FF2B5EF4-FFF2-40B4-BE49-F238E27FC236}">
                  <a16:creationId xmlns:a16="http://schemas.microsoft.com/office/drawing/2014/main" id="{C5FDFFED-E009-5BB1-E332-C406072B74B1}"/>
                </a:ext>
              </a:extLst>
            </p:cNvPr>
            <p:cNvSpPr/>
            <p:nvPr/>
          </p:nvSpPr>
          <p:spPr>
            <a:xfrm rot="1492103">
              <a:off x="3307873" y="4759585"/>
              <a:ext cx="19323" cy="75319"/>
            </a:xfrm>
            <a:custGeom>
              <a:avLst/>
              <a:gdLst/>
              <a:ahLst/>
              <a:cxnLst/>
              <a:rect l="l" t="t" r="r" b="b"/>
              <a:pathLst>
                <a:path w="773" h="3013" fill="none" extrusionOk="0">
                  <a:moveTo>
                    <a:pt x="203" y="3012"/>
                  </a:moveTo>
                  <a:lnTo>
                    <a:pt x="0" y="76"/>
                  </a:lnTo>
                  <a:lnTo>
                    <a:pt x="291" y="0"/>
                  </a:lnTo>
                  <a:lnTo>
                    <a:pt x="772" y="2746"/>
                  </a:ln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795033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0"/>
          <p:cNvSpPr txBox="1">
            <a:spLocks noGrp="1"/>
          </p:cNvSpPr>
          <p:nvPr>
            <p:ph type="title"/>
          </p:nvPr>
        </p:nvSpPr>
        <p:spPr>
          <a:xfrm>
            <a:off x="457200" y="3836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PT" dirty="0"/>
              <a:t>2</a:t>
            </a:r>
            <a:r>
              <a:rPr lang="pt-PT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.4. – Avaliação Empírica</a:t>
            </a:r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PT" sz="2000" dirty="0">
                <a:solidFill>
                  <a:schemeClr val="bg1">
                    <a:lumMod val="50000"/>
                  </a:schemeClr>
                </a:solidFill>
              </a:rPr>
              <a:t>– problema de otimização</a:t>
            </a:r>
            <a:endParaRPr sz="20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A97D972-6C2A-2C11-E246-164C6BF34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755" y="1189068"/>
            <a:ext cx="5942445" cy="357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2319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457200" y="3836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Cenário 2 – Grupos que se podem separar</a:t>
            </a:r>
            <a:endParaRPr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708527" y="1318203"/>
            <a:ext cx="174600" cy="174600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705409" y="2682361"/>
            <a:ext cx="174600" cy="174600"/>
          </a:xfrm>
          <a:prstGeom prst="rect">
            <a:avLst/>
          </a:prstGeom>
          <a:solidFill>
            <a:srgbClr val="0081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1033720" y="1932811"/>
            <a:ext cx="24390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2</a:t>
            </a:r>
            <a:r>
              <a:rPr lang="en" sz="1800" dirty="0">
                <a:solidFill>
                  <a:schemeClr val="bg2">
                    <a:lumMod val="40000"/>
                    <a:lumOff val="60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.2. -</a:t>
            </a:r>
            <a:endParaRPr sz="1800" dirty="0">
              <a:solidFill>
                <a:schemeClr val="bg2">
                  <a:lumMod val="40000"/>
                  <a:lumOff val="60000"/>
                </a:schemeClr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5" name="Google Shape;125;p16"/>
          <p:cNvSpPr txBox="1">
            <a:spLocks noGrp="1"/>
          </p:cNvSpPr>
          <p:nvPr>
            <p:ph type="title"/>
          </p:nvPr>
        </p:nvSpPr>
        <p:spPr>
          <a:xfrm>
            <a:off x="1033719" y="2216532"/>
            <a:ext cx="4988387" cy="3814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Corrigir um encaminhamento, se necessário, para que a dimensão do grupo possa aumentar de um número de unidades dado</a:t>
            </a:r>
            <a:endParaRPr sz="1100" dirty="0">
              <a:solidFill>
                <a:schemeClr val="bg2">
                  <a:lumMod val="40000"/>
                  <a:lumOff val="6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1033722" y="1256103"/>
            <a:ext cx="24390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2</a:t>
            </a:r>
            <a:r>
              <a:rPr lang="en" sz="1800" dirty="0">
                <a:solidFill>
                  <a:schemeClr val="bg2">
                    <a:lumMod val="40000"/>
                    <a:lumOff val="60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.1. -</a:t>
            </a:r>
            <a:endParaRPr sz="1800" dirty="0">
              <a:solidFill>
                <a:schemeClr val="bg2">
                  <a:lumMod val="40000"/>
                  <a:lumOff val="60000"/>
                </a:schemeClr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7" name="Google Shape;127;p16"/>
          <p:cNvSpPr txBox="1">
            <a:spLocks noGrp="1"/>
          </p:cNvSpPr>
          <p:nvPr>
            <p:ph type="title"/>
          </p:nvPr>
        </p:nvSpPr>
        <p:spPr>
          <a:xfrm>
            <a:off x="1033720" y="1483683"/>
            <a:ext cx="4988387" cy="3342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Determinar um encaminhamento para um grupo, dada a sua dimensão</a:t>
            </a:r>
            <a:endParaRPr sz="1100" dirty="0">
              <a:solidFill>
                <a:schemeClr val="bg2">
                  <a:lumMod val="40000"/>
                  <a:lumOff val="6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97;p16">
            <a:extLst>
              <a:ext uri="{FF2B5EF4-FFF2-40B4-BE49-F238E27FC236}">
                <a16:creationId xmlns:a16="http://schemas.microsoft.com/office/drawing/2014/main" id="{27EF0FF0-91A6-121D-3A26-70A9657DB22C}"/>
              </a:ext>
            </a:extLst>
          </p:cNvPr>
          <p:cNvSpPr/>
          <p:nvPr/>
        </p:nvSpPr>
        <p:spPr>
          <a:xfrm>
            <a:off x="705409" y="2000282"/>
            <a:ext cx="174600" cy="1746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24;p16">
            <a:extLst>
              <a:ext uri="{FF2B5EF4-FFF2-40B4-BE49-F238E27FC236}">
                <a16:creationId xmlns:a16="http://schemas.microsoft.com/office/drawing/2014/main" id="{5D84E467-E475-E013-0310-5B70B7D44B58}"/>
              </a:ext>
            </a:extLst>
          </p:cNvPr>
          <p:cNvSpPr txBox="1">
            <a:spLocks/>
          </p:cNvSpPr>
          <p:nvPr/>
        </p:nvSpPr>
        <p:spPr>
          <a:xfrm>
            <a:off x="1033720" y="2630178"/>
            <a:ext cx="24390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2.3. -</a:t>
            </a:r>
          </a:p>
        </p:txBody>
      </p:sp>
      <p:sp>
        <p:nvSpPr>
          <p:cNvPr id="13" name="Google Shape;127;p16">
            <a:extLst>
              <a:ext uri="{FF2B5EF4-FFF2-40B4-BE49-F238E27FC236}">
                <a16:creationId xmlns:a16="http://schemas.microsoft.com/office/drawing/2014/main" id="{52E57C46-2719-F160-0649-AB76BE1343B4}"/>
              </a:ext>
            </a:extLst>
          </p:cNvPr>
          <p:cNvSpPr txBox="1">
            <a:spLocks/>
          </p:cNvSpPr>
          <p:nvPr/>
        </p:nvSpPr>
        <p:spPr>
          <a:xfrm>
            <a:off x="1033718" y="2921218"/>
            <a:ext cx="4988385" cy="298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pt-PT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Determinar a dimensão máxima de um grupo e um encaminhamento</a:t>
            </a:r>
          </a:p>
        </p:txBody>
      </p:sp>
      <p:sp>
        <p:nvSpPr>
          <p:cNvPr id="14" name="Google Shape;97;p16">
            <a:extLst>
              <a:ext uri="{FF2B5EF4-FFF2-40B4-BE49-F238E27FC236}">
                <a16:creationId xmlns:a16="http://schemas.microsoft.com/office/drawing/2014/main" id="{084BE5F2-CCB2-84F8-7343-5F6C549D6865}"/>
              </a:ext>
            </a:extLst>
          </p:cNvPr>
          <p:cNvSpPr/>
          <p:nvPr/>
        </p:nvSpPr>
        <p:spPr>
          <a:xfrm>
            <a:off x="705409" y="3364440"/>
            <a:ext cx="174600" cy="174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97;p16">
            <a:extLst>
              <a:ext uri="{FF2B5EF4-FFF2-40B4-BE49-F238E27FC236}">
                <a16:creationId xmlns:a16="http://schemas.microsoft.com/office/drawing/2014/main" id="{922A8402-7A5B-AAB9-C685-F712192D057C}"/>
              </a:ext>
            </a:extLst>
          </p:cNvPr>
          <p:cNvSpPr/>
          <p:nvPr/>
        </p:nvSpPr>
        <p:spPr>
          <a:xfrm>
            <a:off x="705409" y="4106468"/>
            <a:ext cx="174600" cy="174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Google Shape;124;p16">
            <a:extLst>
              <a:ext uri="{FF2B5EF4-FFF2-40B4-BE49-F238E27FC236}">
                <a16:creationId xmlns:a16="http://schemas.microsoft.com/office/drawing/2014/main" id="{657C1043-0400-B616-13D8-E44674D6E1A5}"/>
              </a:ext>
            </a:extLst>
          </p:cNvPr>
          <p:cNvSpPr txBox="1">
            <a:spLocks/>
          </p:cNvSpPr>
          <p:nvPr/>
        </p:nvSpPr>
        <p:spPr>
          <a:xfrm>
            <a:off x="1033718" y="3309653"/>
            <a:ext cx="24390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2.4. -</a:t>
            </a:r>
          </a:p>
        </p:txBody>
      </p:sp>
      <p:sp>
        <p:nvSpPr>
          <p:cNvPr id="17" name="Google Shape;124;p16">
            <a:extLst>
              <a:ext uri="{FF2B5EF4-FFF2-40B4-BE49-F238E27FC236}">
                <a16:creationId xmlns:a16="http://schemas.microsoft.com/office/drawing/2014/main" id="{CF3CDE5A-9165-135B-33E9-B251B92EA6E8}"/>
              </a:ext>
            </a:extLst>
          </p:cNvPr>
          <p:cNvSpPr txBox="1">
            <a:spLocks/>
          </p:cNvSpPr>
          <p:nvPr/>
        </p:nvSpPr>
        <p:spPr>
          <a:xfrm>
            <a:off x="1033718" y="4051681"/>
            <a:ext cx="24390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1800" dirty="0"/>
              <a:t>2.5. -</a:t>
            </a:r>
          </a:p>
        </p:txBody>
      </p:sp>
      <p:sp>
        <p:nvSpPr>
          <p:cNvPr id="18" name="Google Shape;127;p16">
            <a:extLst>
              <a:ext uri="{FF2B5EF4-FFF2-40B4-BE49-F238E27FC236}">
                <a16:creationId xmlns:a16="http://schemas.microsoft.com/office/drawing/2014/main" id="{A38872A6-3E8E-B7EE-AE4C-C61573D4671A}"/>
              </a:ext>
            </a:extLst>
          </p:cNvPr>
          <p:cNvSpPr txBox="1">
            <a:spLocks/>
          </p:cNvSpPr>
          <p:nvPr/>
        </p:nvSpPr>
        <p:spPr>
          <a:xfrm>
            <a:off x="1033718" y="3618585"/>
            <a:ext cx="4988385" cy="353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pt-PT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Roboto"/>
                <a:ea typeface="Roboto"/>
              </a:rPr>
              <a:t>Partindo de um encaminhamento que constitui um grafo acíclico, determinar quando é que o grupo se reuniria novamente no destino, no mínimo</a:t>
            </a:r>
            <a:endParaRPr lang="pt-PT" sz="1100" dirty="0">
              <a:solidFill>
                <a:schemeClr val="bg2">
                  <a:lumMod val="40000"/>
                  <a:lumOff val="60000"/>
                </a:schemeClr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19" name="Google Shape;127;p16">
            <a:extLst>
              <a:ext uri="{FF2B5EF4-FFF2-40B4-BE49-F238E27FC236}">
                <a16:creationId xmlns:a16="http://schemas.microsoft.com/office/drawing/2014/main" id="{3645658D-F708-A88B-857D-94E9B0D60D9A}"/>
              </a:ext>
            </a:extLst>
          </p:cNvPr>
          <p:cNvSpPr txBox="1">
            <a:spLocks/>
          </p:cNvSpPr>
          <p:nvPr/>
        </p:nvSpPr>
        <p:spPr>
          <a:xfrm>
            <a:off x="1033719" y="4221120"/>
            <a:ext cx="5131554" cy="775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pt-PT" sz="1050" dirty="0">
                <a:latin typeface="Roboto"/>
                <a:ea typeface="Roboto"/>
              </a:rPr>
              <a:t>Nas condições anteriores, admitindo que os elementos que saem de um mesmo local partem desse local à mesma hora (e o mais cedo possível), indicar o tempo máximo de espera e os locais em que haveria elementos que esperam esse tempo. </a:t>
            </a:r>
            <a:endParaRPr lang="pt-PT" sz="1050" dirty="0">
              <a:latin typeface="Roboto"/>
              <a:ea typeface="Roboto"/>
              <a:sym typeface="Robo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E9E25E-96F5-33FE-7D9B-81DE8596F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103" y="2548526"/>
            <a:ext cx="2827547" cy="99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6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0"/>
          <p:cNvSpPr txBox="1">
            <a:spLocks noGrp="1"/>
          </p:cNvSpPr>
          <p:nvPr>
            <p:ph type="title"/>
          </p:nvPr>
        </p:nvSpPr>
        <p:spPr>
          <a:xfrm>
            <a:off x="457200" y="3836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PT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1.1. – Descrição do problema</a:t>
            </a:r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PT" sz="2000" dirty="0">
                <a:solidFill>
                  <a:schemeClr val="bg1">
                    <a:lumMod val="50000"/>
                  </a:schemeClr>
                </a:solidFill>
              </a:rPr>
              <a:t>– problema de otimização</a:t>
            </a:r>
            <a:endParaRPr sz="20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81" name="Google Shape;281;p20"/>
          <p:cNvSpPr txBox="1">
            <a:spLocks noGrp="1"/>
          </p:cNvSpPr>
          <p:nvPr>
            <p:ph type="title"/>
          </p:nvPr>
        </p:nvSpPr>
        <p:spPr>
          <a:xfrm>
            <a:off x="8024400" y="1647050"/>
            <a:ext cx="2043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</a:rPr>
              <a:t>!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287" name="Google Shape;287;p20"/>
          <p:cNvSpPr txBox="1">
            <a:spLocks noGrp="1"/>
          </p:cNvSpPr>
          <p:nvPr>
            <p:ph type="title"/>
          </p:nvPr>
        </p:nvSpPr>
        <p:spPr>
          <a:xfrm>
            <a:off x="457200" y="1732171"/>
            <a:ext cx="3205241" cy="24824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dirty="0">
                <a:latin typeface="Roboto"/>
                <a:ea typeface="Roboto"/>
              </a:rPr>
              <a:t>    Neste exercício o objetivo é maximizar a dimensão do grupo de pessoas e indicar um caminho de uma origem até um destino, ambos indicados pelo utilizador, sendo que cada veículo tem capacidade máxima que pode transportar na sua viagem e o grupo não se pode separar.</a:t>
            </a:r>
            <a:endParaRPr sz="1200" dirty="0">
              <a:latin typeface="Roboto"/>
              <a:ea typeface="Roboto"/>
              <a:sym typeface="Roboto"/>
            </a:endParaRPr>
          </a:p>
        </p:txBody>
      </p:sp>
      <p:sp>
        <p:nvSpPr>
          <p:cNvPr id="290" name="Google Shape;290;p20"/>
          <p:cNvSpPr txBox="1">
            <a:spLocks noGrp="1"/>
          </p:cNvSpPr>
          <p:nvPr>
            <p:ph type="title"/>
          </p:nvPr>
        </p:nvSpPr>
        <p:spPr>
          <a:xfrm>
            <a:off x="8024388" y="2143250"/>
            <a:ext cx="2043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</a:rPr>
              <a:t>!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52" name="Google Shape;560;p23">
            <a:extLst>
              <a:ext uri="{FF2B5EF4-FFF2-40B4-BE49-F238E27FC236}">
                <a16:creationId xmlns:a16="http://schemas.microsoft.com/office/drawing/2014/main" id="{FE9E5E2F-C5B3-03BD-AF1D-150A6416E50F}"/>
              </a:ext>
            </a:extLst>
          </p:cNvPr>
          <p:cNvSpPr/>
          <p:nvPr/>
        </p:nvSpPr>
        <p:spPr>
          <a:xfrm>
            <a:off x="4174836" y="1803775"/>
            <a:ext cx="4668930" cy="1932160"/>
          </a:xfrm>
          <a:custGeom>
            <a:avLst/>
            <a:gdLst/>
            <a:ahLst/>
            <a:cxnLst/>
            <a:rect l="l" t="t" r="r" b="b"/>
            <a:pathLst>
              <a:path w="310596" h="87579" extrusionOk="0">
                <a:moveTo>
                  <a:pt x="0" y="87579"/>
                </a:moveTo>
                <a:lnTo>
                  <a:pt x="28565" y="81367"/>
                </a:lnTo>
                <a:lnTo>
                  <a:pt x="57841" y="74963"/>
                </a:lnTo>
                <a:lnTo>
                  <a:pt x="77648" y="13103"/>
                </a:lnTo>
                <a:lnTo>
                  <a:pt x="122748" y="64906"/>
                </a:lnTo>
                <a:lnTo>
                  <a:pt x="152001" y="16759"/>
                </a:lnTo>
                <a:lnTo>
                  <a:pt x="189178" y="0"/>
                </a:lnTo>
                <a:lnTo>
                  <a:pt x="218432" y="76486"/>
                </a:lnTo>
                <a:lnTo>
                  <a:pt x="249210" y="57288"/>
                </a:lnTo>
                <a:lnTo>
                  <a:pt x="310596" y="1571"/>
                </a:lnTo>
              </a:path>
            </a:pathLst>
          </a:custGeom>
          <a:noFill/>
          <a:ln w="9525" cap="flat" cmpd="sng">
            <a:solidFill>
              <a:srgbClr val="DADADA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3" name="Google Shape;561;p23">
            <a:extLst>
              <a:ext uri="{FF2B5EF4-FFF2-40B4-BE49-F238E27FC236}">
                <a16:creationId xmlns:a16="http://schemas.microsoft.com/office/drawing/2014/main" id="{8D542F03-8CAC-CE65-E097-EA25BD0DD999}"/>
              </a:ext>
            </a:extLst>
          </p:cNvPr>
          <p:cNvSpPr/>
          <p:nvPr/>
        </p:nvSpPr>
        <p:spPr>
          <a:xfrm>
            <a:off x="4119036" y="3680135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EC9B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64;p23">
            <a:extLst>
              <a:ext uri="{FF2B5EF4-FFF2-40B4-BE49-F238E27FC236}">
                <a16:creationId xmlns:a16="http://schemas.microsoft.com/office/drawing/2014/main" id="{CE041EA6-108E-101B-9736-655B21291A94}"/>
              </a:ext>
            </a:extLst>
          </p:cNvPr>
          <p:cNvSpPr/>
          <p:nvPr/>
        </p:nvSpPr>
        <p:spPr>
          <a:xfrm>
            <a:off x="4979845" y="3397855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62;p23">
            <a:extLst>
              <a:ext uri="{FF2B5EF4-FFF2-40B4-BE49-F238E27FC236}">
                <a16:creationId xmlns:a16="http://schemas.microsoft.com/office/drawing/2014/main" id="{7D37C22F-5F4D-1B55-6D7F-7A394E6004A7}"/>
              </a:ext>
            </a:extLst>
          </p:cNvPr>
          <p:cNvSpPr/>
          <p:nvPr/>
        </p:nvSpPr>
        <p:spPr>
          <a:xfrm>
            <a:off x="5290154" y="2087450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3;p23">
            <a:extLst>
              <a:ext uri="{FF2B5EF4-FFF2-40B4-BE49-F238E27FC236}">
                <a16:creationId xmlns:a16="http://schemas.microsoft.com/office/drawing/2014/main" id="{A2F946BC-4A2D-DEF1-E69B-BAFFCCCCAF54}"/>
              </a:ext>
            </a:extLst>
          </p:cNvPr>
          <p:cNvSpPr/>
          <p:nvPr/>
        </p:nvSpPr>
        <p:spPr>
          <a:xfrm>
            <a:off x="5963331" y="3167586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29346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65;p23">
            <a:extLst>
              <a:ext uri="{FF2B5EF4-FFF2-40B4-BE49-F238E27FC236}">
                <a16:creationId xmlns:a16="http://schemas.microsoft.com/office/drawing/2014/main" id="{3ED7D9CF-9A0F-39A4-E467-4DEBC08C2308}"/>
              </a:ext>
            </a:extLst>
          </p:cNvPr>
          <p:cNvSpPr/>
          <p:nvPr/>
        </p:nvSpPr>
        <p:spPr>
          <a:xfrm>
            <a:off x="6410526" y="2093277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EC9B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66;p23">
            <a:extLst>
              <a:ext uri="{FF2B5EF4-FFF2-40B4-BE49-F238E27FC236}">
                <a16:creationId xmlns:a16="http://schemas.microsoft.com/office/drawing/2014/main" id="{96D34BD8-C97A-CBAD-E1B6-061D85CFD08E}"/>
              </a:ext>
            </a:extLst>
          </p:cNvPr>
          <p:cNvSpPr/>
          <p:nvPr/>
        </p:nvSpPr>
        <p:spPr>
          <a:xfrm>
            <a:off x="6949535" y="1778368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29346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67;p23">
            <a:extLst>
              <a:ext uri="{FF2B5EF4-FFF2-40B4-BE49-F238E27FC236}">
                <a16:creationId xmlns:a16="http://schemas.microsoft.com/office/drawing/2014/main" id="{F89A8E1E-1CAD-49EB-5189-FB9C6332835E}"/>
              </a:ext>
            </a:extLst>
          </p:cNvPr>
          <p:cNvSpPr/>
          <p:nvPr/>
        </p:nvSpPr>
        <p:spPr>
          <a:xfrm>
            <a:off x="7408128" y="3425008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568;p23">
            <a:extLst>
              <a:ext uri="{FF2B5EF4-FFF2-40B4-BE49-F238E27FC236}">
                <a16:creationId xmlns:a16="http://schemas.microsoft.com/office/drawing/2014/main" id="{DB836CF4-0A71-72AB-2493-DFFF88644BED}"/>
              </a:ext>
            </a:extLst>
          </p:cNvPr>
          <p:cNvSpPr/>
          <p:nvPr/>
        </p:nvSpPr>
        <p:spPr>
          <a:xfrm>
            <a:off x="7850017" y="3044976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EC9B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569;p23">
            <a:extLst>
              <a:ext uri="{FF2B5EF4-FFF2-40B4-BE49-F238E27FC236}">
                <a16:creationId xmlns:a16="http://schemas.microsoft.com/office/drawing/2014/main" id="{63278635-0B23-3500-90FF-A515A2C8B766}"/>
              </a:ext>
            </a:extLst>
          </p:cNvPr>
          <p:cNvSpPr/>
          <p:nvPr/>
        </p:nvSpPr>
        <p:spPr>
          <a:xfrm>
            <a:off x="8764823" y="1831132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532;p23">
            <a:extLst>
              <a:ext uri="{FF2B5EF4-FFF2-40B4-BE49-F238E27FC236}">
                <a16:creationId xmlns:a16="http://schemas.microsoft.com/office/drawing/2014/main" id="{F9F269C4-9C07-AAFB-2DC8-AE54B6956451}"/>
              </a:ext>
            </a:extLst>
          </p:cNvPr>
          <p:cNvGrpSpPr/>
          <p:nvPr/>
        </p:nvGrpSpPr>
        <p:grpSpPr>
          <a:xfrm>
            <a:off x="6296723" y="2688156"/>
            <a:ext cx="339205" cy="282250"/>
            <a:chOff x="2967600" y="4528286"/>
            <a:chExt cx="765827" cy="670678"/>
          </a:xfrm>
        </p:grpSpPr>
        <p:sp>
          <p:nvSpPr>
            <p:cNvPr id="63" name="Google Shape;533;p23">
              <a:extLst>
                <a:ext uri="{FF2B5EF4-FFF2-40B4-BE49-F238E27FC236}">
                  <a16:creationId xmlns:a16="http://schemas.microsoft.com/office/drawing/2014/main" id="{79F5348B-EAF7-F081-8326-4982864871C6}"/>
                </a:ext>
              </a:extLst>
            </p:cNvPr>
            <p:cNvSpPr/>
            <p:nvPr/>
          </p:nvSpPr>
          <p:spPr>
            <a:xfrm rot="1492103">
              <a:off x="3031179" y="4642031"/>
              <a:ext cx="638671" cy="443188"/>
            </a:xfrm>
            <a:custGeom>
              <a:avLst/>
              <a:gdLst/>
              <a:ahLst/>
              <a:cxnLst/>
              <a:rect l="l" t="t" r="r" b="b"/>
              <a:pathLst>
                <a:path w="25549" h="17729" fill="none" extrusionOk="0">
                  <a:moveTo>
                    <a:pt x="3848" y="17728"/>
                  </a:moveTo>
                  <a:lnTo>
                    <a:pt x="1620" y="13059"/>
                  </a:lnTo>
                  <a:cubicBezTo>
                    <a:pt x="1620" y="13059"/>
                    <a:pt x="1" y="9693"/>
                    <a:pt x="1747" y="8503"/>
                  </a:cubicBezTo>
                  <a:cubicBezTo>
                    <a:pt x="3481" y="7314"/>
                    <a:pt x="7112" y="5062"/>
                    <a:pt x="9339" y="3910"/>
                  </a:cubicBezTo>
                  <a:cubicBezTo>
                    <a:pt x="11554" y="2759"/>
                    <a:pt x="16312" y="658"/>
                    <a:pt x="17792" y="329"/>
                  </a:cubicBezTo>
                  <a:cubicBezTo>
                    <a:pt x="19273" y="0"/>
                    <a:pt x="20728" y="607"/>
                    <a:pt x="22778" y="2695"/>
                  </a:cubicBezTo>
                  <a:cubicBezTo>
                    <a:pt x="24840" y="4783"/>
                    <a:pt x="25321" y="5606"/>
                    <a:pt x="25549" y="6783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34;p23">
              <a:extLst>
                <a:ext uri="{FF2B5EF4-FFF2-40B4-BE49-F238E27FC236}">
                  <a16:creationId xmlns:a16="http://schemas.microsoft.com/office/drawing/2014/main" id="{30BF0696-85B2-D8A7-8532-725A346D594C}"/>
                </a:ext>
              </a:extLst>
            </p:cNvPr>
            <p:cNvSpPr/>
            <p:nvPr/>
          </p:nvSpPr>
          <p:spPr>
            <a:xfrm rot="1492103">
              <a:off x="3586323" y="4934014"/>
              <a:ext cx="92367" cy="59170"/>
            </a:xfrm>
            <a:custGeom>
              <a:avLst/>
              <a:gdLst/>
              <a:ahLst/>
              <a:cxnLst/>
              <a:rect l="l" t="t" r="r" b="b"/>
              <a:pathLst>
                <a:path w="3695" h="2367" fill="none" extrusionOk="0">
                  <a:moveTo>
                    <a:pt x="3568" y="355"/>
                  </a:moveTo>
                  <a:cubicBezTo>
                    <a:pt x="3695" y="608"/>
                    <a:pt x="3581" y="911"/>
                    <a:pt x="3341" y="1025"/>
                  </a:cubicBezTo>
                  <a:lnTo>
                    <a:pt x="797" y="2240"/>
                  </a:lnTo>
                  <a:cubicBezTo>
                    <a:pt x="544" y="2367"/>
                    <a:pt x="240" y="2253"/>
                    <a:pt x="127" y="2012"/>
                  </a:cubicBezTo>
                  <a:lnTo>
                    <a:pt x="127" y="2012"/>
                  </a:lnTo>
                  <a:cubicBezTo>
                    <a:pt x="0" y="1759"/>
                    <a:pt x="114" y="1456"/>
                    <a:pt x="354" y="1342"/>
                  </a:cubicBezTo>
                  <a:lnTo>
                    <a:pt x="2898" y="127"/>
                  </a:lnTo>
                  <a:cubicBezTo>
                    <a:pt x="3151" y="0"/>
                    <a:pt x="3455" y="114"/>
                    <a:pt x="356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35;p23">
              <a:extLst>
                <a:ext uri="{FF2B5EF4-FFF2-40B4-BE49-F238E27FC236}">
                  <a16:creationId xmlns:a16="http://schemas.microsoft.com/office/drawing/2014/main" id="{66151DF9-AA7B-D201-EA64-DE1320A5B497}"/>
                </a:ext>
              </a:extLst>
            </p:cNvPr>
            <p:cNvSpPr/>
            <p:nvPr/>
          </p:nvSpPr>
          <p:spPr>
            <a:xfrm rot="1492103">
              <a:off x="3033742" y="4956619"/>
              <a:ext cx="79118" cy="52846"/>
            </a:xfrm>
            <a:custGeom>
              <a:avLst/>
              <a:gdLst/>
              <a:ahLst/>
              <a:cxnLst/>
              <a:rect l="l" t="t" r="r" b="b"/>
              <a:pathLst>
                <a:path w="3165" h="2114" fill="none" extrusionOk="0">
                  <a:moveTo>
                    <a:pt x="3038" y="355"/>
                  </a:moveTo>
                  <a:cubicBezTo>
                    <a:pt x="3164" y="608"/>
                    <a:pt x="3051" y="911"/>
                    <a:pt x="2810" y="1025"/>
                  </a:cubicBezTo>
                  <a:lnTo>
                    <a:pt x="785" y="2000"/>
                  </a:lnTo>
                  <a:cubicBezTo>
                    <a:pt x="532" y="2114"/>
                    <a:pt x="241" y="2012"/>
                    <a:pt x="115" y="1759"/>
                  </a:cubicBezTo>
                  <a:lnTo>
                    <a:pt x="115" y="1759"/>
                  </a:lnTo>
                  <a:cubicBezTo>
                    <a:pt x="1" y="1506"/>
                    <a:pt x="102" y="1215"/>
                    <a:pt x="355" y="1089"/>
                  </a:cubicBezTo>
                  <a:lnTo>
                    <a:pt x="2380" y="127"/>
                  </a:lnTo>
                  <a:cubicBezTo>
                    <a:pt x="2620" y="0"/>
                    <a:pt x="2924" y="114"/>
                    <a:pt x="303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36;p23">
              <a:extLst>
                <a:ext uri="{FF2B5EF4-FFF2-40B4-BE49-F238E27FC236}">
                  <a16:creationId xmlns:a16="http://schemas.microsoft.com/office/drawing/2014/main" id="{33F5091E-3151-DD72-4EB9-DA34392B3BB6}"/>
                </a:ext>
              </a:extLst>
            </p:cNvPr>
            <p:cNvSpPr/>
            <p:nvPr/>
          </p:nvSpPr>
          <p:spPr>
            <a:xfrm rot="1492103">
              <a:off x="3106220" y="4931459"/>
              <a:ext cx="121815" cy="121790"/>
            </a:xfrm>
            <a:custGeom>
              <a:avLst/>
              <a:gdLst/>
              <a:ahLst/>
              <a:cxnLst/>
              <a:rect l="l" t="t" r="r" b="b"/>
              <a:pathLst>
                <a:path w="4873" h="4872" fill="none" extrusionOk="0">
                  <a:moveTo>
                    <a:pt x="4366" y="1518"/>
                  </a:moveTo>
                  <a:cubicBezTo>
                    <a:pt x="4873" y="2581"/>
                    <a:pt x="4430" y="3859"/>
                    <a:pt x="3367" y="4366"/>
                  </a:cubicBezTo>
                  <a:cubicBezTo>
                    <a:pt x="2304" y="4872"/>
                    <a:pt x="1026" y="4429"/>
                    <a:pt x="520" y="3366"/>
                  </a:cubicBezTo>
                  <a:cubicBezTo>
                    <a:pt x="1" y="2290"/>
                    <a:pt x="456" y="1025"/>
                    <a:pt x="1519" y="506"/>
                  </a:cubicBezTo>
                  <a:cubicBezTo>
                    <a:pt x="2582" y="0"/>
                    <a:pt x="3860" y="456"/>
                    <a:pt x="4366" y="1518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37;p23">
              <a:extLst>
                <a:ext uri="{FF2B5EF4-FFF2-40B4-BE49-F238E27FC236}">
                  <a16:creationId xmlns:a16="http://schemas.microsoft.com/office/drawing/2014/main" id="{21084F79-9750-B927-E665-DDB0C42979C3}"/>
                </a:ext>
              </a:extLst>
            </p:cNvPr>
            <p:cNvSpPr/>
            <p:nvPr/>
          </p:nvSpPr>
          <p:spPr>
            <a:xfrm rot="1492103">
              <a:off x="3135638" y="4960928"/>
              <a:ext cx="63295" cy="62970"/>
            </a:xfrm>
            <a:custGeom>
              <a:avLst/>
              <a:gdLst/>
              <a:ahLst/>
              <a:cxnLst/>
              <a:rect l="l" t="t" r="r" b="b"/>
              <a:pathLst>
                <a:path w="2532" h="2519" fill="none" extrusionOk="0">
                  <a:moveTo>
                    <a:pt x="2266" y="785"/>
                  </a:moveTo>
                  <a:cubicBezTo>
                    <a:pt x="2531" y="1329"/>
                    <a:pt x="2291" y="2000"/>
                    <a:pt x="1747" y="2266"/>
                  </a:cubicBezTo>
                  <a:cubicBezTo>
                    <a:pt x="1190" y="2519"/>
                    <a:pt x="532" y="2291"/>
                    <a:pt x="266" y="1734"/>
                  </a:cubicBezTo>
                  <a:cubicBezTo>
                    <a:pt x="1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6" y="78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38;p23">
              <a:extLst>
                <a:ext uri="{FF2B5EF4-FFF2-40B4-BE49-F238E27FC236}">
                  <a16:creationId xmlns:a16="http://schemas.microsoft.com/office/drawing/2014/main" id="{2C3A30ED-90F8-6233-3600-E12BABAE91EA}"/>
                </a:ext>
              </a:extLst>
            </p:cNvPr>
            <p:cNvSpPr/>
            <p:nvPr/>
          </p:nvSpPr>
          <p:spPr>
            <a:xfrm rot="1492103">
              <a:off x="3161884" y="4987202"/>
              <a:ext cx="10799" cy="10449"/>
            </a:xfrm>
            <a:custGeom>
              <a:avLst/>
              <a:gdLst/>
              <a:ahLst/>
              <a:cxnLst/>
              <a:rect l="l" t="t" r="r" b="b"/>
              <a:pathLst>
                <a:path w="432" h="418" fill="none" extrusionOk="0">
                  <a:moveTo>
                    <a:pt x="381" y="127"/>
                  </a:moveTo>
                  <a:cubicBezTo>
                    <a:pt x="431" y="228"/>
                    <a:pt x="381" y="329"/>
                    <a:pt x="292" y="380"/>
                  </a:cubicBezTo>
                  <a:cubicBezTo>
                    <a:pt x="203" y="418"/>
                    <a:pt x="90" y="380"/>
                    <a:pt x="52" y="291"/>
                  </a:cubicBezTo>
                  <a:cubicBezTo>
                    <a:pt x="1" y="203"/>
                    <a:pt x="39" y="89"/>
                    <a:pt x="140" y="51"/>
                  </a:cubicBezTo>
                  <a:cubicBezTo>
                    <a:pt x="229" y="0"/>
                    <a:pt x="343" y="38"/>
                    <a:pt x="381" y="127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39;p23">
              <a:extLst>
                <a:ext uri="{FF2B5EF4-FFF2-40B4-BE49-F238E27FC236}">
                  <a16:creationId xmlns:a16="http://schemas.microsoft.com/office/drawing/2014/main" id="{DED5C77B-9CF8-6E30-4DAB-07E39FD777FF}"/>
                </a:ext>
              </a:extLst>
            </p:cNvPr>
            <p:cNvSpPr/>
            <p:nvPr/>
          </p:nvSpPr>
          <p:spPr>
            <a:xfrm rot="1492103">
              <a:off x="3466021" y="4921760"/>
              <a:ext cx="121790" cy="12179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4353" y="1519"/>
                  </a:moveTo>
                  <a:cubicBezTo>
                    <a:pt x="4872" y="2582"/>
                    <a:pt x="4416" y="3860"/>
                    <a:pt x="3353" y="4366"/>
                  </a:cubicBezTo>
                  <a:cubicBezTo>
                    <a:pt x="2291" y="4872"/>
                    <a:pt x="1013" y="4429"/>
                    <a:pt x="506" y="3366"/>
                  </a:cubicBezTo>
                  <a:cubicBezTo>
                    <a:pt x="0" y="2303"/>
                    <a:pt x="443" y="1025"/>
                    <a:pt x="1506" y="519"/>
                  </a:cubicBezTo>
                  <a:cubicBezTo>
                    <a:pt x="2569" y="0"/>
                    <a:pt x="3847" y="456"/>
                    <a:pt x="4353" y="151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40;p23">
              <a:extLst>
                <a:ext uri="{FF2B5EF4-FFF2-40B4-BE49-F238E27FC236}">
                  <a16:creationId xmlns:a16="http://schemas.microsoft.com/office/drawing/2014/main" id="{A66CA58F-1E97-215F-6D36-8B55A988511A}"/>
                </a:ext>
              </a:extLst>
            </p:cNvPr>
            <p:cNvSpPr/>
            <p:nvPr/>
          </p:nvSpPr>
          <p:spPr>
            <a:xfrm rot="1492103">
              <a:off x="3495074" y="4951083"/>
              <a:ext cx="63295" cy="63295"/>
            </a:xfrm>
            <a:custGeom>
              <a:avLst/>
              <a:gdLst/>
              <a:ahLst/>
              <a:cxnLst/>
              <a:rect l="l" t="t" r="r" b="b"/>
              <a:pathLst>
                <a:path w="2532" h="2532" fill="none" extrusionOk="0">
                  <a:moveTo>
                    <a:pt x="2265" y="786"/>
                  </a:moveTo>
                  <a:cubicBezTo>
                    <a:pt x="2531" y="1342"/>
                    <a:pt x="2303" y="2000"/>
                    <a:pt x="1747" y="2266"/>
                  </a:cubicBezTo>
                  <a:cubicBezTo>
                    <a:pt x="1190" y="2532"/>
                    <a:pt x="532" y="2291"/>
                    <a:pt x="266" y="1747"/>
                  </a:cubicBezTo>
                  <a:cubicBezTo>
                    <a:pt x="0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5" y="78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41;p23">
              <a:extLst>
                <a:ext uri="{FF2B5EF4-FFF2-40B4-BE49-F238E27FC236}">
                  <a16:creationId xmlns:a16="http://schemas.microsoft.com/office/drawing/2014/main" id="{F8AD03C4-85D5-1A28-BDE4-BA2C7893373E}"/>
                </a:ext>
              </a:extLst>
            </p:cNvPr>
            <p:cNvSpPr/>
            <p:nvPr/>
          </p:nvSpPr>
          <p:spPr>
            <a:xfrm rot="1492103">
              <a:off x="3521700" y="4977434"/>
              <a:ext cx="10449" cy="10449"/>
            </a:xfrm>
            <a:custGeom>
              <a:avLst/>
              <a:gdLst/>
              <a:ahLst/>
              <a:cxnLst/>
              <a:rect l="l" t="t" r="r" b="b"/>
              <a:pathLst>
                <a:path w="418" h="418" fill="none" extrusionOk="0">
                  <a:moveTo>
                    <a:pt x="367" y="139"/>
                  </a:moveTo>
                  <a:cubicBezTo>
                    <a:pt x="418" y="228"/>
                    <a:pt x="380" y="329"/>
                    <a:pt x="291" y="380"/>
                  </a:cubicBezTo>
                  <a:cubicBezTo>
                    <a:pt x="190" y="418"/>
                    <a:pt x="89" y="380"/>
                    <a:pt x="38" y="291"/>
                  </a:cubicBezTo>
                  <a:cubicBezTo>
                    <a:pt x="0" y="203"/>
                    <a:pt x="38" y="89"/>
                    <a:pt x="127" y="51"/>
                  </a:cubicBezTo>
                  <a:cubicBezTo>
                    <a:pt x="215" y="0"/>
                    <a:pt x="329" y="38"/>
                    <a:pt x="367" y="13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42;p23">
              <a:extLst>
                <a:ext uri="{FF2B5EF4-FFF2-40B4-BE49-F238E27FC236}">
                  <a16:creationId xmlns:a16="http://schemas.microsoft.com/office/drawing/2014/main" id="{83CF64A4-A61A-C696-6EA8-3D94D0B34F4E}"/>
                </a:ext>
              </a:extLst>
            </p:cNvPr>
            <p:cNvSpPr/>
            <p:nvPr/>
          </p:nvSpPr>
          <p:spPr>
            <a:xfrm rot="1492103">
              <a:off x="3233231" y="4922499"/>
              <a:ext cx="226531" cy="114215"/>
            </a:xfrm>
            <a:custGeom>
              <a:avLst/>
              <a:gdLst/>
              <a:ahLst/>
              <a:cxnLst/>
              <a:rect l="l" t="t" r="r" b="b"/>
              <a:pathLst>
                <a:path w="9062" h="4569" fill="none" extrusionOk="0">
                  <a:moveTo>
                    <a:pt x="1" y="4568"/>
                  </a:moveTo>
                  <a:lnTo>
                    <a:pt x="906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43;p23">
              <a:extLst>
                <a:ext uri="{FF2B5EF4-FFF2-40B4-BE49-F238E27FC236}">
                  <a16:creationId xmlns:a16="http://schemas.microsoft.com/office/drawing/2014/main" id="{0D587D2D-F1AE-D85C-1221-6680A770F7E0}"/>
                </a:ext>
              </a:extLst>
            </p:cNvPr>
            <p:cNvSpPr/>
            <p:nvPr/>
          </p:nvSpPr>
          <p:spPr>
            <a:xfrm rot="1492103">
              <a:off x="3101594" y="4637243"/>
              <a:ext cx="468486" cy="230306"/>
            </a:xfrm>
            <a:custGeom>
              <a:avLst/>
              <a:gdLst/>
              <a:ahLst/>
              <a:cxnLst/>
              <a:rect l="l" t="t" r="r" b="b"/>
              <a:pathLst>
                <a:path w="18741" h="9213" fill="none" extrusionOk="0">
                  <a:moveTo>
                    <a:pt x="0" y="9212"/>
                  </a:moveTo>
                  <a:lnTo>
                    <a:pt x="1874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44;p23">
              <a:extLst>
                <a:ext uri="{FF2B5EF4-FFF2-40B4-BE49-F238E27FC236}">
                  <a16:creationId xmlns:a16="http://schemas.microsoft.com/office/drawing/2014/main" id="{18771FEA-E4EB-0EA5-246C-61D6B9D68721}"/>
                </a:ext>
              </a:extLst>
            </p:cNvPr>
            <p:cNvSpPr/>
            <p:nvPr/>
          </p:nvSpPr>
          <p:spPr>
            <a:xfrm rot="1492103">
              <a:off x="3405727" y="4761832"/>
              <a:ext cx="97142" cy="202783"/>
            </a:xfrm>
            <a:custGeom>
              <a:avLst/>
              <a:gdLst/>
              <a:ahLst/>
              <a:cxnLst/>
              <a:rect l="l" t="t" r="r" b="b"/>
              <a:pathLst>
                <a:path w="3886" h="8112" fill="none" extrusionOk="0">
                  <a:moveTo>
                    <a:pt x="1" y="1"/>
                  </a:moveTo>
                  <a:cubicBezTo>
                    <a:pt x="1" y="1"/>
                    <a:pt x="3443" y="7504"/>
                    <a:pt x="3885" y="8112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45;p23">
              <a:extLst>
                <a:ext uri="{FF2B5EF4-FFF2-40B4-BE49-F238E27FC236}">
                  <a16:creationId xmlns:a16="http://schemas.microsoft.com/office/drawing/2014/main" id="{5C5D0A1A-1848-C2CE-92CE-A30B3C047E64}"/>
                </a:ext>
              </a:extLst>
            </p:cNvPr>
            <p:cNvSpPr/>
            <p:nvPr/>
          </p:nvSpPr>
          <p:spPr>
            <a:xfrm rot="1492103">
              <a:off x="3083492" y="4713707"/>
              <a:ext cx="528906" cy="259078"/>
            </a:xfrm>
            <a:custGeom>
              <a:avLst/>
              <a:gdLst/>
              <a:ahLst/>
              <a:cxnLst/>
              <a:rect l="l" t="t" r="r" b="b"/>
              <a:pathLst>
                <a:path w="21158" h="10364" fill="none" extrusionOk="0">
                  <a:moveTo>
                    <a:pt x="1" y="10364"/>
                  </a:moveTo>
                  <a:lnTo>
                    <a:pt x="21158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46;p23">
              <a:extLst>
                <a:ext uri="{FF2B5EF4-FFF2-40B4-BE49-F238E27FC236}">
                  <a16:creationId xmlns:a16="http://schemas.microsoft.com/office/drawing/2014/main" id="{E3F32ED5-EC65-C3B1-5340-28CE7A21CC0D}"/>
                </a:ext>
              </a:extLst>
            </p:cNvPr>
            <p:cNvSpPr/>
            <p:nvPr/>
          </p:nvSpPr>
          <p:spPr>
            <a:xfrm rot="1492103">
              <a:off x="3120551" y="4853846"/>
              <a:ext cx="54745" cy="25948"/>
            </a:xfrm>
            <a:custGeom>
              <a:avLst/>
              <a:gdLst/>
              <a:ahLst/>
              <a:cxnLst/>
              <a:rect l="l" t="t" r="r" b="b"/>
              <a:pathLst>
                <a:path w="2190" h="1038" fill="none" extrusionOk="0">
                  <a:moveTo>
                    <a:pt x="0" y="1038"/>
                  </a:moveTo>
                  <a:lnTo>
                    <a:pt x="2189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47;p23">
              <a:extLst>
                <a:ext uri="{FF2B5EF4-FFF2-40B4-BE49-F238E27FC236}">
                  <a16:creationId xmlns:a16="http://schemas.microsoft.com/office/drawing/2014/main" id="{74D442FF-15B5-300E-3194-3BAAAD069C72}"/>
                </a:ext>
              </a:extLst>
            </p:cNvPr>
            <p:cNvSpPr/>
            <p:nvPr/>
          </p:nvSpPr>
          <p:spPr>
            <a:xfrm rot="1492103">
              <a:off x="3120759" y="4862950"/>
              <a:ext cx="54420" cy="26273"/>
            </a:xfrm>
            <a:custGeom>
              <a:avLst/>
              <a:gdLst/>
              <a:ahLst/>
              <a:cxnLst/>
              <a:rect l="l" t="t" r="r" b="b"/>
              <a:pathLst>
                <a:path w="2177" h="1051" fill="none" extrusionOk="0">
                  <a:moveTo>
                    <a:pt x="1" y="1051"/>
                  </a:moveTo>
                  <a:lnTo>
                    <a:pt x="2177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48;p23">
              <a:extLst>
                <a:ext uri="{FF2B5EF4-FFF2-40B4-BE49-F238E27FC236}">
                  <a16:creationId xmlns:a16="http://schemas.microsoft.com/office/drawing/2014/main" id="{60EAB51E-1871-6A47-D124-D19569A76FC6}"/>
                </a:ext>
              </a:extLst>
            </p:cNvPr>
            <p:cNvSpPr/>
            <p:nvPr/>
          </p:nvSpPr>
          <p:spPr>
            <a:xfrm rot="1492103">
              <a:off x="3120766" y="4872782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0" y="1051"/>
                  </a:moveTo>
                  <a:lnTo>
                    <a:pt x="2189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49;p23">
              <a:extLst>
                <a:ext uri="{FF2B5EF4-FFF2-40B4-BE49-F238E27FC236}">
                  <a16:creationId xmlns:a16="http://schemas.microsoft.com/office/drawing/2014/main" id="{F8D32B6F-8FCB-CAFA-1CF9-958C0A593768}"/>
                </a:ext>
              </a:extLst>
            </p:cNvPr>
            <p:cNvSpPr/>
            <p:nvPr/>
          </p:nvSpPr>
          <p:spPr>
            <a:xfrm rot="1492103">
              <a:off x="3121028" y="4881968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1" y="1051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50;p23">
              <a:extLst>
                <a:ext uri="{FF2B5EF4-FFF2-40B4-BE49-F238E27FC236}">
                  <a16:creationId xmlns:a16="http://schemas.microsoft.com/office/drawing/2014/main" id="{571276E3-E062-3680-7DEE-FF07D8543220}"/>
                </a:ext>
              </a:extLst>
            </p:cNvPr>
            <p:cNvSpPr/>
            <p:nvPr/>
          </p:nvSpPr>
          <p:spPr>
            <a:xfrm rot="1492103">
              <a:off x="3120985" y="4892735"/>
              <a:ext cx="54745" cy="25973"/>
            </a:xfrm>
            <a:custGeom>
              <a:avLst/>
              <a:gdLst/>
              <a:ahLst/>
              <a:cxnLst/>
              <a:rect l="l" t="t" r="r" b="b"/>
              <a:pathLst>
                <a:path w="2190" h="1039" fill="none" extrusionOk="0">
                  <a:moveTo>
                    <a:pt x="1" y="1039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51;p23">
              <a:extLst>
                <a:ext uri="{FF2B5EF4-FFF2-40B4-BE49-F238E27FC236}">
                  <a16:creationId xmlns:a16="http://schemas.microsoft.com/office/drawing/2014/main" id="{132A7D3D-A82B-FFC6-FCF6-1BEAB7EEA6A0}"/>
                </a:ext>
              </a:extLst>
            </p:cNvPr>
            <p:cNvSpPr/>
            <p:nvPr/>
          </p:nvSpPr>
          <p:spPr>
            <a:xfrm rot="1492103">
              <a:off x="3420507" y="4799371"/>
              <a:ext cx="261303" cy="140788"/>
            </a:xfrm>
            <a:custGeom>
              <a:avLst/>
              <a:gdLst/>
              <a:ahLst/>
              <a:cxnLst/>
              <a:rect l="l" t="t" r="r" b="b"/>
              <a:pathLst>
                <a:path w="10453" h="5632" fill="none" extrusionOk="0">
                  <a:moveTo>
                    <a:pt x="0" y="1"/>
                  </a:moveTo>
                  <a:cubicBezTo>
                    <a:pt x="0" y="1"/>
                    <a:pt x="2658" y="5100"/>
                    <a:pt x="3063" y="5632"/>
                  </a:cubicBezTo>
                  <a:cubicBezTo>
                    <a:pt x="3063" y="5632"/>
                    <a:pt x="6353" y="3911"/>
                    <a:pt x="7011" y="3974"/>
                  </a:cubicBezTo>
                  <a:cubicBezTo>
                    <a:pt x="7656" y="4050"/>
                    <a:pt x="8263" y="4278"/>
                    <a:pt x="8263" y="4278"/>
                  </a:cubicBezTo>
                  <a:lnTo>
                    <a:pt x="10452" y="324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52;p23">
              <a:extLst>
                <a:ext uri="{FF2B5EF4-FFF2-40B4-BE49-F238E27FC236}">
                  <a16:creationId xmlns:a16="http://schemas.microsoft.com/office/drawing/2014/main" id="{B895555B-DFCF-F740-45F0-A353611C88AE}"/>
                </a:ext>
              </a:extLst>
            </p:cNvPr>
            <p:cNvSpPr/>
            <p:nvPr/>
          </p:nvSpPr>
          <p:spPr>
            <a:xfrm rot="1492103">
              <a:off x="3630288" y="4899488"/>
              <a:ext cx="25323" cy="25973"/>
            </a:xfrm>
            <a:custGeom>
              <a:avLst/>
              <a:gdLst/>
              <a:ahLst/>
              <a:cxnLst/>
              <a:rect l="l" t="t" r="r" b="b"/>
              <a:pathLst>
                <a:path w="1013" h="1039" fill="none" extrusionOk="0">
                  <a:moveTo>
                    <a:pt x="899" y="330"/>
                  </a:moveTo>
                  <a:cubicBezTo>
                    <a:pt x="1013" y="558"/>
                    <a:pt x="924" y="823"/>
                    <a:pt x="709" y="937"/>
                  </a:cubicBezTo>
                  <a:cubicBezTo>
                    <a:pt x="481" y="1038"/>
                    <a:pt x="216" y="937"/>
                    <a:pt x="102" y="709"/>
                  </a:cubicBezTo>
                  <a:cubicBezTo>
                    <a:pt x="1" y="482"/>
                    <a:pt x="89" y="203"/>
                    <a:pt x="304" y="102"/>
                  </a:cubicBezTo>
                  <a:cubicBezTo>
                    <a:pt x="519" y="1"/>
                    <a:pt x="798" y="102"/>
                    <a:pt x="899" y="330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53;p23">
              <a:extLst>
                <a:ext uri="{FF2B5EF4-FFF2-40B4-BE49-F238E27FC236}">
                  <a16:creationId xmlns:a16="http://schemas.microsoft.com/office/drawing/2014/main" id="{4898332B-15E4-FF15-5AC4-634914CFDCB0}"/>
                </a:ext>
              </a:extLst>
            </p:cNvPr>
            <p:cNvSpPr/>
            <p:nvPr/>
          </p:nvSpPr>
          <p:spPr>
            <a:xfrm rot="1492103">
              <a:off x="3118578" y="4745508"/>
              <a:ext cx="116440" cy="100617"/>
            </a:xfrm>
            <a:custGeom>
              <a:avLst/>
              <a:gdLst/>
              <a:ahLst/>
              <a:cxnLst/>
              <a:rect l="l" t="t" r="r" b="b"/>
              <a:pathLst>
                <a:path w="4658" h="4025" fill="none" extrusionOk="0">
                  <a:moveTo>
                    <a:pt x="1469" y="4012"/>
                  </a:moveTo>
                  <a:lnTo>
                    <a:pt x="4341" y="2633"/>
                  </a:lnTo>
                  <a:cubicBezTo>
                    <a:pt x="4341" y="2633"/>
                    <a:pt x="4657" y="2544"/>
                    <a:pt x="4278" y="1785"/>
                  </a:cubicBezTo>
                  <a:cubicBezTo>
                    <a:pt x="3898" y="1026"/>
                    <a:pt x="3506" y="343"/>
                    <a:pt x="3506" y="343"/>
                  </a:cubicBezTo>
                  <a:cubicBezTo>
                    <a:pt x="3506" y="343"/>
                    <a:pt x="3443" y="1"/>
                    <a:pt x="2873" y="279"/>
                  </a:cubicBezTo>
                  <a:cubicBezTo>
                    <a:pt x="2304" y="545"/>
                    <a:pt x="418" y="1456"/>
                    <a:pt x="418" y="1456"/>
                  </a:cubicBezTo>
                  <a:cubicBezTo>
                    <a:pt x="418" y="1456"/>
                    <a:pt x="1" y="1671"/>
                    <a:pt x="266" y="2152"/>
                  </a:cubicBezTo>
                  <a:cubicBezTo>
                    <a:pt x="532" y="2620"/>
                    <a:pt x="1000" y="3683"/>
                    <a:pt x="1000" y="3683"/>
                  </a:cubicBezTo>
                  <a:cubicBezTo>
                    <a:pt x="1000" y="3683"/>
                    <a:pt x="1203" y="4025"/>
                    <a:pt x="1469" y="4012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54;p23">
              <a:extLst>
                <a:ext uri="{FF2B5EF4-FFF2-40B4-BE49-F238E27FC236}">
                  <a16:creationId xmlns:a16="http://schemas.microsoft.com/office/drawing/2014/main" id="{A2BC9553-DCE2-734F-B106-74706CE1B119}"/>
                </a:ext>
              </a:extLst>
            </p:cNvPr>
            <p:cNvSpPr/>
            <p:nvPr/>
          </p:nvSpPr>
          <p:spPr>
            <a:xfrm rot="1492103">
              <a:off x="3231118" y="4743928"/>
              <a:ext cx="112941" cy="101891"/>
            </a:xfrm>
            <a:custGeom>
              <a:avLst/>
              <a:gdLst/>
              <a:ahLst/>
              <a:cxnLst/>
              <a:rect l="l" t="t" r="r" b="b"/>
              <a:pathLst>
                <a:path w="4518" h="4076" fill="none" extrusionOk="0">
                  <a:moveTo>
                    <a:pt x="1025" y="3569"/>
                  </a:moveTo>
                  <a:lnTo>
                    <a:pt x="177" y="1975"/>
                  </a:lnTo>
                  <a:cubicBezTo>
                    <a:pt x="177" y="1975"/>
                    <a:pt x="0" y="1620"/>
                    <a:pt x="696" y="1291"/>
                  </a:cubicBezTo>
                  <a:cubicBezTo>
                    <a:pt x="1405" y="950"/>
                    <a:pt x="3151" y="114"/>
                    <a:pt x="3151" y="114"/>
                  </a:cubicBezTo>
                  <a:cubicBezTo>
                    <a:pt x="3151" y="114"/>
                    <a:pt x="3594" y="1"/>
                    <a:pt x="3822" y="570"/>
                  </a:cubicBezTo>
                  <a:cubicBezTo>
                    <a:pt x="4062" y="1139"/>
                    <a:pt x="4404" y="1987"/>
                    <a:pt x="4404" y="1987"/>
                  </a:cubicBezTo>
                  <a:cubicBezTo>
                    <a:pt x="4404" y="1987"/>
                    <a:pt x="4518" y="2544"/>
                    <a:pt x="4176" y="2683"/>
                  </a:cubicBezTo>
                  <a:cubicBezTo>
                    <a:pt x="3328" y="3038"/>
                    <a:pt x="1481" y="3974"/>
                    <a:pt x="1481" y="3974"/>
                  </a:cubicBezTo>
                  <a:cubicBezTo>
                    <a:pt x="1481" y="3974"/>
                    <a:pt x="1266" y="4075"/>
                    <a:pt x="1025" y="356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55;p23">
              <a:extLst>
                <a:ext uri="{FF2B5EF4-FFF2-40B4-BE49-F238E27FC236}">
                  <a16:creationId xmlns:a16="http://schemas.microsoft.com/office/drawing/2014/main" id="{2F78A6A6-1381-6861-E8C1-83AA4858F50C}"/>
                </a:ext>
              </a:extLst>
            </p:cNvPr>
            <p:cNvSpPr/>
            <p:nvPr/>
          </p:nvSpPr>
          <p:spPr>
            <a:xfrm rot="1492103">
              <a:off x="3340741" y="4741202"/>
              <a:ext cx="116115" cy="104416"/>
            </a:xfrm>
            <a:custGeom>
              <a:avLst/>
              <a:gdLst/>
              <a:ahLst/>
              <a:cxnLst/>
              <a:rect l="l" t="t" r="r" b="b"/>
              <a:pathLst>
                <a:path w="4645" h="4177" fill="none" extrusionOk="0">
                  <a:moveTo>
                    <a:pt x="165" y="1924"/>
                  </a:moveTo>
                  <a:lnTo>
                    <a:pt x="1013" y="3696"/>
                  </a:lnTo>
                  <a:cubicBezTo>
                    <a:pt x="1013" y="3696"/>
                    <a:pt x="1202" y="4176"/>
                    <a:pt x="1785" y="3911"/>
                  </a:cubicBezTo>
                  <a:cubicBezTo>
                    <a:pt x="2354" y="3658"/>
                    <a:pt x="4290" y="2721"/>
                    <a:pt x="4290" y="2721"/>
                  </a:cubicBezTo>
                  <a:cubicBezTo>
                    <a:pt x="4290" y="2721"/>
                    <a:pt x="4644" y="2607"/>
                    <a:pt x="4163" y="1696"/>
                  </a:cubicBezTo>
                  <a:cubicBezTo>
                    <a:pt x="3695" y="798"/>
                    <a:pt x="3569" y="443"/>
                    <a:pt x="3569" y="443"/>
                  </a:cubicBezTo>
                  <a:cubicBezTo>
                    <a:pt x="3569" y="443"/>
                    <a:pt x="3379" y="1"/>
                    <a:pt x="2544" y="494"/>
                  </a:cubicBezTo>
                  <a:cubicBezTo>
                    <a:pt x="2379" y="583"/>
                    <a:pt x="696" y="1367"/>
                    <a:pt x="696" y="1367"/>
                  </a:cubicBezTo>
                  <a:cubicBezTo>
                    <a:pt x="696" y="1367"/>
                    <a:pt x="0" y="1570"/>
                    <a:pt x="165" y="1924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56;p23">
              <a:extLst>
                <a:ext uri="{FF2B5EF4-FFF2-40B4-BE49-F238E27FC236}">
                  <a16:creationId xmlns:a16="http://schemas.microsoft.com/office/drawing/2014/main" id="{91455E28-604B-7296-24FC-A66B941B481B}"/>
                </a:ext>
              </a:extLst>
            </p:cNvPr>
            <p:cNvSpPr/>
            <p:nvPr/>
          </p:nvSpPr>
          <p:spPr>
            <a:xfrm rot="1492103">
              <a:off x="3468287" y="4744327"/>
              <a:ext cx="166411" cy="111041"/>
            </a:xfrm>
            <a:custGeom>
              <a:avLst/>
              <a:gdLst/>
              <a:ahLst/>
              <a:cxnLst/>
              <a:rect l="l" t="t" r="r" b="b"/>
              <a:pathLst>
                <a:path w="6657" h="4442" fill="none" extrusionOk="0">
                  <a:moveTo>
                    <a:pt x="102" y="2316"/>
                  </a:moveTo>
                  <a:lnTo>
                    <a:pt x="899" y="3973"/>
                  </a:lnTo>
                  <a:cubicBezTo>
                    <a:pt x="899" y="3973"/>
                    <a:pt x="1025" y="4442"/>
                    <a:pt x="1974" y="3986"/>
                  </a:cubicBezTo>
                  <a:cubicBezTo>
                    <a:pt x="2923" y="3530"/>
                    <a:pt x="5859" y="2126"/>
                    <a:pt x="5859" y="2126"/>
                  </a:cubicBezTo>
                  <a:cubicBezTo>
                    <a:pt x="5859" y="2126"/>
                    <a:pt x="6656" y="1885"/>
                    <a:pt x="5821" y="1278"/>
                  </a:cubicBezTo>
                  <a:cubicBezTo>
                    <a:pt x="4973" y="658"/>
                    <a:pt x="4227" y="203"/>
                    <a:pt x="4227" y="203"/>
                  </a:cubicBezTo>
                  <a:cubicBezTo>
                    <a:pt x="4227" y="203"/>
                    <a:pt x="4037" y="0"/>
                    <a:pt x="3328" y="342"/>
                  </a:cubicBezTo>
                  <a:cubicBezTo>
                    <a:pt x="2607" y="683"/>
                    <a:pt x="367" y="1772"/>
                    <a:pt x="367" y="1772"/>
                  </a:cubicBezTo>
                  <a:cubicBezTo>
                    <a:pt x="367" y="1772"/>
                    <a:pt x="0" y="1911"/>
                    <a:pt x="102" y="231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57;p23">
              <a:extLst>
                <a:ext uri="{FF2B5EF4-FFF2-40B4-BE49-F238E27FC236}">
                  <a16:creationId xmlns:a16="http://schemas.microsoft.com/office/drawing/2014/main" id="{31F409BB-4EF1-8C97-9390-3B0109AAEBD3}"/>
                </a:ext>
              </a:extLst>
            </p:cNvPr>
            <p:cNvSpPr/>
            <p:nvPr/>
          </p:nvSpPr>
          <p:spPr>
            <a:xfrm rot="1492103">
              <a:off x="3518613" y="4748448"/>
              <a:ext cx="31647" cy="87668"/>
            </a:xfrm>
            <a:custGeom>
              <a:avLst/>
              <a:gdLst/>
              <a:ahLst/>
              <a:cxnLst/>
              <a:rect l="l" t="t" r="r" b="b"/>
              <a:pathLst>
                <a:path w="1266" h="3507" fill="none" extrusionOk="0">
                  <a:moveTo>
                    <a:pt x="0" y="520"/>
                  </a:moveTo>
                  <a:lnTo>
                    <a:pt x="25" y="3506"/>
                  </a:lnTo>
                  <a:lnTo>
                    <a:pt x="1265" y="2911"/>
                  </a:lnTo>
                  <a:lnTo>
                    <a:pt x="1088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58;p23">
              <a:extLst>
                <a:ext uri="{FF2B5EF4-FFF2-40B4-BE49-F238E27FC236}">
                  <a16:creationId xmlns:a16="http://schemas.microsoft.com/office/drawing/2014/main" id="{050419FE-45B7-F257-6222-BFE7E57AC2B1}"/>
                </a:ext>
              </a:extLst>
            </p:cNvPr>
            <p:cNvSpPr/>
            <p:nvPr/>
          </p:nvSpPr>
          <p:spPr>
            <a:xfrm rot="1492103">
              <a:off x="3276937" y="4753688"/>
              <a:ext cx="16774" cy="81643"/>
            </a:xfrm>
            <a:custGeom>
              <a:avLst/>
              <a:gdLst/>
              <a:ahLst/>
              <a:cxnLst/>
              <a:rect l="l" t="t" r="r" b="b"/>
              <a:pathLst>
                <a:path w="671" h="3266" fill="none" extrusionOk="0">
                  <a:moveTo>
                    <a:pt x="0" y="3266"/>
                  </a:moveTo>
                  <a:lnTo>
                    <a:pt x="228" y="203"/>
                  </a:lnTo>
                  <a:lnTo>
                    <a:pt x="671" y="1"/>
                  </a:lnTo>
                  <a:lnTo>
                    <a:pt x="544" y="310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59;p23">
              <a:extLst>
                <a:ext uri="{FF2B5EF4-FFF2-40B4-BE49-F238E27FC236}">
                  <a16:creationId xmlns:a16="http://schemas.microsoft.com/office/drawing/2014/main" id="{2DF470DE-7D0F-AF0A-41CC-63047F162155}"/>
                </a:ext>
              </a:extLst>
            </p:cNvPr>
            <p:cNvSpPr/>
            <p:nvPr/>
          </p:nvSpPr>
          <p:spPr>
            <a:xfrm rot="1492103">
              <a:off x="3307873" y="4759585"/>
              <a:ext cx="19323" cy="75319"/>
            </a:xfrm>
            <a:custGeom>
              <a:avLst/>
              <a:gdLst/>
              <a:ahLst/>
              <a:cxnLst/>
              <a:rect l="l" t="t" r="r" b="b"/>
              <a:pathLst>
                <a:path w="773" h="3013" fill="none" extrusionOk="0">
                  <a:moveTo>
                    <a:pt x="203" y="3012"/>
                  </a:moveTo>
                  <a:lnTo>
                    <a:pt x="0" y="76"/>
                  </a:lnTo>
                  <a:lnTo>
                    <a:pt x="291" y="0"/>
                  </a:lnTo>
                  <a:lnTo>
                    <a:pt x="772" y="2746"/>
                  </a:ln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532;p23">
            <a:extLst>
              <a:ext uri="{FF2B5EF4-FFF2-40B4-BE49-F238E27FC236}">
                <a16:creationId xmlns:a16="http://schemas.microsoft.com/office/drawing/2014/main" id="{F5F0EB3F-29C9-DC55-CBE8-88D80C5B8A79}"/>
              </a:ext>
            </a:extLst>
          </p:cNvPr>
          <p:cNvGrpSpPr/>
          <p:nvPr/>
        </p:nvGrpSpPr>
        <p:grpSpPr>
          <a:xfrm>
            <a:off x="8197021" y="1971257"/>
            <a:ext cx="339205" cy="282250"/>
            <a:chOff x="2967600" y="4528286"/>
            <a:chExt cx="765827" cy="670678"/>
          </a:xfrm>
        </p:grpSpPr>
        <p:sp>
          <p:nvSpPr>
            <p:cNvPr id="91" name="Google Shape;533;p23">
              <a:extLst>
                <a:ext uri="{FF2B5EF4-FFF2-40B4-BE49-F238E27FC236}">
                  <a16:creationId xmlns:a16="http://schemas.microsoft.com/office/drawing/2014/main" id="{E2A90D9F-256E-444C-E75B-9BA5E2F1F54C}"/>
                </a:ext>
              </a:extLst>
            </p:cNvPr>
            <p:cNvSpPr/>
            <p:nvPr/>
          </p:nvSpPr>
          <p:spPr>
            <a:xfrm rot="1492103">
              <a:off x="3031179" y="4642031"/>
              <a:ext cx="638671" cy="443188"/>
            </a:xfrm>
            <a:custGeom>
              <a:avLst/>
              <a:gdLst/>
              <a:ahLst/>
              <a:cxnLst/>
              <a:rect l="l" t="t" r="r" b="b"/>
              <a:pathLst>
                <a:path w="25549" h="17729" fill="none" extrusionOk="0">
                  <a:moveTo>
                    <a:pt x="3848" y="17728"/>
                  </a:moveTo>
                  <a:lnTo>
                    <a:pt x="1620" y="13059"/>
                  </a:lnTo>
                  <a:cubicBezTo>
                    <a:pt x="1620" y="13059"/>
                    <a:pt x="1" y="9693"/>
                    <a:pt x="1747" y="8503"/>
                  </a:cubicBezTo>
                  <a:cubicBezTo>
                    <a:pt x="3481" y="7314"/>
                    <a:pt x="7112" y="5062"/>
                    <a:pt x="9339" y="3910"/>
                  </a:cubicBezTo>
                  <a:cubicBezTo>
                    <a:pt x="11554" y="2759"/>
                    <a:pt x="16312" y="658"/>
                    <a:pt x="17792" y="329"/>
                  </a:cubicBezTo>
                  <a:cubicBezTo>
                    <a:pt x="19273" y="0"/>
                    <a:pt x="20728" y="607"/>
                    <a:pt x="22778" y="2695"/>
                  </a:cubicBezTo>
                  <a:cubicBezTo>
                    <a:pt x="24840" y="4783"/>
                    <a:pt x="25321" y="5606"/>
                    <a:pt x="25549" y="6783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34;p23">
              <a:extLst>
                <a:ext uri="{FF2B5EF4-FFF2-40B4-BE49-F238E27FC236}">
                  <a16:creationId xmlns:a16="http://schemas.microsoft.com/office/drawing/2014/main" id="{164D09F6-5B22-B2BC-1A59-9B0E27912F58}"/>
                </a:ext>
              </a:extLst>
            </p:cNvPr>
            <p:cNvSpPr/>
            <p:nvPr/>
          </p:nvSpPr>
          <p:spPr>
            <a:xfrm rot="1492103">
              <a:off x="3586323" y="4934014"/>
              <a:ext cx="92367" cy="59170"/>
            </a:xfrm>
            <a:custGeom>
              <a:avLst/>
              <a:gdLst/>
              <a:ahLst/>
              <a:cxnLst/>
              <a:rect l="l" t="t" r="r" b="b"/>
              <a:pathLst>
                <a:path w="3695" h="2367" fill="none" extrusionOk="0">
                  <a:moveTo>
                    <a:pt x="3568" y="355"/>
                  </a:moveTo>
                  <a:cubicBezTo>
                    <a:pt x="3695" y="608"/>
                    <a:pt x="3581" y="911"/>
                    <a:pt x="3341" y="1025"/>
                  </a:cubicBezTo>
                  <a:lnTo>
                    <a:pt x="797" y="2240"/>
                  </a:lnTo>
                  <a:cubicBezTo>
                    <a:pt x="544" y="2367"/>
                    <a:pt x="240" y="2253"/>
                    <a:pt x="127" y="2012"/>
                  </a:cubicBezTo>
                  <a:lnTo>
                    <a:pt x="127" y="2012"/>
                  </a:lnTo>
                  <a:cubicBezTo>
                    <a:pt x="0" y="1759"/>
                    <a:pt x="114" y="1456"/>
                    <a:pt x="354" y="1342"/>
                  </a:cubicBezTo>
                  <a:lnTo>
                    <a:pt x="2898" y="127"/>
                  </a:lnTo>
                  <a:cubicBezTo>
                    <a:pt x="3151" y="0"/>
                    <a:pt x="3455" y="114"/>
                    <a:pt x="356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35;p23">
              <a:extLst>
                <a:ext uri="{FF2B5EF4-FFF2-40B4-BE49-F238E27FC236}">
                  <a16:creationId xmlns:a16="http://schemas.microsoft.com/office/drawing/2014/main" id="{FBFB5001-2B6C-C6EE-977D-D53D95575BFF}"/>
                </a:ext>
              </a:extLst>
            </p:cNvPr>
            <p:cNvSpPr/>
            <p:nvPr/>
          </p:nvSpPr>
          <p:spPr>
            <a:xfrm rot="1492103">
              <a:off x="3033742" y="4956619"/>
              <a:ext cx="79118" cy="52846"/>
            </a:xfrm>
            <a:custGeom>
              <a:avLst/>
              <a:gdLst/>
              <a:ahLst/>
              <a:cxnLst/>
              <a:rect l="l" t="t" r="r" b="b"/>
              <a:pathLst>
                <a:path w="3165" h="2114" fill="none" extrusionOk="0">
                  <a:moveTo>
                    <a:pt x="3038" y="355"/>
                  </a:moveTo>
                  <a:cubicBezTo>
                    <a:pt x="3164" y="608"/>
                    <a:pt x="3051" y="911"/>
                    <a:pt x="2810" y="1025"/>
                  </a:cubicBezTo>
                  <a:lnTo>
                    <a:pt x="785" y="2000"/>
                  </a:lnTo>
                  <a:cubicBezTo>
                    <a:pt x="532" y="2114"/>
                    <a:pt x="241" y="2012"/>
                    <a:pt x="115" y="1759"/>
                  </a:cubicBezTo>
                  <a:lnTo>
                    <a:pt x="115" y="1759"/>
                  </a:lnTo>
                  <a:cubicBezTo>
                    <a:pt x="1" y="1506"/>
                    <a:pt x="102" y="1215"/>
                    <a:pt x="355" y="1089"/>
                  </a:cubicBezTo>
                  <a:lnTo>
                    <a:pt x="2380" y="127"/>
                  </a:lnTo>
                  <a:cubicBezTo>
                    <a:pt x="2620" y="0"/>
                    <a:pt x="2924" y="114"/>
                    <a:pt x="303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36;p23">
              <a:extLst>
                <a:ext uri="{FF2B5EF4-FFF2-40B4-BE49-F238E27FC236}">
                  <a16:creationId xmlns:a16="http://schemas.microsoft.com/office/drawing/2014/main" id="{0CB0AEEB-A6E5-D2DE-0EA3-665C80A85E25}"/>
                </a:ext>
              </a:extLst>
            </p:cNvPr>
            <p:cNvSpPr/>
            <p:nvPr/>
          </p:nvSpPr>
          <p:spPr>
            <a:xfrm rot="1492103">
              <a:off x="3106220" y="4931459"/>
              <a:ext cx="121815" cy="121790"/>
            </a:xfrm>
            <a:custGeom>
              <a:avLst/>
              <a:gdLst/>
              <a:ahLst/>
              <a:cxnLst/>
              <a:rect l="l" t="t" r="r" b="b"/>
              <a:pathLst>
                <a:path w="4873" h="4872" fill="none" extrusionOk="0">
                  <a:moveTo>
                    <a:pt x="4366" y="1518"/>
                  </a:moveTo>
                  <a:cubicBezTo>
                    <a:pt x="4873" y="2581"/>
                    <a:pt x="4430" y="3859"/>
                    <a:pt x="3367" y="4366"/>
                  </a:cubicBezTo>
                  <a:cubicBezTo>
                    <a:pt x="2304" y="4872"/>
                    <a:pt x="1026" y="4429"/>
                    <a:pt x="520" y="3366"/>
                  </a:cubicBezTo>
                  <a:cubicBezTo>
                    <a:pt x="1" y="2290"/>
                    <a:pt x="456" y="1025"/>
                    <a:pt x="1519" y="506"/>
                  </a:cubicBezTo>
                  <a:cubicBezTo>
                    <a:pt x="2582" y="0"/>
                    <a:pt x="3860" y="456"/>
                    <a:pt x="4366" y="1518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37;p23">
              <a:extLst>
                <a:ext uri="{FF2B5EF4-FFF2-40B4-BE49-F238E27FC236}">
                  <a16:creationId xmlns:a16="http://schemas.microsoft.com/office/drawing/2014/main" id="{1D2C4929-3091-152E-0BC6-1ACB86F8EDE4}"/>
                </a:ext>
              </a:extLst>
            </p:cNvPr>
            <p:cNvSpPr/>
            <p:nvPr/>
          </p:nvSpPr>
          <p:spPr>
            <a:xfrm rot="1492103">
              <a:off x="3135638" y="4960928"/>
              <a:ext cx="63295" cy="62970"/>
            </a:xfrm>
            <a:custGeom>
              <a:avLst/>
              <a:gdLst/>
              <a:ahLst/>
              <a:cxnLst/>
              <a:rect l="l" t="t" r="r" b="b"/>
              <a:pathLst>
                <a:path w="2532" h="2519" fill="none" extrusionOk="0">
                  <a:moveTo>
                    <a:pt x="2266" y="785"/>
                  </a:moveTo>
                  <a:cubicBezTo>
                    <a:pt x="2531" y="1329"/>
                    <a:pt x="2291" y="2000"/>
                    <a:pt x="1747" y="2266"/>
                  </a:cubicBezTo>
                  <a:cubicBezTo>
                    <a:pt x="1190" y="2519"/>
                    <a:pt x="532" y="2291"/>
                    <a:pt x="266" y="1734"/>
                  </a:cubicBezTo>
                  <a:cubicBezTo>
                    <a:pt x="1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6" y="78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38;p23">
              <a:extLst>
                <a:ext uri="{FF2B5EF4-FFF2-40B4-BE49-F238E27FC236}">
                  <a16:creationId xmlns:a16="http://schemas.microsoft.com/office/drawing/2014/main" id="{A884A781-DC82-4669-4700-C3F83B951895}"/>
                </a:ext>
              </a:extLst>
            </p:cNvPr>
            <p:cNvSpPr/>
            <p:nvPr/>
          </p:nvSpPr>
          <p:spPr>
            <a:xfrm rot="1492103">
              <a:off x="3161884" y="4987202"/>
              <a:ext cx="10799" cy="10449"/>
            </a:xfrm>
            <a:custGeom>
              <a:avLst/>
              <a:gdLst/>
              <a:ahLst/>
              <a:cxnLst/>
              <a:rect l="l" t="t" r="r" b="b"/>
              <a:pathLst>
                <a:path w="432" h="418" fill="none" extrusionOk="0">
                  <a:moveTo>
                    <a:pt x="381" y="127"/>
                  </a:moveTo>
                  <a:cubicBezTo>
                    <a:pt x="431" y="228"/>
                    <a:pt x="381" y="329"/>
                    <a:pt x="292" y="380"/>
                  </a:cubicBezTo>
                  <a:cubicBezTo>
                    <a:pt x="203" y="418"/>
                    <a:pt x="90" y="380"/>
                    <a:pt x="52" y="291"/>
                  </a:cubicBezTo>
                  <a:cubicBezTo>
                    <a:pt x="1" y="203"/>
                    <a:pt x="39" y="89"/>
                    <a:pt x="140" y="51"/>
                  </a:cubicBezTo>
                  <a:cubicBezTo>
                    <a:pt x="229" y="0"/>
                    <a:pt x="343" y="38"/>
                    <a:pt x="381" y="127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39;p23">
              <a:extLst>
                <a:ext uri="{FF2B5EF4-FFF2-40B4-BE49-F238E27FC236}">
                  <a16:creationId xmlns:a16="http://schemas.microsoft.com/office/drawing/2014/main" id="{76DA0D6E-EB61-54BF-FA77-8A4B80A5DEFA}"/>
                </a:ext>
              </a:extLst>
            </p:cNvPr>
            <p:cNvSpPr/>
            <p:nvPr/>
          </p:nvSpPr>
          <p:spPr>
            <a:xfrm rot="1492103">
              <a:off x="3466021" y="4921760"/>
              <a:ext cx="121790" cy="12179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4353" y="1519"/>
                  </a:moveTo>
                  <a:cubicBezTo>
                    <a:pt x="4872" y="2582"/>
                    <a:pt x="4416" y="3860"/>
                    <a:pt x="3353" y="4366"/>
                  </a:cubicBezTo>
                  <a:cubicBezTo>
                    <a:pt x="2291" y="4872"/>
                    <a:pt x="1013" y="4429"/>
                    <a:pt x="506" y="3366"/>
                  </a:cubicBezTo>
                  <a:cubicBezTo>
                    <a:pt x="0" y="2303"/>
                    <a:pt x="443" y="1025"/>
                    <a:pt x="1506" y="519"/>
                  </a:cubicBezTo>
                  <a:cubicBezTo>
                    <a:pt x="2569" y="0"/>
                    <a:pt x="3847" y="456"/>
                    <a:pt x="4353" y="151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40;p23">
              <a:extLst>
                <a:ext uri="{FF2B5EF4-FFF2-40B4-BE49-F238E27FC236}">
                  <a16:creationId xmlns:a16="http://schemas.microsoft.com/office/drawing/2014/main" id="{123D6338-3B88-9586-3DC8-16EE3A96BE01}"/>
                </a:ext>
              </a:extLst>
            </p:cNvPr>
            <p:cNvSpPr/>
            <p:nvPr/>
          </p:nvSpPr>
          <p:spPr>
            <a:xfrm rot="1492103">
              <a:off x="3495074" y="4951083"/>
              <a:ext cx="63295" cy="63295"/>
            </a:xfrm>
            <a:custGeom>
              <a:avLst/>
              <a:gdLst/>
              <a:ahLst/>
              <a:cxnLst/>
              <a:rect l="l" t="t" r="r" b="b"/>
              <a:pathLst>
                <a:path w="2532" h="2532" fill="none" extrusionOk="0">
                  <a:moveTo>
                    <a:pt x="2265" y="786"/>
                  </a:moveTo>
                  <a:cubicBezTo>
                    <a:pt x="2531" y="1342"/>
                    <a:pt x="2303" y="2000"/>
                    <a:pt x="1747" y="2266"/>
                  </a:cubicBezTo>
                  <a:cubicBezTo>
                    <a:pt x="1190" y="2532"/>
                    <a:pt x="532" y="2291"/>
                    <a:pt x="266" y="1747"/>
                  </a:cubicBezTo>
                  <a:cubicBezTo>
                    <a:pt x="0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5" y="78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41;p23">
              <a:extLst>
                <a:ext uri="{FF2B5EF4-FFF2-40B4-BE49-F238E27FC236}">
                  <a16:creationId xmlns:a16="http://schemas.microsoft.com/office/drawing/2014/main" id="{26DC468F-C978-0C12-9D91-175C3E142510}"/>
                </a:ext>
              </a:extLst>
            </p:cNvPr>
            <p:cNvSpPr/>
            <p:nvPr/>
          </p:nvSpPr>
          <p:spPr>
            <a:xfrm rot="1492103">
              <a:off x="3521700" y="4977434"/>
              <a:ext cx="10449" cy="10449"/>
            </a:xfrm>
            <a:custGeom>
              <a:avLst/>
              <a:gdLst/>
              <a:ahLst/>
              <a:cxnLst/>
              <a:rect l="l" t="t" r="r" b="b"/>
              <a:pathLst>
                <a:path w="418" h="418" fill="none" extrusionOk="0">
                  <a:moveTo>
                    <a:pt x="367" y="139"/>
                  </a:moveTo>
                  <a:cubicBezTo>
                    <a:pt x="418" y="228"/>
                    <a:pt x="380" y="329"/>
                    <a:pt x="291" y="380"/>
                  </a:cubicBezTo>
                  <a:cubicBezTo>
                    <a:pt x="190" y="418"/>
                    <a:pt x="89" y="380"/>
                    <a:pt x="38" y="291"/>
                  </a:cubicBezTo>
                  <a:cubicBezTo>
                    <a:pt x="0" y="203"/>
                    <a:pt x="38" y="89"/>
                    <a:pt x="127" y="51"/>
                  </a:cubicBezTo>
                  <a:cubicBezTo>
                    <a:pt x="215" y="0"/>
                    <a:pt x="329" y="38"/>
                    <a:pt x="367" y="13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42;p23">
              <a:extLst>
                <a:ext uri="{FF2B5EF4-FFF2-40B4-BE49-F238E27FC236}">
                  <a16:creationId xmlns:a16="http://schemas.microsoft.com/office/drawing/2014/main" id="{37A384DB-EF0A-7C81-5F81-BD77196EEB8E}"/>
                </a:ext>
              </a:extLst>
            </p:cNvPr>
            <p:cNvSpPr/>
            <p:nvPr/>
          </p:nvSpPr>
          <p:spPr>
            <a:xfrm rot="1492103">
              <a:off x="3233231" y="4922499"/>
              <a:ext cx="226531" cy="114215"/>
            </a:xfrm>
            <a:custGeom>
              <a:avLst/>
              <a:gdLst/>
              <a:ahLst/>
              <a:cxnLst/>
              <a:rect l="l" t="t" r="r" b="b"/>
              <a:pathLst>
                <a:path w="9062" h="4569" fill="none" extrusionOk="0">
                  <a:moveTo>
                    <a:pt x="1" y="4568"/>
                  </a:moveTo>
                  <a:lnTo>
                    <a:pt x="906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43;p23">
              <a:extLst>
                <a:ext uri="{FF2B5EF4-FFF2-40B4-BE49-F238E27FC236}">
                  <a16:creationId xmlns:a16="http://schemas.microsoft.com/office/drawing/2014/main" id="{B931FD4C-4F57-C1E7-29E8-3C038A72A57F}"/>
                </a:ext>
              </a:extLst>
            </p:cNvPr>
            <p:cNvSpPr/>
            <p:nvPr/>
          </p:nvSpPr>
          <p:spPr>
            <a:xfrm rot="1492103">
              <a:off x="3101594" y="4637243"/>
              <a:ext cx="468486" cy="230306"/>
            </a:xfrm>
            <a:custGeom>
              <a:avLst/>
              <a:gdLst/>
              <a:ahLst/>
              <a:cxnLst/>
              <a:rect l="l" t="t" r="r" b="b"/>
              <a:pathLst>
                <a:path w="18741" h="9213" fill="none" extrusionOk="0">
                  <a:moveTo>
                    <a:pt x="0" y="9212"/>
                  </a:moveTo>
                  <a:lnTo>
                    <a:pt x="1874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44;p23">
              <a:extLst>
                <a:ext uri="{FF2B5EF4-FFF2-40B4-BE49-F238E27FC236}">
                  <a16:creationId xmlns:a16="http://schemas.microsoft.com/office/drawing/2014/main" id="{791D73EF-8736-A054-FCD1-E29ACC336584}"/>
                </a:ext>
              </a:extLst>
            </p:cNvPr>
            <p:cNvSpPr/>
            <p:nvPr/>
          </p:nvSpPr>
          <p:spPr>
            <a:xfrm rot="1492103">
              <a:off x="3405727" y="4761832"/>
              <a:ext cx="97142" cy="202783"/>
            </a:xfrm>
            <a:custGeom>
              <a:avLst/>
              <a:gdLst/>
              <a:ahLst/>
              <a:cxnLst/>
              <a:rect l="l" t="t" r="r" b="b"/>
              <a:pathLst>
                <a:path w="3886" h="8112" fill="none" extrusionOk="0">
                  <a:moveTo>
                    <a:pt x="1" y="1"/>
                  </a:moveTo>
                  <a:cubicBezTo>
                    <a:pt x="1" y="1"/>
                    <a:pt x="3443" y="7504"/>
                    <a:pt x="3885" y="8112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45;p23">
              <a:extLst>
                <a:ext uri="{FF2B5EF4-FFF2-40B4-BE49-F238E27FC236}">
                  <a16:creationId xmlns:a16="http://schemas.microsoft.com/office/drawing/2014/main" id="{C66FDB48-7AB4-F220-CC9F-170C1ACD4418}"/>
                </a:ext>
              </a:extLst>
            </p:cNvPr>
            <p:cNvSpPr/>
            <p:nvPr/>
          </p:nvSpPr>
          <p:spPr>
            <a:xfrm rot="1492103">
              <a:off x="3083492" y="4713707"/>
              <a:ext cx="528906" cy="259078"/>
            </a:xfrm>
            <a:custGeom>
              <a:avLst/>
              <a:gdLst/>
              <a:ahLst/>
              <a:cxnLst/>
              <a:rect l="l" t="t" r="r" b="b"/>
              <a:pathLst>
                <a:path w="21158" h="10364" fill="none" extrusionOk="0">
                  <a:moveTo>
                    <a:pt x="1" y="10364"/>
                  </a:moveTo>
                  <a:lnTo>
                    <a:pt x="21158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46;p23">
              <a:extLst>
                <a:ext uri="{FF2B5EF4-FFF2-40B4-BE49-F238E27FC236}">
                  <a16:creationId xmlns:a16="http://schemas.microsoft.com/office/drawing/2014/main" id="{1B58692D-824F-E4DA-7958-6D398147DFBE}"/>
                </a:ext>
              </a:extLst>
            </p:cNvPr>
            <p:cNvSpPr/>
            <p:nvPr/>
          </p:nvSpPr>
          <p:spPr>
            <a:xfrm rot="1492103">
              <a:off x="3120551" y="4853846"/>
              <a:ext cx="54745" cy="25948"/>
            </a:xfrm>
            <a:custGeom>
              <a:avLst/>
              <a:gdLst/>
              <a:ahLst/>
              <a:cxnLst/>
              <a:rect l="l" t="t" r="r" b="b"/>
              <a:pathLst>
                <a:path w="2190" h="1038" fill="none" extrusionOk="0">
                  <a:moveTo>
                    <a:pt x="0" y="1038"/>
                  </a:moveTo>
                  <a:lnTo>
                    <a:pt x="2189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47;p23">
              <a:extLst>
                <a:ext uri="{FF2B5EF4-FFF2-40B4-BE49-F238E27FC236}">
                  <a16:creationId xmlns:a16="http://schemas.microsoft.com/office/drawing/2014/main" id="{A2F8679F-6B2C-77A9-78ED-9B28CA967D02}"/>
                </a:ext>
              </a:extLst>
            </p:cNvPr>
            <p:cNvSpPr/>
            <p:nvPr/>
          </p:nvSpPr>
          <p:spPr>
            <a:xfrm rot="1492103">
              <a:off x="3120759" y="4862950"/>
              <a:ext cx="54420" cy="26273"/>
            </a:xfrm>
            <a:custGeom>
              <a:avLst/>
              <a:gdLst/>
              <a:ahLst/>
              <a:cxnLst/>
              <a:rect l="l" t="t" r="r" b="b"/>
              <a:pathLst>
                <a:path w="2177" h="1051" fill="none" extrusionOk="0">
                  <a:moveTo>
                    <a:pt x="1" y="1051"/>
                  </a:moveTo>
                  <a:lnTo>
                    <a:pt x="2177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48;p23">
              <a:extLst>
                <a:ext uri="{FF2B5EF4-FFF2-40B4-BE49-F238E27FC236}">
                  <a16:creationId xmlns:a16="http://schemas.microsoft.com/office/drawing/2014/main" id="{E57CB376-FDBD-8D87-E9B6-222732E29B28}"/>
                </a:ext>
              </a:extLst>
            </p:cNvPr>
            <p:cNvSpPr/>
            <p:nvPr/>
          </p:nvSpPr>
          <p:spPr>
            <a:xfrm rot="1492103">
              <a:off x="3120766" y="4872782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0" y="1051"/>
                  </a:moveTo>
                  <a:lnTo>
                    <a:pt x="2189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49;p23">
              <a:extLst>
                <a:ext uri="{FF2B5EF4-FFF2-40B4-BE49-F238E27FC236}">
                  <a16:creationId xmlns:a16="http://schemas.microsoft.com/office/drawing/2014/main" id="{0D982D3E-0D62-3050-E03B-0EDF6FA2BB80}"/>
                </a:ext>
              </a:extLst>
            </p:cNvPr>
            <p:cNvSpPr/>
            <p:nvPr/>
          </p:nvSpPr>
          <p:spPr>
            <a:xfrm rot="1492103">
              <a:off x="3121028" y="4881968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1" y="1051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50;p23">
              <a:extLst>
                <a:ext uri="{FF2B5EF4-FFF2-40B4-BE49-F238E27FC236}">
                  <a16:creationId xmlns:a16="http://schemas.microsoft.com/office/drawing/2014/main" id="{A0CEDC9D-F623-AA38-B27E-8AA48F1AA299}"/>
                </a:ext>
              </a:extLst>
            </p:cNvPr>
            <p:cNvSpPr/>
            <p:nvPr/>
          </p:nvSpPr>
          <p:spPr>
            <a:xfrm rot="1492103">
              <a:off x="3120985" y="4892735"/>
              <a:ext cx="54745" cy="25973"/>
            </a:xfrm>
            <a:custGeom>
              <a:avLst/>
              <a:gdLst/>
              <a:ahLst/>
              <a:cxnLst/>
              <a:rect l="l" t="t" r="r" b="b"/>
              <a:pathLst>
                <a:path w="2190" h="1039" fill="none" extrusionOk="0">
                  <a:moveTo>
                    <a:pt x="1" y="1039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51;p23">
              <a:extLst>
                <a:ext uri="{FF2B5EF4-FFF2-40B4-BE49-F238E27FC236}">
                  <a16:creationId xmlns:a16="http://schemas.microsoft.com/office/drawing/2014/main" id="{2C89A926-4798-3145-DAA3-CC7CC381A688}"/>
                </a:ext>
              </a:extLst>
            </p:cNvPr>
            <p:cNvSpPr/>
            <p:nvPr/>
          </p:nvSpPr>
          <p:spPr>
            <a:xfrm rot="1492103">
              <a:off x="3420507" y="4799371"/>
              <a:ext cx="261303" cy="140788"/>
            </a:xfrm>
            <a:custGeom>
              <a:avLst/>
              <a:gdLst/>
              <a:ahLst/>
              <a:cxnLst/>
              <a:rect l="l" t="t" r="r" b="b"/>
              <a:pathLst>
                <a:path w="10453" h="5632" fill="none" extrusionOk="0">
                  <a:moveTo>
                    <a:pt x="0" y="1"/>
                  </a:moveTo>
                  <a:cubicBezTo>
                    <a:pt x="0" y="1"/>
                    <a:pt x="2658" y="5100"/>
                    <a:pt x="3063" y="5632"/>
                  </a:cubicBezTo>
                  <a:cubicBezTo>
                    <a:pt x="3063" y="5632"/>
                    <a:pt x="6353" y="3911"/>
                    <a:pt x="7011" y="3974"/>
                  </a:cubicBezTo>
                  <a:cubicBezTo>
                    <a:pt x="7656" y="4050"/>
                    <a:pt x="8263" y="4278"/>
                    <a:pt x="8263" y="4278"/>
                  </a:cubicBezTo>
                  <a:lnTo>
                    <a:pt x="10452" y="324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52;p23">
              <a:extLst>
                <a:ext uri="{FF2B5EF4-FFF2-40B4-BE49-F238E27FC236}">
                  <a16:creationId xmlns:a16="http://schemas.microsoft.com/office/drawing/2014/main" id="{B5BD3615-2542-0EE0-15AE-D9AF76F4CB03}"/>
                </a:ext>
              </a:extLst>
            </p:cNvPr>
            <p:cNvSpPr/>
            <p:nvPr/>
          </p:nvSpPr>
          <p:spPr>
            <a:xfrm rot="1492103">
              <a:off x="3630288" y="4899488"/>
              <a:ext cx="25323" cy="25973"/>
            </a:xfrm>
            <a:custGeom>
              <a:avLst/>
              <a:gdLst/>
              <a:ahLst/>
              <a:cxnLst/>
              <a:rect l="l" t="t" r="r" b="b"/>
              <a:pathLst>
                <a:path w="1013" h="1039" fill="none" extrusionOk="0">
                  <a:moveTo>
                    <a:pt x="899" y="330"/>
                  </a:moveTo>
                  <a:cubicBezTo>
                    <a:pt x="1013" y="558"/>
                    <a:pt x="924" y="823"/>
                    <a:pt x="709" y="937"/>
                  </a:cubicBezTo>
                  <a:cubicBezTo>
                    <a:pt x="481" y="1038"/>
                    <a:pt x="216" y="937"/>
                    <a:pt x="102" y="709"/>
                  </a:cubicBezTo>
                  <a:cubicBezTo>
                    <a:pt x="1" y="482"/>
                    <a:pt x="89" y="203"/>
                    <a:pt x="304" y="102"/>
                  </a:cubicBezTo>
                  <a:cubicBezTo>
                    <a:pt x="519" y="1"/>
                    <a:pt x="798" y="102"/>
                    <a:pt x="899" y="330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53;p23">
              <a:extLst>
                <a:ext uri="{FF2B5EF4-FFF2-40B4-BE49-F238E27FC236}">
                  <a16:creationId xmlns:a16="http://schemas.microsoft.com/office/drawing/2014/main" id="{016D4B0A-B8F4-7590-4624-C8F589E6644C}"/>
                </a:ext>
              </a:extLst>
            </p:cNvPr>
            <p:cNvSpPr/>
            <p:nvPr/>
          </p:nvSpPr>
          <p:spPr>
            <a:xfrm rot="1492103">
              <a:off x="3118578" y="4745508"/>
              <a:ext cx="116440" cy="100617"/>
            </a:xfrm>
            <a:custGeom>
              <a:avLst/>
              <a:gdLst/>
              <a:ahLst/>
              <a:cxnLst/>
              <a:rect l="l" t="t" r="r" b="b"/>
              <a:pathLst>
                <a:path w="4658" h="4025" fill="none" extrusionOk="0">
                  <a:moveTo>
                    <a:pt x="1469" y="4012"/>
                  </a:moveTo>
                  <a:lnTo>
                    <a:pt x="4341" y="2633"/>
                  </a:lnTo>
                  <a:cubicBezTo>
                    <a:pt x="4341" y="2633"/>
                    <a:pt x="4657" y="2544"/>
                    <a:pt x="4278" y="1785"/>
                  </a:cubicBezTo>
                  <a:cubicBezTo>
                    <a:pt x="3898" y="1026"/>
                    <a:pt x="3506" y="343"/>
                    <a:pt x="3506" y="343"/>
                  </a:cubicBezTo>
                  <a:cubicBezTo>
                    <a:pt x="3506" y="343"/>
                    <a:pt x="3443" y="1"/>
                    <a:pt x="2873" y="279"/>
                  </a:cubicBezTo>
                  <a:cubicBezTo>
                    <a:pt x="2304" y="545"/>
                    <a:pt x="418" y="1456"/>
                    <a:pt x="418" y="1456"/>
                  </a:cubicBezTo>
                  <a:cubicBezTo>
                    <a:pt x="418" y="1456"/>
                    <a:pt x="1" y="1671"/>
                    <a:pt x="266" y="2152"/>
                  </a:cubicBezTo>
                  <a:cubicBezTo>
                    <a:pt x="532" y="2620"/>
                    <a:pt x="1000" y="3683"/>
                    <a:pt x="1000" y="3683"/>
                  </a:cubicBezTo>
                  <a:cubicBezTo>
                    <a:pt x="1000" y="3683"/>
                    <a:pt x="1203" y="4025"/>
                    <a:pt x="1469" y="4012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54;p23">
              <a:extLst>
                <a:ext uri="{FF2B5EF4-FFF2-40B4-BE49-F238E27FC236}">
                  <a16:creationId xmlns:a16="http://schemas.microsoft.com/office/drawing/2014/main" id="{E55A8AFA-E1FF-10B5-FA9D-FF5488C409AC}"/>
                </a:ext>
              </a:extLst>
            </p:cNvPr>
            <p:cNvSpPr/>
            <p:nvPr/>
          </p:nvSpPr>
          <p:spPr>
            <a:xfrm rot="1492103">
              <a:off x="3231118" y="4743928"/>
              <a:ext cx="112941" cy="101891"/>
            </a:xfrm>
            <a:custGeom>
              <a:avLst/>
              <a:gdLst/>
              <a:ahLst/>
              <a:cxnLst/>
              <a:rect l="l" t="t" r="r" b="b"/>
              <a:pathLst>
                <a:path w="4518" h="4076" fill="none" extrusionOk="0">
                  <a:moveTo>
                    <a:pt x="1025" y="3569"/>
                  </a:moveTo>
                  <a:lnTo>
                    <a:pt x="177" y="1975"/>
                  </a:lnTo>
                  <a:cubicBezTo>
                    <a:pt x="177" y="1975"/>
                    <a:pt x="0" y="1620"/>
                    <a:pt x="696" y="1291"/>
                  </a:cubicBezTo>
                  <a:cubicBezTo>
                    <a:pt x="1405" y="950"/>
                    <a:pt x="3151" y="114"/>
                    <a:pt x="3151" y="114"/>
                  </a:cubicBezTo>
                  <a:cubicBezTo>
                    <a:pt x="3151" y="114"/>
                    <a:pt x="3594" y="1"/>
                    <a:pt x="3822" y="570"/>
                  </a:cubicBezTo>
                  <a:cubicBezTo>
                    <a:pt x="4062" y="1139"/>
                    <a:pt x="4404" y="1987"/>
                    <a:pt x="4404" y="1987"/>
                  </a:cubicBezTo>
                  <a:cubicBezTo>
                    <a:pt x="4404" y="1987"/>
                    <a:pt x="4518" y="2544"/>
                    <a:pt x="4176" y="2683"/>
                  </a:cubicBezTo>
                  <a:cubicBezTo>
                    <a:pt x="3328" y="3038"/>
                    <a:pt x="1481" y="3974"/>
                    <a:pt x="1481" y="3974"/>
                  </a:cubicBezTo>
                  <a:cubicBezTo>
                    <a:pt x="1481" y="3974"/>
                    <a:pt x="1266" y="4075"/>
                    <a:pt x="1025" y="356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55;p23">
              <a:extLst>
                <a:ext uri="{FF2B5EF4-FFF2-40B4-BE49-F238E27FC236}">
                  <a16:creationId xmlns:a16="http://schemas.microsoft.com/office/drawing/2014/main" id="{F0CB0D36-0785-4C77-70B7-FC2A3414EFDB}"/>
                </a:ext>
              </a:extLst>
            </p:cNvPr>
            <p:cNvSpPr/>
            <p:nvPr/>
          </p:nvSpPr>
          <p:spPr>
            <a:xfrm rot="1492103">
              <a:off x="3340741" y="4741202"/>
              <a:ext cx="116115" cy="104416"/>
            </a:xfrm>
            <a:custGeom>
              <a:avLst/>
              <a:gdLst/>
              <a:ahLst/>
              <a:cxnLst/>
              <a:rect l="l" t="t" r="r" b="b"/>
              <a:pathLst>
                <a:path w="4645" h="4177" fill="none" extrusionOk="0">
                  <a:moveTo>
                    <a:pt x="165" y="1924"/>
                  </a:moveTo>
                  <a:lnTo>
                    <a:pt x="1013" y="3696"/>
                  </a:lnTo>
                  <a:cubicBezTo>
                    <a:pt x="1013" y="3696"/>
                    <a:pt x="1202" y="4176"/>
                    <a:pt x="1785" y="3911"/>
                  </a:cubicBezTo>
                  <a:cubicBezTo>
                    <a:pt x="2354" y="3658"/>
                    <a:pt x="4290" y="2721"/>
                    <a:pt x="4290" y="2721"/>
                  </a:cubicBezTo>
                  <a:cubicBezTo>
                    <a:pt x="4290" y="2721"/>
                    <a:pt x="4644" y="2607"/>
                    <a:pt x="4163" y="1696"/>
                  </a:cubicBezTo>
                  <a:cubicBezTo>
                    <a:pt x="3695" y="798"/>
                    <a:pt x="3569" y="443"/>
                    <a:pt x="3569" y="443"/>
                  </a:cubicBezTo>
                  <a:cubicBezTo>
                    <a:pt x="3569" y="443"/>
                    <a:pt x="3379" y="1"/>
                    <a:pt x="2544" y="494"/>
                  </a:cubicBezTo>
                  <a:cubicBezTo>
                    <a:pt x="2379" y="583"/>
                    <a:pt x="696" y="1367"/>
                    <a:pt x="696" y="1367"/>
                  </a:cubicBezTo>
                  <a:cubicBezTo>
                    <a:pt x="696" y="1367"/>
                    <a:pt x="0" y="1570"/>
                    <a:pt x="165" y="1924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56;p23">
              <a:extLst>
                <a:ext uri="{FF2B5EF4-FFF2-40B4-BE49-F238E27FC236}">
                  <a16:creationId xmlns:a16="http://schemas.microsoft.com/office/drawing/2014/main" id="{4377C93B-6DFB-02D1-FBCE-6B4430F0988F}"/>
                </a:ext>
              </a:extLst>
            </p:cNvPr>
            <p:cNvSpPr/>
            <p:nvPr/>
          </p:nvSpPr>
          <p:spPr>
            <a:xfrm rot="1492103">
              <a:off x="3468287" y="4744327"/>
              <a:ext cx="166411" cy="111041"/>
            </a:xfrm>
            <a:custGeom>
              <a:avLst/>
              <a:gdLst/>
              <a:ahLst/>
              <a:cxnLst/>
              <a:rect l="l" t="t" r="r" b="b"/>
              <a:pathLst>
                <a:path w="6657" h="4442" fill="none" extrusionOk="0">
                  <a:moveTo>
                    <a:pt x="102" y="2316"/>
                  </a:moveTo>
                  <a:lnTo>
                    <a:pt x="899" y="3973"/>
                  </a:lnTo>
                  <a:cubicBezTo>
                    <a:pt x="899" y="3973"/>
                    <a:pt x="1025" y="4442"/>
                    <a:pt x="1974" y="3986"/>
                  </a:cubicBezTo>
                  <a:cubicBezTo>
                    <a:pt x="2923" y="3530"/>
                    <a:pt x="5859" y="2126"/>
                    <a:pt x="5859" y="2126"/>
                  </a:cubicBezTo>
                  <a:cubicBezTo>
                    <a:pt x="5859" y="2126"/>
                    <a:pt x="6656" y="1885"/>
                    <a:pt x="5821" y="1278"/>
                  </a:cubicBezTo>
                  <a:cubicBezTo>
                    <a:pt x="4973" y="658"/>
                    <a:pt x="4227" y="203"/>
                    <a:pt x="4227" y="203"/>
                  </a:cubicBezTo>
                  <a:cubicBezTo>
                    <a:pt x="4227" y="203"/>
                    <a:pt x="4037" y="0"/>
                    <a:pt x="3328" y="342"/>
                  </a:cubicBezTo>
                  <a:cubicBezTo>
                    <a:pt x="2607" y="683"/>
                    <a:pt x="367" y="1772"/>
                    <a:pt x="367" y="1772"/>
                  </a:cubicBezTo>
                  <a:cubicBezTo>
                    <a:pt x="367" y="1772"/>
                    <a:pt x="0" y="1911"/>
                    <a:pt x="102" y="231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57;p23">
              <a:extLst>
                <a:ext uri="{FF2B5EF4-FFF2-40B4-BE49-F238E27FC236}">
                  <a16:creationId xmlns:a16="http://schemas.microsoft.com/office/drawing/2014/main" id="{1A934A98-7431-B923-0D18-57A167C1D406}"/>
                </a:ext>
              </a:extLst>
            </p:cNvPr>
            <p:cNvSpPr/>
            <p:nvPr/>
          </p:nvSpPr>
          <p:spPr>
            <a:xfrm rot="1492103">
              <a:off x="3518613" y="4748448"/>
              <a:ext cx="31647" cy="87668"/>
            </a:xfrm>
            <a:custGeom>
              <a:avLst/>
              <a:gdLst/>
              <a:ahLst/>
              <a:cxnLst/>
              <a:rect l="l" t="t" r="r" b="b"/>
              <a:pathLst>
                <a:path w="1266" h="3507" fill="none" extrusionOk="0">
                  <a:moveTo>
                    <a:pt x="0" y="520"/>
                  </a:moveTo>
                  <a:lnTo>
                    <a:pt x="25" y="3506"/>
                  </a:lnTo>
                  <a:lnTo>
                    <a:pt x="1265" y="2911"/>
                  </a:lnTo>
                  <a:lnTo>
                    <a:pt x="1088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58;p23">
              <a:extLst>
                <a:ext uri="{FF2B5EF4-FFF2-40B4-BE49-F238E27FC236}">
                  <a16:creationId xmlns:a16="http://schemas.microsoft.com/office/drawing/2014/main" id="{FD3B5B98-1CD6-72A4-5899-1355956F7A2C}"/>
                </a:ext>
              </a:extLst>
            </p:cNvPr>
            <p:cNvSpPr/>
            <p:nvPr/>
          </p:nvSpPr>
          <p:spPr>
            <a:xfrm rot="1492103">
              <a:off x="3276937" y="4753688"/>
              <a:ext cx="16774" cy="81643"/>
            </a:xfrm>
            <a:custGeom>
              <a:avLst/>
              <a:gdLst/>
              <a:ahLst/>
              <a:cxnLst/>
              <a:rect l="l" t="t" r="r" b="b"/>
              <a:pathLst>
                <a:path w="671" h="3266" fill="none" extrusionOk="0">
                  <a:moveTo>
                    <a:pt x="0" y="3266"/>
                  </a:moveTo>
                  <a:lnTo>
                    <a:pt x="228" y="203"/>
                  </a:lnTo>
                  <a:lnTo>
                    <a:pt x="671" y="1"/>
                  </a:lnTo>
                  <a:lnTo>
                    <a:pt x="544" y="310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59;p23">
              <a:extLst>
                <a:ext uri="{FF2B5EF4-FFF2-40B4-BE49-F238E27FC236}">
                  <a16:creationId xmlns:a16="http://schemas.microsoft.com/office/drawing/2014/main" id="{CC00A39C-05F5-DFC7-1E70-E9604A2CD828}"/>
                </a:ext>
              </a:extLst>
            </p:cNvPr>
            <p:cNvSpPr/>
            <p:nvPr/>
          </p:nvSpPr>
          <p:spPr>
            <a:xfrm rot="1492103">
              <a:off x="3307873" y="4759585"/>
              <a:ext cx="19323" cy="75319"/>
            </a:xfrm>
            <a:custGeom>
              <a:avLst/>
              <a:gdLst/>
              <a:ahLst/>
              <a:cxnLst/>
              <a:rect l="l" t="t" r="r" b="b"/>
              <a:pathLst>
                <a:path w="773" h="3013" fill="none" extrusionOk="0">
                  <a:moveTo>
                    <a:pt x="203" y="3012"/>
                  </a:moveTo>
                  <a:lnTo>
                    <a:pt x="0" y="76"/>
                  </a:lnTo>
                  <a:lnTo>
                    <a:pt x="291" y="0"/>
                  </a:lnTo>
                  <a:lnTo>
                    <a:pt x="772" y="2746"/>
                  </a:ln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532;p23">
            <a:extLst>
              <a:ext uri="{FF2B5EF4-FFF2-40B4-BE49-F238E27FC236}">
                <a16:creationId xmlns:a16="http://schemas.microsoft.com/office/drawing/2014/main" id="{377B424A-FE9D-B1F1-9D91-668743175DCE}"/>
              </a:ext>
            </a:extLst>
          </p:cNvPr>
          <p:cNvGrpSpPr/>
          <p:nvPr/>
        </p:nvGrpSpPr>
        <p:grpSpPr>
          <a:xfrm>
            <a:off x="4496001" y="3680135"/>
            <a:ext cx="339205" cy="282250"/>
            <a:chOff x="2967600" y="4528286"/>
            <a:chExt cx="765827" cy="670678"/>
          </a:xfrm>
        </p:grpSpPr>
        <p:sp>
          <p:nvSpPr>
            <p:cNvPr id="119" name="Google Shape;533;p23">
              <a:extLst>
                <a:ext uri="{FF2B5EF4-FFF2-40B4-BE49-F238E27FC236}">
                  <a16:creationId xmlns:a16="http://schemas.microsoft.com/office/drawing/2014/main" id="{7545F74A-514C-C9D9-261E-80C77F54543B}"/>
                </a:ext>
              </a:extLst>
            </p:cNvPr>
            <p:cNvSpPr/>
            <p:nvPr/>
          </p:nvSpPr>
          <p:spPr>
            <a:xfrm rot="1492103">
              <a:off x="3031179" y="4642031"/>
              <a:ext cx="638671" cy="443188"/>
            </a:xfrm>
            <a:custGeom>
              <a:avLst/>
              <a:gdLst/>
              <a:ahLst/>
              <a:cxnLst/>
              <a:rect l="l" t="t" r="r" b="b"/>
              <a:pathLst>
                <a:path w="25549" h="17729" fill="none" extrusionOk="0">
                  <a:moveTo>
                    <a:pt x="3848" y="17728"/>
                  </a:moveTo>
                  <a:lnTo>
                    <a:pt x="1620" y="13059"/>
                  </a:lnTo>
                  <a:cubicBezTo>
                    <a:pt x="1620" y="13059"/>
                    <a:pt x="1" y="9693"/>
                    <a:pt x="1747" y="8503"/>
                  </a:cubicBezTo>
                  <a:cubicBezTo>
                    <a:pt x="3481" y="7314"/>
                    <a:pt x="7112" y="5062"/>
                    <a:pt x="9339" y="3910"/>
                  </a:cubicBezTo>
                  <a:cubicBezTo>
                    <a:pt x="11554" y="2759"/>
                    <a:pt x="16312" y="658"/>
                    <a:pt x="17792" y="329"/>
                  </a:cubicBezTo>
                  <a:cubicBezTo>
                    <a:pt x="19273" y="0"/>
                    <a:pt x="20728" y="607"/>
                    <a:pt x="22778" y="2695"/>
                  </a:cubicBezTo>
                  <a:cubicBezTo>
                    <a:pt x="24840" y="4783"/>
                    <a:pt x="25321" y="5606"/>
                    <a:pt x="25549" y="6783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34;p23">
              <a:extLst>
                <a:ext uri="{FF2B5EF4-FFF2-40B4-BE49-F238E27FC236}">
                  <a16:creationId xmlns:a16="http://schemas.microsoft.com/office/drawing/2014/main" id="{BAC5FCF8-21A9-E78B-0F2E-F1E27B0DFE05}"/>
                </a:ext>
              </a:extLst>
            </p:cNvPr>
            <p:cNvSpPr/>
            <p:nvPr/>
          </p:nvSpPr>
          <p:spPr>
            <a:xfrm rot="1492103">
              <a:off x="3586323" y="4934014"/>
              <a:ext cx="92367" cy="59170"/>
            </a:xfrm>
            <a:custGeom>
              <a:avLst/>
              <a:gdLst/>
              <a:ahLst/>
              <a:cxnLst/>
              <a:rect l="l" t="t" r="r" b="b"/>
              <a:pathLst>
                <a:path w="3695" h="2367" fill="none" extrusionOk="0">
                  <a:moveTo>
                    <a:pt x="3568" y="355"/>
                  </a:moveTo>
                  <a:cubicBezTo>
                    <a:pt x="3695" y="608"/>
                    <a:pt x="3581" y="911"/>
                    <a:pt x="3341" y="1025"/>
                  </a:cubicBezTo>
                  <a:lnTo>
                    <a:pt x="797" y="2240"/>
                  </a:lnTo>
                  <a:cubicBezTo>
                    <a:pt x="544" y="2367"/>
                    <a:pt x="240" y="2253"/>
                    <a:pt x="127" y="2012"/>
                  </a:cubicBezTo>
                  <a:lnTo>
                    <a:pt x="127" y="2012"/>
                  </a:lnTo>
                  <a:cubicBezTo>
                    <a:pt x="0" y="1759"/>
                    <a:pt x="114" y="1456"/>
                    <a:pt x="354" y="1342"/>
                  </a:cubicBezTo>
                  <a:lnTo>
                    <a:pt x="2898" y="127"/>
                  </a:lnTo>
                  <a:cubicBezTo>
                    <a:pt x="3151" y="0"/>
                    <a:pt x="3455" y="114"/>
                    <a:pt x="356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35;p23">
              <a:extLst>
                <a:ext uri="{FF2B5EF4-FFF2-40B4-BE49-F238E27FC236}">
                  <a16:creationId xmlns:a16="http://schemas.microsoft.com/office/drawing/2014/main" id="{31E07A3B-347E-508F-EAD2-DA2DE0F56F27}"/>
                </a:ext>
              </a:extLst>
            </p:cNvPr>
            <p:cNvSpPr/>
            <p:nvPr/>
          </p:nvSpPr>
          <p:spPr>
            <a:xfrm rot="1492103">
              <a:off x="3033742" y="4956619"/>
              <a:ext cx="79118" cy="52846"/>
            </a:xfrm>
            <a:custGeom>
              <a:avLst/>
              <a:gdLst/>
              <a:ahLst/>
              <a:cxnLst/>
              <a:rect l="l" t="t" r="r" b="b"/>
              <a:pathLst>
                <a:path w="3165" h="2114" fill="none" extrusionOk="0">
                  <a:moveTo>
                    <a:pt x="3038" y="355"/>
                  </a:moveTo>
                  <a:cubicBezTo>
                    <a:pt x="3164" y="608"/>
                    <a:pt x="3051" y="911"/>
                    <a:pt x="2810" y="1025"/>
                  </a:cubicBezTo>
                  <a:lnTo>
                    <a:pt x="785" y="2000"/>
                  </a:lnTo>
                  <a:cubicBezTo>
                    <a:pt x="532" y="2114"/>
                    <a:pt x="241" y="2012"/>
                    <a:pt x="115" y="1759"/>
                  </a:cubicBezTo>
                  <a:lnTo>
                    <a:pt x="115" y="1759"/>
                  </a:lnTo>
                  <a:cubicBezTo>
                    <a:pt x="1" y="1506"/>
                    <a:pt x="102" y="1215"/>
                    <a:pt x="355" y="1089"/>
                  </a:cubicBezTo>
                  <a:lnTo>
                    <a:pt x="2380" y="127"/>
                  </a:lnTo>
                  <a:cubicBezTo>
                    <a:pt x="2620" y="0"/>
                    <a:pt x="2924" y="114"/>
                    <a:pt x="303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36;p23">
              <a:extLst>
                <a:ext uri="{FF2B5EF4-FFF2-40B4-BE49-F238E27FC236}">
                  <a16:creationId xmlns:a16="http://schemas.microsoft.com/office/drawing/2014/main" id="{67BB85D2-8938-D955-7AF6-DDDC2E3562BA}"/>
                </a:ext>
              </a:extLst>
            </p:cNvPr>
            <p:cNvSpPr/>
            <p:nvPr/>
          </p:nvSpPr>
          <p:spPr>
            <a:xfrm rot="1492103">
              <a:off x="3106220" y="4931459"/>
              <a:ext cx="121815" cy="121790"/>
            </a:xfrm>
            <a:custGeom>
              <a:avLst/>
              <a:gdLst/>
              <a:ahLst/>
              <a:cxnLst/>
              <a:rect l="l" t="t" r="r" b="b"/>
              <a:pathLst>
                <a:path w="4873" h="4872" fill="none" extrusionOk="0">
                  <a:moveTo>
                    <a:pt x="4366" y="1518"/>
                  </a:moveTo>
                  <a:cubicBezTo>
                    <a:pt x="4873" y="2581"/>
                    <a:pt x="4430" y="3859"/>
                    <a:pt x="3367" y="4366"/>
                  </a:cubicBezTo>
                  <a:cubicBezTo>
                    <a:pt x="2304" y="4872"/>
                    <a:pt x="1026" y="4429"/>
                    <a:pt x="520" y="3366"/>
                  </a:cubicBezTo>
                  <a:cubicBezTo>
                    <a:pt x="1" y="2290"/>
                    <a:pt x="456" y="1025"/>
                    <a:pt x="1519" y="506"/>
                  </a:cubicBezTo>
                  <a:cubicBezTo>
                    <a:pt x="2582" y="0"/>
                    <a:pt x="3860" y="456"/>
                    <a:pt x="4366" y="1518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37;p23">
              <a:extLst>
                <a:ext uri="{FF2B5EF4-FFF2-40B4-BE49-F238E27FC236}">
                  <a16:creationId xmlns:a16="http://schemas.microsoft.com/office/drawing/2014/main" id="{84DDB6A5-FC71-1CAA-0ED3-BC8F7988244C}"/>
                </a:ext>
              </a:extLst>
            </p:cNvPr>
            <p:cNvSpPr/>
            <p:nvPr/>
          </p:nvSpPr>
          <p:spPr>
            <a:xfrm rot="1492103">
              <a:off x="3135638" y="4960928"/>
              <a:ext cx="63295" cy="62970"/>
            </a:xfrm>
            <a:custGeom>
              <a:avLst/>
              <a:gdLst/>
              <a:ahLst/>
              <a:cxnLst/>
              <a:rect l="l" t="t" r="r" b="b"/>
              <a:pathLst>
                <a:path w="2532" h="2519" fill="none" extrusionOk="0">
                  <a:moveTo>
                    <a:pt x="2266" y="785"/>
                  </a:moveTo>
                  <a:cubicBezTo>
                    <a:pt x="2531" y="1329"/>
                    <a:pt x="2291" y="2000"/>
                    <a:pt x="1747" y="2266"/>
                  </a:cubicBezTo>
                  <a:cubicBezTo>
                    <a:pt x="1190" y="2519"/>
                    <a:pt x="532" y="2291"/>
                    <a:pt x="266" y="1734"/>
                  </a:cubicBezTo>
                  <a:cubicBezTo>
                    <a:pt x="1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6" y="78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38;p23">
              <a:extLst>
                <a:ext uri="{FF2B5EF4-FFF2-40B4-BE49-F238E27FC236}">
                  <a16:creationId xmlns:a16="http://schemas.microsoft.com/office/drawing/2014/main" id="{B5D360C0-F2A2-8044-38C4-BC5DD83E49D9}"/>
                </a:ext>
              </a:extLst>
            </p:cNvPr>
            <p:cNvSpPr/>
            <p:nvPr/>
          </p:nvSpPr>
          <p:spPr>
            <a:xfrm rot="1492103">
              <a:off x="3161884" y="4987202"/>
              <a:ext cx="10799" cy="10449"/>
            </a:xfrm>
            <a:custGeom>
              <a:avLst/>
              <a:gdLst/>
              <a:ahLst/>
              <a:cxnLst/>
              <a:rect l="l" t="t" r="r" b="b"/>
              <a:pathLst>
                <a:path w="432" h="418" fill="none" extrusionOk="0">
                  <a:moveTo>
                    <a:pt x="381" y="127"/>
                  </a:moveTo>
                  <a:cubicBezTo>
                    <a:pt x="431" y="228"/>
                    <a:pt x="381" y="329"/>
                    <a:pt x="292" y="380"/>
                  </a:cubicBezTo>
                  <a:cubicBezTo>
                    <a:pt x="203" y="418"/>
                    <a:pt x="90" y="380"/>
                    <a:pt x="52" y="291"/>
                  </a:cubicBezTo>
                  <a:cubicBezTo>
                    <a:pt x="1" y="203"/>
                    <a:pt x="39" y="89"/>
                    <a:pt x="140" y="51"/>
                  </a:cubicBezTo>
                  <a:cubicBezTo>
                    <a:pt x="229" y="0"/>
                    <a:pt x="343" y="38"/>
                    <a:pt x="381" y="127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39;p23">
              <a:extLst>
                <a:ext uri="{FF2B5EF4-FFF2-40B4-BE49-F238E27FC236}">
                  <a16:creationId xmlns:a16="http://schemas.microsoft.com/office/drawing/2014/main" id="{E00718CE-0F7F-BDF3-4244-EA1316153FF1}"/>
                </a:ext>
              </a:extLst>
            </p:cNvPr>
            <p:cNvSpPr/>
            <p:nvPr/>
          </p:nvSpPr>
          <p:spPr>
            <a:xfrm rot="1492103">
              <a:off x="3466021" y="4921760"/>
              <a:ext cx="121790" cy="12179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4353" y="1519"/>
                  </a:moveTo>
                  <a:cubicBezTo>
                    <a:pt x="4872" y="2582"/>
                    <a:pt x="4416" y="3860"/>
                    <a:pt x="3353" y="4366"/>
                  </a:cubicBezTo>
                  <a:cubicBezTo>
                    <a:pt x="2291" y="4872"/>
                    <a:pt x="1013" y="4429"/>
                    <a:pt x="506" y="3366"/>
                  </a:cubicBezTo>
                  <a:cubicBezTo>
                    <a:pt x="0" y="2303"/>
                    <a:pt x="443" y="1025"/>
                    <a:pt x="1506" y="519"/>
                  </a:cubicBezTo>
                  <a:cubicBezTo>
                    <a:pt x="2569" y="0"/>
                    <a:pt x="3847" y="456"/>
                    <a:pt x="4353" y="151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40;p23">
              <a:extLst>
                <a:ext uri="{FF2B5EF4-FFF2-40B4-BE49-F238E27FC236}">
                  <a16:creationId xmlns:a16="http://schemas.microsoft.com/office/drawing/2014/main" id="{2F25BC32-39EC-8DAB-94FB-9C528DE119AB}"/>
                </a:ext>
              </a:extLst>
            </p:cNvPr>
            <p:cNvSpPr/>
            <p:nvPr/>
          </p:nvSpPr>
          <p:spPr>
            <a:xfrm rot="1492103">
              <a:off x="3495074" y="4951083"/>
              <a:ext cx="63295" cy="63295"/>
            </a:xfrm>
            <a:custGeom>
              <a:avLst/>
              <a:gdLst/>
              <a:ahLst/>
              <a:cxnLst/>
              <a:rect l="l" t="t" r="r" b="b"/>
              <a:pathLst>
                <a:path w="2532" h="2532" fill="none" extrusionOk="0">
                  <a:moveTo>
                    <a:pt x="2265" y="786"/>
                  </a:moveTo>
                  <a:cubicBezTo>
                    <a:pt x="2531" y="1342"/>
                    <a:pt x="2303" y="2000"/>
                    <a:pt x="1747" y="2266"/>
                  </a:cubicBezTo>
                  <a:cubicBezTo>
                    <a:pt x="1190" y="2532"/>
                    <a:pt x="532" y="2291"/>
                    <a:pt x="266" y="1747"/>
                  </a:cubicBezTo>
                  <a:cubicBezTo>
                    <a:pt x="0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5" y="78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41;p23">
              <a:extLst>
                <a:ext uri="{FF2B5EF4-FFF2-40B4-BE49-F238E27FC236}">
                  <a16:creationId xmlns:a16="http://schemas.microsoft.com/office/drawing/2014/main" id="{D8FF4874-46D7-C120-8746-ECC40DAF27E1}"/>
                </a:ext>
              </a:extLst>
            </p:cNvPr>
            <p:cNvSpPr/>
            <p:nvPr/>
          </p:nvSpPr>
          <p:spPr>
            <a:xfrm rot="1492103">
              <a:off x="3521700" y="4977434"/>
              <a:ext cx="10449" cy="10449"/>
            </a:xfrm>
            <a:custGeom>
              <a:avLst/>
              <a:gdLst/>
              <a:ahLst/>
              <a:cxnLst/>
              <a:rect l="l" t="t" r="r" b="b"/>
              <a:pathLst>
                <a:path w="418" h="418" fill="none" extrusionOk="0">
                  <a:moveTo>
                    <a:pt x="367" y="139"/>
                  </a:moveTo>
                  <a:cubicBezTo>
                    <a:pt x="418" y="228"/>
                    <a:pt x="380" y="329"/>
                    <a:pt x="291" y="380"/>
                  </a:cubicBezTo>
                  <a:cubicBezTo>
                    <a:pt x="190" y="418"/>
                    <a:pt x="89" y="380"/>
                    <a:pt x="38" y="291"/>
                  </a:cubicBezTo>
                  <a:cubicBezTo>
                    <a:pt x="0" y="203"/>
                    <a:pt x="38" y="89"/>
                    <a:pt x="127" y="51"/>
                  </a:cubicBezTo>
                  <a:cubicBezTo>
                    <a:pt x="215" y="0"/>
                    <a:pt x="329" y="38"/>
                    <a:pt x="367" y="13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42;p23">
              <a:extLst>
                <a:ext uri="{FF2B5EF4-FFF2-40B4-BE49-F238E27FC236}">
                  <a16:creationId xmlns:a16="http://schemas.microsoft.com/office/drawing/2014/main" id="{1D72BAFC-57EB-0F3D-9590-786D7EB58EAF}"/>
                </a:ext>
              </a:extLst>
            </p:cNvPr>
            <p:cNvSpPr/>
            <p:nvPr/>
          </p:nvSpPr>
          <p:spPr>
            <a:xfrm rot="1492103">
              <a:off x="3233231" y="4922499"/>
              <a:ext cx="226531" cy="114215"/>
            </a:xfrm>
            <a:custGeom>
              <a:avLst/>
              <a:gdLst/>
              <a:ahLst/>
              <a:cxnLst/>
              <a:rect l="l" t="t" r="r" b="b"/>
              <a:pathLst>
                <a:path w="9062" h="4569" fill="none" extrusionOk="0">
                  <a:moveTo>
                    <a:pt x="1" y="4568"/>
                  </a:moveTo>
                  <a:lnTo>
                    <a:pt x="906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43;p23">
              <a:extLst>
                <a:ext uri="{FF2B5EF4-FFF2-40B4-BE49-F238E27FC236}">
                  <a16:creationId xmlns:a16="http://schemas.microsoft.com/office/drawing/2014/main" id="{36C6E3D4-2C1B-8A9D-2CA5-1BE2D9F37DB0}"/>
                </a:ext>
              </a:extLst>
            </p:cNvPr>
            <p:cNvSpPr/>
            <p:nvPr/>
          </p:nvSpPr>
          <p:spPr>
            <a:xfrm rot="1492103">
              <a:off x="3101594" y="4637243"/>
              <a:ext cx="468486" cy="230306"/>
            </a:xfrm>
            <a:custGeom>
              <a:avLst/>
              <a:gdLst/>
              <a:ahLst/>
              <a:cxnLst/>
              <a:rect l="l" t="t" r="r" b="b"/>
              <a:pathLst>
                <a:path w="18741" h="9213" fill="none" extrusionOk="0">
                  <a:moveTo>
                    <a:pt x="0" y="9212"/>
                  </a:moveTo>
                  <a:lnTo>
                    <a:pt x="1874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44;p23">
              <a:extLst>
                <a:ext uri="{FF2B5EF4-FFF2-40B4-BE49-F238E27FC236}">
                  <a16:creationId xmlns:a16="http://schemas.microsoft.com/office/drawing/2014/main" id="{D4C60F72-930E-A4AD-3543-09A94FF7D59C}"/>
                </a:ext>
              </a:extLst>
            </p:cNvPr>
            <p:cNvSpPr/>
            <p:nvPr/>
          </p:nvSpPr>
          <p:spPr>
            <a:xfrm rot="1492103">
              <a:off x="3405727" y="4761832"/>
              <a:ext cx="97142" cy="202783"/>
            </a:xfrm>
            <a:custGeom>
              <a:avLst/>
              <a:gdLst/>
              <a:ahLst/>
              <a:cxnLst/>
              <a:rect l="l" t="t" r="r" b="b"/>
              <a:pathLst>
                <a:path w="3886" h="8112" fill="none" extrusionOk="0">
                  <a:moveTo>
                    <a:pt x="1" y="1"/>
                  </a:moveTo>
                  <a:cubicBezTo>
                    <a:pt x="1" y="1"/>
                    <a:pt x="3443" y="7504"/>
                    <a:pt x="3885" y="8112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545;p23">
              <a:extLst>
                <a:ext uri="{FF2B5EF4-FFF2-40B4-BE49-F238E27FC236}">
                  <a16:creationId xmlns:a16="http://schemas.microsoft.com/office/drawing/2014/main" id="{3346B8E1-AFEA-4E17-3349-DD6EC2989CE6}"/>
                </a:ext>
              </a:extLst>
            </p:cNvPr>
            <p:cNvSpPr/>
            <p:nvPr/>
          </p:nvSpPr>
          <p:spPr>
            <a:xfrm rot="1492103">
              <a:off x="3083492" y="4713707"/>
              <a:ext cx="528906" cy="259078"/>
            </a:xfrm>
            <a:custGeom>
              <a:avLst/>
              <a:gdLst/>
              <a:ahLst/>
              <a:cxnLst/>
              <a:rect l="l" t="t" r="r" b="b"/>
              <a:pathLst>
                <a:path w="21158" h="10364" fill="none" extrusionOk="0">
                  <a:moveTo>
                    <a:pt x="1" y="10364"/>
                  </a:moveTo>
                  <a:lnTo>
                    <a:pt x="21158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546;p23">
              <a:extLst>
                <a:ext uri="{FF2B5EF4-FFF2-40B4-BE49-F238E27FC236}">
                  <a16:creationId xmlns:a16="http://schemas.microsoft.com/office/drawing/2014/main" id="{4E32D2AE-8892-5F4A-7EE3-E0041963B21D}"/>
                </a:ext>
              </a:extLst>
            </p:cNvPr>
            <p:cNvSpPr/>
            <p:nvPr/>
          </p:nvSpPr>
          <p:spPr>
            <a:xfrm rot="1492103">
              <a:off x="3120551" y="4853846"/>
              <a:ext cx="54745" cy="25948"/>
            </a:xfrm>
            <a:custGeom>
              <a:avLst/>
              <a:gdLst/>
              <a:ahLst/>
              <a:cxnLst/>
              <a:rect l="l" t="t" r="r" b="b"/>
              <a:pathLst>
                <a:path w="2190" h="1038" fill="none" extrusionOk="0">
                  <a:moveTo>
                    <a:pt x="0" y="1038"/>
                  </a:moveTo>
                  <a:lnTo>
                    <a:pt x="2189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547;p23">
              <a:extLst>
                <a:ext uri="{FF2B5EF4-FFF2-40B4-BE49-F238E27FC236}">
                  <a16:creationId xmlns:a16="http://schemas.microsoft.com/office/drawing/2014/main" id="{4C8DF464-1333-C5F3-A20B-2A49B53D1555}"/>
                </a:ext>
              </a:extLst>
            </p:cNvPr>
            <p:cNvSpPr/>
            <p:nvPr/>
          </p:nvSpPr>
          <p:spPr>
            <a:xfrm rot="1492103">
              <a:off x="3120759" y="4862950"/>
              <a:ext cx="54420" cy="26273"/>
            </a:xfrm>
            <a:custGeom>
              <a:avLst/>
              <a:gdLst/>
              <a:ahLst/>
              <a:cxnLst/>
              <a:rect l="l" t="t" r="r" b="b"/>
              <a:pathLst>
                <a:path w="2177" h="1051" fill="none" extrusionOk="0">
                  <a:moveTo>
                    <a:pt x="1" y="1051"/>
                  </a:moveTo>
                  <a:lnTo>
                    <a:pt x="2177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548;p23">
              <a:extLst>
                <a:ext uri="{FF2B5EF4-FFF2-40B4-BE49-F238E27FC236}">
                  <a16:creationId xmlns:a16="http://schemas.microsoft.com/office/drawing/2014/main" id="{DA7BDA38-3972-A409-815D-3E2B6AB3EE09}"/>
                </a:ext>
              </a:extLst>
            </p:cNvPr>
            <p:cNvSpPr/>
            <p:nvPr/>
          </p:nvSpPr>
          <p:spPr>
            <a:xfrm rot="1492103">
              <a:off x="3120766" y="4872782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0" y="1051"/>
                  </a:moveTo>
                  <a:lnTo>
                    <a:pt x="2189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549;p23">
              <a:extLst>
                <a:ext uri="{FF2B5EF4-FFF2-40B4-BE49-F238E27FC236}">
                  <a16:creationId xmlns:a16="http://schemas.microsoft.com/office/drawing/2014/main" id="{FF3A3B4E-61F7-5018-D4C5-7A7EF38EBDF1}"/>
                </a:ext>
              </a:extLst>
            </p:cNvPr>
            <p:cNvSpPr/>
            <p:nvPr/>
          </p:nvSpPr>
          <p:spPr>
            <a:xfrm rot="1492103">
              <a:off x="3121028" y="4881968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1" y="1051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550;p23">
              <a:extLst>
                <a:ext uri="{FF2B5EF4-FFF2-40B4-BE49-F238E27FC236}">
                  <a16:creationId xmlns:a16="http://schemas.microsoft.com/office/drawing/2014/main" id="{54A04CD2-03FB-C3D7-625B-EB9FC33DFA2C}"/>
                </a:ext>
              </a:extLst>
            </p:cNvPr>
            <p:cNvSpPr/>
            <p:nvPr/>
          </p:nvSpPr>
          <p:spPr>
            <a:xfrm rot="1492103">
              <a:off x="3120985" y="4892735"/>
              <a:ext cx="54745" cy="25973"/>
            </a:xfrm>
            <a:custGeom>
              <a:avLst/>
              <a:gdLst/>
              <a:ahLst/>
              <a:cxnLst/>
              <a:rect l="l" t="t" r="r" b="b"/>
              <a:pathLst>
                <a:path w="2190" h="1039" fill="none" extrusionOk="0">
                  <a:moveTo>
                    <a:pt x="1" y="1039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551;p23">
              <a:extLst>
                <a:ext uri="{FF2B5EF4-FFF2-40B4-BE49-F238E27FC236}">
                  <a16:creationId xmlns:a16="http://schemas.microsoft.com/office/drawing/2014/main" id="{DFE62D91-6D26-F3EA-FA7B-C7F2948389E5}"/>
                </a:ext>
              </a:extLst>
            </p:cNvPr>
            <p:cNvSpPr/>
            <p:nvPr/>
          </p:nvSpPr>
          <p:spPr>
            <a:xfrm rot="1492103">
              <a:off x="3420507" y="4799371"/>
              <a:ext cx="261303" cy="140788"/>
            </a:xfrm>
            <a:custGeom>
              <a:avLst/>
              <a:gdLst/>
              <a:ahLst/>
              <a:cxnLst/>
              <a:rect l="l" t="t" r="r" b="b"/>
              <a:pathLst>
                <a:path w="10453" h="5632" fill="none" extrusionOk="0">
                  <a:moveTo>
                    <a:pt x="0" y="1"/>
                  </a:moveTo>
                  <a:cubicBezTo>
                    <a:pt x="0" y="1"/>
                    <a:pt x="2658" y="5100"/>
                    <a:pt x="3063" y="5632"/>
                  </a:cubicBezTo>
                  <a:cubicBezTo>
                    <a:pt x="3063" y="5632"/>
                    <a:pt x="6353" y="3911"/>
                    <a:pt x="7011" y="3974"/>
                  </a:cubicBezTo>
                  <a:cubicBezTo>
                    <a:pt x="7656" y="4050"/>
                    <a:pt x="8263" y="4278"/>
                    <a:pt x="8263" y="4278"/>
                  </a:cubicBezTo>
                  <a:lnTo>
                    <a:pt x="10452" y="324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552;p23">
              <a:extLst>
                <a:ext uri="{FF2B5EF4-FFF2-40B4-BE49-F238E27FC236}">
                  <a16:creationId xmlns:a16="http://schemas.microsoft.com/office/drawing/2014/main" id="{5BFE8D4C-F040-CFD4-0A0F-AA88727B8EF5}"/>
                </a:ext>
              </a:extLst>
            </p:cNvPr>
            <p:cNvSpPr/>
            <p:nvPr/>
          </p:nvSpPr>
          <p:spPr>
            <a:xfrm rot="1492103">
              <a:off x="3630288" y="4899488"/>
              <a:ext cx="25323" cy="25973"/>
            </a:xfrm>
            <a:custGeom>
              <a:avLst/>
              <a:gdLst/>
              <a:ahLst/>
              <a:cxnLst/>
              <a:rect l="l" t="t" r="r" b="b"/>
              <a:pathLst>
                <a:path w="1013" h="1039" fill="none" extrusionOk="0">
                  <a:moveTo>
                    <a:pt x="899" y="330"/>
                  </a:moveTo>
                  <a:cubicBezTo>
                    <a:pt x="1013" y="558"/>
                    <a:pt x="924" y="823"/>
                    <a:pt x="709" y="937"/>
                  </a:cubicBezTo>
                  <a:cubicBezTo>
                    <a:pt x="481" y="1038"/>
                    <a:pt x="216" y="937"/>
                    <a:pt x="102" y="709"/>
                  </a:cubicBezTo>
                  <a:cubicBezTo>
                    <a:pt x="1" y="482"/>
                    <a:pt x="89" y="203"/>
                    <a:pt x="304" y="102"/>
                  </a:cubicBezTo>
                  <a:cubicBezTo>
                    <a:pt x="519" y="1"/>
                    <a:pt x="798" y="102"/>
                    <a:pt x="899" y="330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553;p23">
              <a:extLst>
                <a:ext uri="{FF2B5EF4-FFF2-40B4-BE49-F238E27FC236}">
                  <a16:creationId xmlns:a16="http://schemas.microsoft.com/office/drawing/2014/main" id="{3AB8AF8F-CA68-7E1A-7949-2E1384974FD3}"/>
                </a:ext>
              </a:extLst>
            </p:cNvPr>
            <p:cNvSpPr/>
            <p:nvPr/>
          </p:nvSpPr>
          <p:spPr>
            <a:xfrm rot="1492103">
              <a:off x="3118578" y="4745508"/>
              <a:ext cx="116440" cy="100617"/>
            </a:xfrm>
            <a:custGeom>
              <a:avLst/>
              <a:gdLst/>
              <a:ahLst/>
              <a:cxnLst/>
              <a:rect l="l" t="t" r="r" b="b"/>
              <a:pathLst>
                <a:path w="4658" h="4025" fill="none" extrusionOk="0">
                  <a:moveTo>
                    <a:pt x="1469" y="4012"/>
                  </a:moveTo>
                  <a:lnTo>
                    <a:pt x="4341" y="2633"/>
                  </a:lnTo>
                  <a:cubicBezTo>
                    <a:pt x="4341" y="2633"/>
                    <a:pt x="4657" y="2544"/>
                    <a:pt x="4278" y="1785"/>
                  </a:cubicBezTo>
                  <a:cubicBezTo>
                    <a:pt x="3898" y="1026"/>
                    <a:pt x="3506" y="343"/>
                    <a:pt x="3506" y="343"/>
                  </a:cubicBezTo>
                  <a:cubicBezTo>
                    <a:pt x="3506" y="343"/>
                    <a:pt x="3443" y="1"/>
                    <a:pt x="2873" y="279"/>
                  </a:cubicBezTo>
                  <a:cubicBezTo>
                    <a:pt x="2304" y="545"/>
                    <a:pt x="418" y="1456"/>
                    <a:pt x="418" y="1456"/>
                  </a:cubicBezTo>
                  <a:cubicBezTo>
                    <a:pt x="418" y="1456"/>
                    <a:pt x="1" y="1671"/>
                    <a:pt x="266" y="2152"/>
                  </a:cubicBezTo>
                  <a:cubicBezTo>
                    <a:pt x="532" y="2620"/>
                    <a:pt x="1000" y="3683"/>
                    <a:pt x="1000" y="3683"/>
                  </a:cubicBezTo>
                  <a:cubicBezTo>
                    <a:pt x="1000" y="3683"/>
                    <a:pt x="1203" y="4025"/>
                    <a:pt x="1469" y="4012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554;p23">
              <a:extLst>
                <a:ext uri="{FF2B5EF4-FFF2-40B4-BE49-F238E27FC236}">
                  <a16:creationId xmlns:a16="http://schemas.microsoft.com/office/drawing/2014/main" id="{9876BB0C-924F-D860-23E6-50C032ABEDD0}"/>
                </a:ext>
              </a:extLst>
            </p:cNvPr>
            <p:cNvSpPr/>
            <p:nvPr/>
          </p:nvSpPr>
          <p:spPr>
            <a:xfrm rot="1492103">
              <a:off x="3231118" y="4743928"/>
              <a:ext cx="112941" cy="101891"/>
            </a:xfrm>
            <a:custGeom>
              <a:avLst/>
              <a:gdLst/>
              <a:ahLst/>
              <a:cxnLst/>
              <a:rect l="l" t="t" r="r" b="b"/>
              <a:pathLst>
                <a:path w="4518" h="4076" fill="none" extrusionOk="0">
                  <a:moveTo>
                    <a:pt x="1025" y="3569"/>
                  </a:moveTo>
                  <a:lnTo>
                    <a:pt x="177" y="1975"/>
                  </a:lnTo>
                  <a:cubicBezTo>
                    <a:pt x="177" y="1975"/>
                    <a:pt x="0" y="1620"/>
                    <a:pt x="696" y="1291"/>
                  </a:cubicBezTo>
                  <a:cubicBezTo>
                    <a:pt x="1405" y="950"/>
                    <a:pt x="3151" y="114"/>
                    <a:pt x="3151" y="114"/>
                  </a:cubicBezTo>
                  <a:cubicBezTo>
                    <a:pt x="3151" y="114"/>
                    <a:pt x="3594" y="1"/>
                    <a:pt x="3822" y="570"/>
                  </a:cubicBezTo>
                  <a:cubicBezTo>
                    <a:pt x="4062" y="1139"/>
                    <a:pt x="4404" y="1987"/>
                    <a:pt x="4404" y="1987"/>
                  </a:cubicBezTo>
                  <a:cubicBezTo>
                    <a:pt x="4404" y="1987"/>
                    <a:pt x="4518" y="2544"/>
                    <a:pt x="4176" y="2683"/>
                  </a:cubicBezTo>
                  <a:cubicBezTo>
                    <a:pt x="3328" y="3038"/>
                    <a:pt x="1481" y="3974"/>
                    <a:pt x="1481" y="3974"/>
                  </a:cubicBezTo>
                  <a:cubicBezTo>
                    <a:pt x="1481" y="3974"/>
                    <a:pt x="1266" y="4075"/>
                    <a:pt x="1025" y="356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555;p23">
              <a:extLst>
                <a:ext uri="{FF2B5EF4-FFF2-40B4-BE49-F238E27FC236}">
                  <a16:creationId xmlns:a16="http://schemas.microsoft.com/office/drawing/2014/main" id="{3E0DB2DE-9593-080A-8C91-8CB18D6135FD}"/>
                </a:ext>
              </a:extLst>
            </p:cNvPr>
            <p:cNvSpPr/>
            <p:nvPr/>
          </p:nvSpPr>
          <p:spPr>
            <a:xfrm rot="1492103">
              <a:off x="3340741" y="4741202"/>
              <a:ext cx="116115" cy="104416"/>
            </a:xfrm>
            <a:custGeom>
              <a:avLst/>
              <a:gdLst/>
              <a:ahLst/>
              <a:cxnLst/>
              <a:rect l="l" t="t" r="r" b="b"/>
              <a:pathLst>
                <a:path w="4645" h="4177" fill="none" extrusionOk="0">
                  <a:moveTo>
                    <a:pt x="165" y="1924"/>
                  </a:moveTo>
                  <a:lnTo>
                    <a:pt x="1013" y="3696"/>
                  </a:lnTo>
                  <a:cubicBezTo>
                    <a:pt x="1013" y="3696"/>
                    <a:pt x="1202" y="4176"/>
                    <a:pt x="1785" y="3911"/>
                  </a:cubicBezTo>
                  <a:cubicBezTo>
                    <a:pt x="2354" y="3658"/>
                    <a:pt x="4290" y="2721"/>
                    <a:pt x="4290" y="2721"/>
                  </a:cubicBezTo>
                  <a:cubicBezTo>
                    <a:pt x="4290" y="2721"/>
                    <a:pt x="4644" y="2607"/>
                    <a:pt x="4163" y="1696"/>
                  </a:cubicBezTo>
                  <a:cubicBezTo>
                    <a:pt x="3695" y="798"/>
                    <a:pt x="3569" y="443"/>
                    <a:pt x="3569" y="443"/>
                  </a:cubicBezTo>
                  <a:cubicBezTo>
                    <a:pt x="3569" y="443"/>
                    <a:pt x="3379" y="1"/>
                    <a:pt x="2544" y="494"/>
                  </a:cubicBezTo>
                  <a:cubicBezTo>
                    <a:pt x="2379" y="583"/>
                    <a:pt x="696" y="1367"/>
                    <a:pt x="696" y="1367"/>
                  </a:cubicBezTo>
                  <a:cubicBezTo>
                    <a:pt x="696" y="1367"/>
                    <a:pt x="0" y="1570"/>
                    <a:pt x="165" y="1924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556;p23">
              <a:extLst>
                <a:ext uri="{FF2B5EF4-FFF2-40B4-BE49-F238E27FC236}">
                  <a16:creationId xmlns:a16="http://schemas.microsoft.com/office/drawing/2014/main" id="{4BDBF422-AD39-6458-C1EB-E7F4BC135A3F}"/>
                </a:ext>
              </a:extLst>
            </p:cNvPr>
            <p:cNvSpPr/>
            <p:nvPr/>
          </p:nvSpPr>
          <p:spPr>
            <a:xfrm rot="1492103">
              <a:off x="3468287" y="4744327"/>
              <a:ext cx="166411" cy="111041"/>
            </a:xfrm>
            <a:custGeom>
              <a:avLst/>
              <a:gdLst/>
              <a:ahLst/>
              <a:cxnLst/>
              <a:rect l="l" t="t" r="r" b="b"/>
              <a:pathLst>
                <a:path w="6657" h="4442" fill="none" extrusionOk="0">
                  <a:moveTo>
                    <a:pt x="102" y="2316"/>
                  </a:moveTo>
                  <a:lnTo>
                    <a:pt x="899" y="3973"/>
                  </a:lnTo>
                  <a:cubicBezTo>
                    <a:pt x="899" y="3973"/>
                    <a:pt x="1025" y="4442"/>
                    <a:pt x="1974" y="3986"/>
                  </a:cubicBezTo>
                  <a:cubicBezTo>
                    <a:pt x="2923" y="3530"/>
                    <a:pt x="5859" y="2126"/>
                    <a:pt x="5859" y="2126"/>
                  </a:cubicBezTo>
                  <a:cubicBezTo>
                    <a:pt x="5859" y="2126"/>
                    <a:pt x="6656" y="1885"/>
                    <a:pt x="5821" y="1278"/>
                  </a:cubicBezTo>
                  <a:cubicBezTo>
                    <a:pt x="4973" y="658"/>
                    <a:pt x="4227" y="203"/>
                    <a:pt x="4227" y="203"/>
                  </a:cubicBezTo>
                  <a:cubicBezTo>
                    <a:pt x="4227" y="203"/>
                    <a:pt x="4037" y="0"/>
                    <a:pt x="3328" y="342"/>
                  </a:cubicBezTo>
                  <a:cubicBezTo>
                    <a:pt x="2607" y="683"/>
                    <a:pt x="367" y="1772"/>
                    <a:pt x="367" y="1772"/>
                  </a:cubicBezTo>
                  <a:cubicBezTo>
                    <a:pt x="367" y="1772"/>
                    <a:pt x="0" y="1911"/>
                    <a:pt x="102" y="231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557;p23">
              <a:extLst>
                <a:ext uri="{FF2B5EF4-FFF2-40B4-BE49-F238E27FC236}">
                  <a16:creationId xmlns:a16="http://schemas.microsoft.com/office/drawing/2014/main" id="{035733CC-4015-96D5-9897-24610366B3C4}"/>
                </a:ext>
              </a:extLst>
            </p:cNvPr>
            <p:cNvSpPr/>
            <p:nvPr/>
          </p:nvSpPr>
          <p:spPr>
            <a:xfrm rot="1492103">
              <a:off x="3518613" y="4748448"/>
              <a:ext cx="31647" cy="87668"/>
            </a:xfrm>
            <a:custGeom>
              <a:avLst/>
              <a:gdLst/>
              <a:ahLst/>
              <a:cxnLst/>
              <a:rect l="l" t="t" r="r" b="b"/>
              <a:pathLst>
                <a:path w="1266" h="3507" fill="none" extrusionOk="0">
                  <a:moveTo>
                    <a:pt x="0" y="520"/>
                  </a:moveTo>
                  <a:lnTo>
                    <a:pt x="25" y="3506"/>
                  </a:lnTo>
                  <a:lnTo>
                    <a:pt x="1265" y="2911"/>
                  </a:lnTo>
                  <a:lnTo>
                    <a:pt x="1088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558;p23">
              <a:extLst>
                <a:ext uri="{FF2B5EF4-FFF2-40B4-BE49-F238E27FC236}">
                  <a16:creationId xmlns:a16="http://schemas.microsoft.com/office/drawing/2014/main" id="{E69CAB41-D97A-EE41-D08F-E3192C8E1496}"/>
                </a:ext>
              </a:extLst>
            </p:cNvPr>
            <p:cNvSpPr/>
            <p:nvPr/>
          </p:nvSpPr>
          <p:spPr>
            <a:xfrm rot="1492103">
              <a:off x="3276937" y="4753688"/>
              <a:ext cx="16774" cy="81643"/>
            </a:xfrm>
            <a:custGeom>
              <a:avLst/>
              <a:gdLst/>
              <a:ahLst/>
              <a:cxnLst/>
              <a:rect l="l" t="t" r="r" b="b"/>
              <a:pathLst>
                <a:path w="671" h="3266" fill="none" extrusionOk="0">
                  <a:moveTo>
                    <a:pt x="0" y="3266"/>
                  </a:moveTo>
                  <a:lnTo>
                    <a:pt x="228" y="203"/>
                  </a:lnTo>
                  <a:lnTo>
                    <a:pt x="671" y="1"/>
                  </a:lnTo>
                  <a:lnTo>
                    <a:pt x="544" y="310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559;p23">
              <a:extLst>
                <a:ext uri="{FF2B5EF4-FFF2-40B4-BE49-F238E27FC236}">
                  <a16:creationId xmlns:a16="http://schemas.microsoft.com/office/drawing/2014/main" id="{C5FDFFED-E009-5BB1-E332-C406072B74B1}"/>
                </a:ext>
              </a:extLst>
            </p:cNvPr>
            <p:cNvSpPr/>
            <p:nvPr/>
          </p:nvSpPr>
          <p:spPr>
            <a:xfrm rot="1492103">
              <a:off x="3307873" y="4759585"/>
              <a:ext cx="19323" cy="75319"/>
            </a:xfrm>
            <a:custGeom>
              <a:avLst/>
              <a:gdLst/>
              <a:ahLst/>
              <a:cxnLst/>
              <a:rect l="l" t="t" r="r" b="b"/>
              <a:pathLst>
                <a:path w="773" h="3013" fill="none" extrusionOk="0">
                  <a:moveTo>
                    <a:pt x="203" y="3012"/>
                  </a:moveTo>
                  <a:lnTo>
                    <a:pt x="0" y="76"/>
                  </a:lnTo>
                  <a:lnTo>
                    <a:pt x="291" y="0"/>
                  </a:lnTo>
                  <a:lnTo>
                    <a:pt x="772" y="2746"/>
                  </a:ln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465828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0"/>
          <p:cNvSpPr txBox="1">
            <a:spLocks noGrp="1"/>
          </p:cNvSpPr>
          <p:nvPr>
            <p:ph type="title"/>
          </p:nvPr>
        </p:nvSpPr>
        <p:spPr>
          <a:xfrm>
            <a:off x="457200" y="3836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PT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2.5. – Descrição do problema</a:t>
            </a:r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PT" sz="2000" dirty="0">
                <a:solidFill>
                  <a:schemeClr val="bg1">
                    <a:lumMod val="50000"/>
                  </a:schemeClr>
                </a:solidFill>
              </a:rPr>
              <a:t>– problema de otimização</a:t>
            </a:r>
            <a:endParaRPr sz="20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81" name="Google Shape;281;p20"/>
          <p:cNvSpPr txBox="1">
            <a:spLocks noGrp="1"/>
          </p:cNvSpPr>
          <p:nvPr>
            <p:ph type="title"/>
          </p:nvPr>
        </p:nvSpPr>
        <p:spPr>
          <a:xfrm>
            <a:off x="8024400" y="1647050"/>
            <a:ext cx="2043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</a:rPr>
              <a:t>!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287" name="Google Shape;287;p20"/>
          <p:cNvSpPr txBox="1">
            <a:spLocks noGrp="1"/>
          </p:cNvSpPr>
          <p:nvPr>
            <p:ph type="title"/>
          </p:nvPr>
        </p:nvSpPr>
        <p:spPr>
          <a:xfrm>
            <a:off x="457200" y="1732171"/>
            <a:ext cx="3205241" cy="24824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dirty="0">
                <a:latin typeface="Roboto"/>
                <a:ea typeface="Roboto"/>
              </a:rPr>
              <a:t>    Neste exercício o objetivo é maximizar a dimensão do grupo de pessoas e indicar um caminho de uma origem até um destino, ambos indicados pelo utilizador, sendo que cada veículo tem capacidade máxima que pode transportar na sua viagem.</a:t>
            </a:r>
            <a:endParaRPr sz="1200" dirty="0">
              <a:latin typeface="Roboto"/>
              <a:ea typeface="Roboto"/>
              <a:sym typeface="Roboto"/>
            </a:endParaRPr>
          </a:p>
        </p:txBody>
      </p:sp>
      <p:sp>
        <p:nvSpPr>
          <p:cNvPr id="290" name="Google Shape;290;p20"/>
          <p:cNvSpPr txBox="1">
            <a:spLocks noGrp="1"/>
          </p:cNvSpPr>
          <p:nvPr>
            <p:ph type="title"/>
          </p:nvPr>
        </p:nvSpPr>
        <p:spPr>
          <a:xfrm>
            <a:off x="8024388" y="2143250"/>
            <a:ext cx="2043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</a:rPr>
              <a:t>!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52" name="Google Shape;560;p23">
            <a:extLst>
              <a:ext uri="{FF2B5EF4-FFF2-40B4-BE49-F238E27FC236}">
                <a16:creationId xmlns:a16="http://schemas.microsoft.com/office/drawing/2014/main" id="{FE9E5E2F-C5B3-03BD-AF1D-150A6416E50F}"/>
              </a:ext>
            </a:extLst>
          </p:cNvPr>
          <p:cNvSpPr/>
          <p:nvPr/>
        </p:nvSpPr>
        <p:spPr>
          <a:xfrm>
            <a:off x="4174836" y="1803775"/>
            <a:ext cx="4668930" cy="1932160"/>
          </a:xfrm>
          <a:custGeom>
            <a:avLst/>
            <a:gdLst/>
            <a:ahLst/>
            <a:cxnLst/>
            <a:rect l="l" t="t" r="r" b="b"/>
            <a:pathLst>
              <a:path w="310596" h="87579" extrusionOk="0">
                <a:moveTo>
                  <a:pt x="0" y="87579"/>
                </a:moveTo>
                <a:lnTo>
                  <a:pt x="28565" y="81367"/>
                </a:lnTo>
                <a:lnTo>
                  <a:pt x="57841" y="74963"/>
                </a:lnTo>
                <a:lnTo>
                  <a:pt x="77648" y="13103"/>
                </a:lnTo>
                <a:lnTo>
                  <a:pt x="122748" y="64906"/>
                </a:lnTo>
                <a:lnTo>
                  <a:pt x="152001" y="16759"/>
                </a:lnTo>
                <a:lnTo>
                  <a:pt x="189178" y="0"/>
                </a:lnTo>
                <a:lnTo>
                  <a:pt x="218432" y="76486"/>
                </a:lnTo>
                <a:lnTo>
                  <a:pt x="249210" y="57288"/>
                </a:lnTo>
                <a:lnTo>
                  <a:pt x="310596" y="1571"/>
                </a:lnTo>
              </a:path>
            </a:pathLst>
          </a:custGeom>
          <a:noFill/>
          <a:ln w="9525" cap="flat" cmpd="sng">
            <a:solidFill>
              <a:srgbClr val="DADADA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3" name="Google Shape;561;p23">
            <a:extLst>
              <a:ext uri="{FF2B5EF4-FFF2-40B4-BE49-F238E27FC236}">
                <a16:creationId xmlns:a16="http://schemas.microsoft.com/office/drawing/2014/main" id="{8D542F03-8CAC-CE65-E097-EA25BD0DD999}"/>
              </a:ext>
            </a:extLst>
          </p:cNvPr>
          <p:cNvSpPr/>
          <p:nvPr/>
        </p:nvSpPr>
        <p:spPr>
          <a:xfrm>
            <a:off x="4119036" y="3680135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EC9B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64;p23">
            <a:extLst>
              <a:ext uri="{FF2B5EF4-FFF2-40B4-BE49-F238E27FC236}">
                <a16:creationId xmlns:a16="http://schemas.microsoft.com/office/drawing/2014/main" id="{CE041EA6-108E-101B-9736-655B21291A94}"/>
              </a:ext>
            </a:extLst>
          </p:cNvPr>
          <p:cNvSpPr/>
          <p:nvPr/>
        </p:nvSpPr>
        <p:spPr>
          <a:xfrm>
            <a:off x="4979845" y="3397855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62;p23">
            <a:extLst>
              <a:ext uri="{FF2B5EF4-FFF2-40B4-BE49-F238E27FC236}">
                <a16:creationId xmlns:a16="http://schemas.microsoft.com/office/drawing/2014/main" id="{7D37C22F-5F4D-1B55-6D7F-7A394E6004A7}"/>
              </a:ext>
            </a:extLst>
          </p:cNvPr>
          <p:cNvSpPr/>
          <p:nvPr/>
        </p:nvSpPr>
        <p:spPr>
          <a:xfrm>
            <a:off x="5290154" y="2087450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3;p23">
            <a:extLst>
              <a:ext uri="{FF2B5EF4-FFF2-40B4-BE49-F238E27FC236}">
                <a16:creationId xmlns:a16="http://schemas.microsoft.com/office/drawing/2014/main" id="{A2F946BC-4A2D-DEF1-E69B-BAFFCCCCAF54}"/>
              </a:ext>
            </a:extLst>
          </p:cNvPr>
          <p:cNvSpPr/>
          <p:nvPr/>
        </p:nvSpPr>
        <p:spPr>
          <a:xfrm>
            <a:off x="5963331" y="3167586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29346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65;p23">
            <a:extLst>
              <a:ext uri="{FF2B5EF4-FFF2-40B4-BE49-F238E27FC236}">
                <a16:creationId xmlns:a16="http://schemas.microsoft.com/office/drawing/2014/main" id="{3ED7D9CF-9A0F-39A4-E467-4DEBC08C2308}"/>
              </a:ext>
            </a:extLst>
          </p:cNvPr>
          <p:cNvSpPr/>
          <p:nvPr/>
        </p:nvSpPr>
        <p:spPr>
          <a:xfrm>
            <a:off x="6410526" y="2093277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EC9B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66;p23">
            <a:extLst>
              <a:ext uri="{FF2B5EF4-FFF2-40B4-BE49-F238E27FC236}">
                <a16:creationId xmlns:a16="http://schemas.microsoft.com/office/drawing/2014/main" id="{96D34BD8-C97A-CBAD-E1B6-061D85CFD08E}"/>
              </a:ext>
            </a:extLst>
          </p:cNvPr>
          <p:cNvSpPr/>
          <p:nvPr/>
        </p:nvSpPr>
        <p:spPr>
          <a:xfrm>
            <a:off x="6949535" y="1778368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29346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67;p23">
            <a:extLst>
              <a:ext uri="{FF2B5EF4-FFF2-40B4-BE49-F238E27FC236}">
                <a16:creationId xmlns:a16="http://schemas.microsoft.com/office/drawing/2014/main" id="{F89A8E1E-1CAD-49EB-5189-FB9C6332835E}"/>
              </a:ext>
            </a:extLst>
          </p:cNvPr>
          <p:cNvSpPr/>
          <p:nvPr/>
        </p:nvSpPr>
        <p:spPr>
          <a:xfrm>
            <a:off x="7408128" y="3425008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568;p23">
            <a:extLst>
              <a:ext uri="{FF2B5EF4-FFF2-40B4-BE49-F238E27FC236}">
                <a16:creationId xmlns:a16="http://schemas.microsoft.com/office/drawing/2014/main" id="{DB836CF4-0A71-72AB-2493-DFFF88644BED}"/>
              </a:ext>
            </a:extLst>
          </p:cNvPr>
          <p:cNvSpPr/>
          <p:nvPr/>
        </p:nvSpPr>
        <p:spPr>
          <a:xfrm>
            <a:off x="7850017" y="3044976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EC9B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569;p23">
            <a:extLst>
              <a:ext uri="{FF2B5EF4-FFF2-40B4-BE49-F238E27FC236}">
                <a16:creationId xmlns:a16="http://schemas.microsoft.com/office/drawing/2014/main" id="{63278635-0B23-3500-90FF-A515A2C8B766}"/>
              </a:ext>
            </a:extLst>
          </p:cNvPr>
          <p:cNvSpPr/>
          <p:nvPr/>
        </p:nvSpPr>
        <p:spPr>
          <a:xfrm>
            <a:off x="8764823" y="1831132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532;p23">
            <a:extLst>
              <a:ext uri="{FF2B5EF4-FFF2-40B4-BE49-F238E27FC236}">
                <a16:creationId xmlns:a16="http://schemas.microsoft.com/office/drawing/2014/main" id="{F9F269C4-9C07-AAFB-2DC8-AE54B6956451}"/>
              </a:ext>
            </a:extLst>
          </p:cNvPr>
          <p:cNvGrpSpPr/>
          <p:nvPr/>
        </p:nvGrpSpPr>
        <p:grpSpPr>
          <a:xfrm>
            <a:off x="6296723" y="2688156"/>
            <a:ext cx="339205" cy="282250"/>
            <a:chOff x="2967600" y="4528286"/>
            <a:chExt cx="765827" cy="670678"/>
          </a:xfrm>
        </p:grpSpPr>
        <p:sp>
          <p:nvSpPr>
            <p:cNvPr id="63" name="Google Shape;533;p23">
              <a:extLst>
                <a:ext uri="{FF2B5EF4-FFF2-40B4-BE49-F238E27FC236}">
                  <a16:creationId xmlns:a16="http://schemas.microsoft.com/office/drawing/2014/main" id="{79F5348B-EAF7-F081-8326-4982864871C6}"/>
                </a:ext>
              </a:extLst>
            </p:cNvPr>
            <p:cNvSpPr/>
            <p:nvPr/>
          </p:nvSpPr>
          <p:spPr>
            <a:xfrm rot="1492103">
              <a:off x="3031179" y="4642031"/>
              <a:ext cx="638671" cy="443188"/>
            </a:xfrm>
            <a:custGeom>
              <a:avLst/>
              <a:gdLst/>
              <a:ahLst/>
              <a:cxnLst/>
              <a:rect l="l" t="t" r="r" b="b"/>
              <a:pathLst>
                <a:path w="25549" h="17729" fill="none" extrusionOk="0">
                  <a:moveTo>
                    <a:pt x="3848" y="17728"/>
                  </a:moveTo>
                  <a:lnTo>
                    <a:pt x="1620" y="13059"/>
                  </a:lnTo>
                  <a:cubicBezTo>
                    <a:pt x="1620" y="13059"/>
                    <a:pt x="1" y="9693"/>
                    <a:pt x="1747" y="8503"/>
                  </a:cubicBezTo>
                  <a:cubicBezTo>
                    <a:pt x="3481" y="7314"/>
                    <a:pt x="7112" y="5062"/>
                    <a:pt x="9339" y="3910"/>
                  </a:cubicBezTo>
                  <a:cubicBezTo>
                    <a:pt x="11554" y="2759"/>
                    <a:pt x="16312" y="658"/>
                    <a:pt x="17792" y="329"/>
                  </a:cubicBezTo>
                  <a:cubicBezTo>
                    <a:pt x="19273" y="0"/>
                    <a:pt x="20728" y="607"/>
                    <a:pt x="22778" y="2695"/>
                  </a:cubicBezTo>
                  <a:cubicBezTo>
                    <a:pt x="24840" y="4783"/>
                    <a:pt x="25321" y="5606"/>
                    <a:pt x="25549" y="6783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34;p23">
              <a:extLst>
                <a:ext uri="{FF2B5EF4-FFF2-40B4-BE49-F238E27FC236}">
                  <a16:creationId xmlns:a16="http://schemas.microsoft.com/office/drawing/2014/main" id="{30BF0696-85B2-D8A7-8532-725A346D594C}"/>
                </a:ext>
              </a:extLst>
            </p:cNvPr>
            <p:cNvSpPr/>
            <p:nvPr/>
          </p:nvSpPr>
          <p:spPr>
            <a:xfrm rot="1492103">
              <a:off x="3586323" y="4934014"/>
              <a:ext cx="92367" cy="59170"/>
            </a:xfrm>
            <a:custGeom>
              <a:avLst/>
              <a:gdLst/>
              <a:ahLst/>
              <a:cxnLst/>
              <a:rect l="l" t="t" r="r" b="b"/>
              <a:pathLst>
                <a:path w="3695" h="2367" fill="none" extrusionOk="0">
                  <a:moveTo>
                    <a:pt x="3568" y="355"/>
                  </a:moveTo>
                  <a:cubicBezTo>
                    <a:pt x="3695" y="608"/>
                    <a:pt x="3581" y="911"/>
                    <a:pt x="3341" y="1025"/>
                  </a:cubicBezTo>
                  <a:lnTo>
                    <a:pt x="797" y="2240"/>
                  </a:lnTo>
                  <a:cubicBezTo>
                    <a:pt x="544" y="2367"/>
                    <a:pt x="240" y="2253"/>
                    <a:pt x="127" y="2012"/>
                  </a:cubicBezTo>
                  <a:lnTo>
                    <a:pt x="127" y="2012"/>
                  </a:lnTo>
                  <a:cubicBezTo>
                    <a:pt x="0" y="1759"/>
                    <a:pt x="114" y="1456"/>
                    <a:pt x="354" y="1342"/>
                  </a:cubicBezTo>
                  <a:lnTo>
                    <a:pt x="2898" y="127"/>
                  </a:lnTo>
                  <a:cubicBezTo>
                    <a:pt x="3151" y="0"/>
                    <a:pt x="3455" y="114"/>
                    <a:pt x="356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35;p23">
              <a:extLst>
                <a:ext uri="{FF2B5EF4-FFF2-40B4-BE49-F238E27FC236}">
                  <a16:creationId xmlns:a16="http://schemas.microsoft.com/office/drawing/2014/main" id="{66151DF9-AA7B-D201-EA64-DE1320A5B497}"/>
                </a:ext>
              </a:extLst>
            </p:cNvPr>
            <p:cNvSpPr/>
            <p:nvPr/>
          </p:nvSpPr>
          <p:spPr>
            <a:xfrm rot="1492103">
              <a:off x="3033742" y="4956619"/>
              <a:ext cx="79118" cy="52846"/>
            </a:xfrm>
            <a:custGeom>
              <a:avLst/>
              <a:gdLst/>
              <a:ahLst/>
              <a:cxnLst/>
              <a:rect l="l" t="t" r="r" b="b"/>
              <a:pathLst>
                <a:path w="3165" h="2114" fill="none" extrusionOk="0">
                  <a:moveTo>
                    <a:pt x="3038" y="355"/>
                  </a:moveTo>
                  <a:cubicBezTo>
                    <a:pt x="3164" y="608"/>
                    <a:pt x="3051" y="911"/>
                    <a:pt x="2810" y="1025"/>
                  </a:cubicBezTo>
                  <a:lnTo>
                    <a:pt x="785" y="2000"/>
                  </a:lnTo>
                  <a:cubicBezTo>
                    <a:pt x="532" y="2114"/>
                    <a:pt x="241" y="2012"/>
                    <a:pt x="115" y="1759"/>
                  </a:cubicBezTo>
                  <a:lnTo>
                    <a:pt x="115" y="1759"/>
                  </a:lnTo>
                  <a:cubicBezTo>
                    <a:pt x="1" y="1506"/>
                    <a:pt x="102" y="1215"/>
                    <a:pt x="355" y="1089"/>
                  </a:cubicBezTo>
                  <a:lnTo>
                    <a:pt x="2380" y="127"/>
                  </a:lnTo>
                  <a:cubicBezTo>
                    <a:pt x="2620" y="0"/>
                    <a:pt x="2924" y="114"/>
                    <a:pt x="303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36;p23">
              <a:extLst>
                <a:ext uri="{FF2B5EF4-FFF2-40B4-BE49-F238E27FC236}">
                  <a16:creationId xmlns:a16="http://schemas.microsoft.com/office/drawing/2014/main" id="{33F5091E-3151-DD72-4EB9-DA34392B3BB6}"/>
                </a:ext>
              </a:extLst>
            </p:cNvPr>
            <p:cNvSpPr/>
            <p:nvPr/>
          </p:nvSpPr>
          <p:spPr>
            <a:xfrm rot="1492103">
              <a:off x="3106220" y="4931459"/>
              <a:ext cx="121815" cy="121790"/>
            </a:xfrm>
            <a:custGeom>
              <a:avLst/>
              <a:gdLst/>
              <a:ahLst/>
              <a:cxnLst/>
              <a:rect l="l" t="t" r="r" b="b"/>
              <a:pathLst>
                <a:path w="4873" h="4872" fill="none" extrusionOk="0">
                  <a:moveTo>
                    <a:pt x="4366" y="1518"/>
                  </a:moveTo>
                  <a:cubicBezTo>
                    <a:pt x="4873" y="2581"/>
                    <a:pt x="4430" y="3859"/>
                    <a:pt x="3367" y="4366"/>
                  </a:cubicBezTo>
                  <a:cubicBezTo>
                    <a:pt x="2304" y="4872"/>
                    <a:pt x="1026" y="4429"/>
                    <a:pt x="520" y="3366"/>
                  </a:cubicBezTo>
                  <a:cubicBezTo>
                    <a:pt x="1" y="2290"/>
                    <a:pt x="456" y="1025"/>
                    <a:pt x="1519" y="506"/>
                  </a:cubicBezTo>
                  <a:cubicBezTo>
                    <a:pt x="2582" y="0"/>
                    <a:pt x="3860" y="456"/>
                    <a:pt x="4366" y="1518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37;p23">
              <a:extLst>
                <a:ext uri="{FF2B5EF4-FFF2-40B4-BE49-F238E27FC236}">
                  <a16:creationId xmlns:a16="http://schemas.microsoft.com/office/drawing/2014/main" id="{21084F79-9750-B927-E665-DDB0C42979C3}"/>
                </a:ext>
              </a:extLst>
            </p:cNvPr>
            <p:cNvSpPr/>
            <p:nvPr/>
          </p:nvSpPr>
          <p:spPr>
            <a:xfrm rot="1492103">
              <a:off x="3135638" y="4960928"/>
              <a:ext cx="63295" cy="62970"/>
            </a:xfrm>
            <a:custGeom>
              <a:avLst/>
              <a:gdLst/>
              <a:ahLst/>
              <a:cxnLst/>
              <a:rect l="l" t="t" r="r" b="b"/>
              <a:pathLst>
                <a:path w="2532" h="2519" fill="none" extrusionOk="0">
                  <a:moveTo>
                    <a:pt x="2266" y="785"/>
                  </a:moveTo>
                  <a:cubicBezTo>
                    <a:pt x="2531" y="1329"/>
                    <a:pt x="2291" y="2000"/>
                    <a:pt x="1747" y="2266"/>
                  </a:cubicBezTo>
                  <a:cubicBezTo>
                    <a:pt x="1190" y="2519"/>
                    <a:pt x="532" y="2291"/>
                    <a:pt x="266" y="1734"/>
                  </a:cubicBezTo>
                  <a:cubicBezTo>
                    <a:pt x="1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6" y="78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38;p23">
              <a:extLst>
                <a:ext uri="{FF2B5EF4-FFF2-40B4-BE49-F238E27FC236}">
                  <a16:creationId xmlns:a16="http://schemas.microsoft.com/office/drawing/2014/main" id="{2C3A30ED-90F8-6233-3600-E12BABAE91EA}"/>
                </a:ext>
              </a:extLst>
            </p:cNvPr>
            <p:cNvSpPr/>
            <p:nvPr/>
          </p:nvSpPr>
          <p:spPr>
            <a:xfrm rot="1492103">
              <a:off x="3161884" y="4987202"/>
              <a:ext cx="10799" cy="10449"/>
            </a:xfrm>
            <a:custGeom>
              <a:avLst/>
              <a:gdLst/>
              <a:ahLst/>
              <a:cxnLst/>
              <a:rect l="l" t="t" r="r" b="b"/>
              <a:pathLst>
                <a:path w="432" h="418" fill="none" extrusionOk="0">
                  <a:moveTo>
                    <a:pt x="381" y="127"/>
                  </a:moveTo>
                  <a:cubicBezTo>
                    <a:pt x="431" y="228"/>
                    <a:pt x="381" y="329"/>
                    <a:pt x="292" y="380"/>
                  </a:cubicBezTo>
                  <a:cubicBezTo>
                    <a:pt x="203" y="418"/>
                    <a:pt x="90" y="380"/>
                    <a:pt x="52" y="291"/>
                  </a:cubicBezTo>
                  <a:cubicBezTo>
                    <a:pt x="1" y="203"/>
                    <a:pt x="39" y="89"/>
                    <a:pt x="140" y="51"/>
                  </a:cubicBezTo>
                  <a:cubicBezTo>
                    <a:pt x="229" y="0"/>
                    <a:pt x="343" y="38"/>
                    <a:pt x="381" y="127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39;p23">
              <a:extLst>
                <a:ext uri="{FF2B5EF4-FFF2-40B4-BE49-F238E27FC236}">
                  <a16:creationId xmlns:a16="http://schemas.microsoft.com/office/drawing/2014/main" id="{DED5C77B-9CF8-6E30-4DAB-07E39FD777FF}"/>
                </a:ext>
              </a:extLst>
            </p:cNvPr>
            <p:cNvSpPr/>
            <p:nvPr/>
          </p:nvSpPr>
          <p:spPr>
            <a:xfrm rot="1492103">
              <a:off x="3466021" y="4921760"/>
              <a:ext cx="121790" cy="12179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4353" y="1519"/>
                  </a:moveTo>
                  <a:cubicBezTo>
                    <a:pt x="4872" y="2582"/>
                    <a:pt x="4416" y="3860"/>
                    <a:pt x="3353" y="4366"/>
                  </a:cubicBezTo>
                  <a:cubicBezTo>
                    <a:pt x="2291" y="4872"/>
                    <a:pt x="1013" y="4429"/>
                    <a:pt x="506" y="3366"/>
                  </a:cubicBezTo>
                  <a:cubicBezTo>
                    <a:pt x="0" y="2303"/>
                    <a:pt x="443" y="1025"/>
                    <a:pt x="1506" y="519"/>
                  </a:cubicBezTo>
                  <a:cubicBezTo>
                    <a:pt x="2569" y="0"/>
                    <a:pt x="3847" y="456"/>
                    <a:pt x="4353" y="151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40;p23">
              <a:extLst>
                <a:ext uri="{FF2B5EF4-FFF2-40B4-BE49-F238E27FC236}">
                  <a16:creationId xmlns:a16="http://schemas.microsoft.com/office/drawing/2014/main" id="{A66CA58F-1E97-215F-6D36-8B55A988511A}"/>
                </a:ext>
              </a:extLst>
            </p:cNvPr>
            <p:cNvSpPr/>
            <p:nvPr/>
          </p:nvSpPr>
          <p:spPr>
            <a:xfrm rot="1492103">
              <a:off x="3495074" y="4951083"/>
              <a:ext cx="63295" cy="63295"/>
            </a:xfrm>
            <a:custGeom>
              <a:avLst/>
              <a:gdLst/>
              <a:ahLst/>
              <a:cxnLst/>
              <a:rect l="l" t="t" r="r" b="b"/>
              <a:pathLst>
                <a:path w="2532" h="2532" fill="none" extrusionOk="0">
                  <a:moveTo>
                    <a:pt x="2265" y="786"/>
                  </a:moveTo>
                  <a:cubicBezTo>
                    <a:pt x="2531" y="1342"/>
                    <a:pt x="2303" y="2000"/>
                    <a:pt x="1747" y="2266"/>
                  </a:cubicBezTo>
                  <a:cubicBezTo>
                    <a:pt x="1190" y="2532"/>
                    <a:pt x="532" y="2291"/>
                    <a:pt x="266" y="1747"/>
                  </a:cubicBezTo>
                  <a:cubicBezTo>
                    <a:pt x="0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5" y="78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41;p23">
              <a:extLst>
                <a:ext uri="{FF2B5EF4-FFF2-40B4-BE49-F238E27FC236}">
                  <a16:creationId xmlns:a16="http://schemas.microsoft.com/office/drawing/2014/main" id="{F8AD03C4-85D5-1A28-BDE4-BA2C7893373E}"/>
                </a:ext>
              </a:extLst>
            </p:cNvPr>
            <p:cNvSpPr/>
            <p:nvPr/>
          </p:nvSpPr>
          <p:spPr>
            <a:xfrm rot="1492103">
              <a:off x="3521700" y="4977434"/>
              <a:ext cx="10449" cy="10449"/>
            </a:xfrm>
            <a:custGeom>
              <a:avLst/>
              <a:gdLst/>
              <a:ahLst/>
              <a:cxnLst/>
              <a:rect l="l" t="t" r="r" b="b"/>
              <a:pathLst>
                <a:path w="418" h="418" fill="none" extrusionOk="0">
                  <a:moveTo>
                    <a:pt x="367" y="139"/>
                  </a:moveTo>
                  <a:cubicBezTo>
                    <a:pt x="418" y="228"/>
                    <a:pt x="380" y="329"/>
                    <a:pt x="291" y="380"/>
                  </a:cubicBezTo>
                  <a:cubicBezTo>
                    <a:pt x="190" y="418"/>
                    <a:pt x="89" y="380"/>
                    <a:pt x="38" y="291"/>
                  </a:cubicBezTo>
                  <a:cubicBezTo>
                    <a:pt x="0" y="203"/>
                    <a:pt x="38" y="89"/>
                    <a:pt x="127" y="51"/>
                  </a:cubicBezTo>
                  <a:cubicBezTo>
                    <a:pt x="215" y="0"/>
                    <a:pt x="329" y="38"/>
                    <a:pt x="367" y="13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42;p23">
              <a:extLst>
                <a:ext uri="{FF2B5EF4-FFF2-40B4-BE49-F238E27FC236}">
                  <a16:creationId xmlns:a16="http://schemas.microsoft.com/office/drawing/2014/main" id="{83CF64A4-A61A-C696-6EA8-3D94D0B34F4E}"/>
                </a:ext>
              </a:extLst>
            </p:cNvPr>
            <p:cNvSpPr/>
            <p:nvPr/>
          </p:nvSpPr>
          <p:spPr>
            <a:xfrm rot="1492103">
              <a:off x="3233231" y="4922499"/>
              <a:ext cx="226531" cy="114215"/>
            </a:xfrm>
            <a:custGeom>
              <a:avLst/>
              <a:gdLst/>
              <a:ahLst/>
              <a:cxnLst/>
              <a:rect l="l" t="t" r="r" b="b"/>
              <a:pathLst>
                <a:path w="9062" h="4569" fill="none" extrusionOk="0">
                  <a:moveTo>
                    <a:pt x="1" y="4568"/>
                  </a:moveTo>
                  <a:lnTo>
                    <a:pt x="906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43;p23">
              <a:extLst>
                <a:ext uri="{FF2B5EF4-FFF2-40B4-BE49-F238E27FC236}">
                  <a16:creationId xmlns:a16="http://schemas.microsoft.com/office/drawing/2014/main" id="{0D587D2D-F1AE-D85C-1221-6680A770F7E0}"/>
                </a:ext>
              </a:extLst>
            </p:cNvPr>
            <p:cNvSpPr/>
            <p:nvPr/>
          </p:nvSpPr>
          <p:spPr>
            <a:xfrm rot="1492103">
              <a:off x="3101594" y="4637243"/>
              <a:ext cx="468486" cy="230306"/>
            </a:xfrm>
            <a:custGeom>
              <a:avLst/>
              <a:gdLst/>
              <a:ahLst/>
              <a:cxnLst/>
              <a:rect l="l" t="t" r="r" b="b"/>
              <a:pathLst>
                <a:path w="18741" h="9213" fill="none" extrusionOk="0">
                  <a:moveTo>
                    <a:pt x="0" y="9212"/>
                  </a:moveTo>
                  <a:lnTo>
                    <a:pt x="1874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44;p23">
              <a:extLst>
                <a:ext uri="{FF2B5EF4-FFF2-40B4-BE49-F238E27FC236}">
                  <a16:creationId xmlns:a16="http://schemas.microsoft.com/office/drawing/2014/main" id="{18771FEA-E4EB-0EA5-246C-61D6B9D68721}"/>
                </a:ext>
              </a:extLst>
            </p:cNvPr>
            <p:cNvSpPr/>
            <p:nvPr/>
          </p:nvSpPr>
          <p:spPr>
            <a:xfrm rot="1492103">
              <a:off x="3405727" y="4761832"/>
              <a:ext cx="97142" cy="202783"/>
            </a:xfrm>
            <a:custGeom>
              <a:avLst/>
              <a:gdLst/>
              <a:ahLst/>
              <a:cxnLst/>
              <a:rect l="l" t="t" r="r" b="b"/>
              <a:pathLst>
                <a:path w="3886" h="8112" fill="none" extrusionOk="0">
                  <a:moveTo>
                    <a:pt x="1" y="1"/>
                  </a:moveTo>
                  <a:cubicBezTo>
                    <a:pt x="1" y="1"/>
                    <a:pt x="3443" y="7504"/>
                    <a:pt x="3885" y="8112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45;p23">
              <a:extLst>
                <a:ext uri="{FF2B5EF4-FFF2-40B4-BE49-F238E27FC236}">
                  <a16:creationId xmlns:a16="http://schemas.microsoft.com/office/drawing/2014/main" id="{5C5D0A1A-1848-C2CE-92CE-A30B3C047E64}"/>
                </a:ext>
              </a:extLst>
            </p:cNvPr>
            <p:cNvSpPr/>
            <p:nvPr/>
          </p:nvSpPr>
          <p:spPr>
            <a:xfrm rot="1492103">
              <a:off x="3083492" y="4713707"/>
              <a:ext cx="528906" cy="259078"/>
            </a:xfrm>
            <a:custGeom>
              <a:avLst/>
              <a:gdLst/>
              <a:ahLst/>
              <a:cxnLst/>
              <a:rect l="l" t="t" r="r" b="b"/>
              <a:pathLst>
                <a:path w="21158" h="10364" fill="none" extrusionOk="0">
                  <a:moveTo>
                    <a:pt x="1" y="10364"/>
                  </a:moveTo>
                  <a:lnTo>
                    <a:pt x="21158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46;p23">
              <a:extLst>
                <a:ext uri="{FF2B5EF4-FFF2-40B4-BE49-F238E27FC236}">
                  <a16:creationId xmlns:a16="http://schemas.microsoft.com/office/drawing/2014/main" id="{E3F32ED5-EC65-C3B1-5340-28CE7A21CC0D}"/>
                </a:ext>
              </a:extLst>
            </p:cNvPr>
            <p:cNvSpPr/>
            <p:nvPr/>
          </p:nvSpPr>
          <p:spPr>
            <a:xfrm rot="1492103">
              <a:off x="3120551" y="4853846"/>
              <a:ext cx="54745" cy="25948"/>
            </a:xfrm>
            <a:custGeom>
              <a:avLst/>
              <a:gdLst/>
              <a:ahLst/>
              <a:cxnLst/>
              <a:rect l="l" t="t" r="r" b="b"/>
              <a:pathLst>
                <a:path w="2190" h="1038" fill="none" extrusionOk="0">
                  <a:moveTo>
                    <a:pt x="0" y="1038"/>
                  </a:moveTo>
                  <a:lnTo>
                    <a:pt x="2189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47;p23">
              <a:extLst>
                <a:ext uri="{FF2B5EF4-FFF2-40B4-BE49-F238E27FC236}">
                  <a16:creationId xmlns:a16="http://schemas.microsoft.com/office/drawing/2014/main" id="{74D442FF-15B5-300E-3194-3BAAAD069C72}"/>
                </a:ext>
              </a:extLst>
            </p:cNvPr>
            <p:cNvSpPr/>
            <p:nvPr/>
          </p:nvSpPr>
          <p:spPr>
            <a:xfrm rot="1492103">
              <a:off x="3120759" y="4862950"/>
              <a:ext cx="54420" cy="26273"/>
            </a:xfrm>
            <a:custGeom>
              <a:avLst/>
              <a:gdLst/>
              <a:ahLst/>
              <a:cxnLst/>
              <a:rect l="l" t="t" r="r" b="b"/>
              <a:pathLst>
                <a:path w="2177" h="1051" fill="none" extrusionOk="0">
                  <a:moveTo>
                    <a:pt x="1" y="1051"/>
                  </a:moveTo>
                  <a:lnTo>
                    <a:pt x="2177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48;p23">
              <a:extLst>
                <a:ext uri="{FF2B5EF4-FFF2-40B4-BE49-F238E27FC236}">
                  <a16:creationId xmlns:a16="http://schemas.microsoft.com/office/drawing/2014/main" id="{60EAB51E-1871-6A47-D124-D19569A76FC6}"/>
                </a:ext>
              </a:extLst>
            </p:cNvPr>
            <p:cNvSpPr/>
            <p:nvPr/>
          </p:nvSpPr>
          <p:spPr>
            <a:xfrm rot="1492103">
              <a:off x="3120766" y="4872782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0" y="1051"/>
                  </a:moveTo>
                  <a:lnTo>
                    <a:pt x="2189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49;p23">
              <a:extLst>
                <a:ext uri="{FF2B5EF4-FFF2-40B4-BE49-F238E27FC236}">
                  <a16:creationId xmlns:a16="http://schemas.microsoft.com/office/drawing/2014/main" id="{F8D32B6F-8FCB-CAFA-1CF9-958C0A593768}"/>
                </a:ext>
              </a:extLst>
            </p:cNvPr>
            <p:cNvSpPr/>
            <p:nvPr/>
          </p:nvSpPr>
          <p:spPr>
            <a:xfrm rot="1492103">
              <a:off x="3121028" y="4881968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1" y="1051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50;p23">
              <a:extLst>
                <a:ext uri="{FF2B5EF4-FFF2-40B4-BE49-F238E27FC236}">
                  <a16:creationId xmlns:a16="http://schemas.microsoft.com/office/drawing/2014/main" id="{571276E3-E062-3680-7DEE-FF07D8543220}"/>
                </a:ext>
              </a:extLst>
            </p:cNvPr>
            <p:cNvSpPr/>
            <p:nvPr/>
          </p:nvSpPr>
          <p:spPr>
            <a:xfrm rot="1492103">
              <a:off x="3120985" y="4892735"/>
              <a:ext cx="54745" cy="25973"/>
            </a:xfrm>
            <a:custGeom>
              <a:avLst/>
              <a:gdLst/>
              <a:ahLst/>
              <a:cxnLst/>
              <a:rect l="l" t="t" r="r" b="b"/>
              <a:pathLst>
                <a:path w="2190" h="1039" fill="none" extrusionOk="0">
                  <a:moveTo>
                    <a:pt x="1" y="1039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51;p23">
              <a:extLst>
                <a:ext uri="{FF2B5EF4-FFF2-40B4-BE49-F238E27FC236}">
                  <a16:creationId xmlns:a16="http://schemas.microsoft.com/office/drawing/2014/main" id="{132A7D3D-A82B-FFC6-FCF6-1BEAB7EEA6A0}"/>
                </a:ext>
              </a:extLst>
            </p:cNvPr>
            <p:cNvSpPr/>
            <p:nvPr/>
          </p:nvSpPr>
          <p:spPr>
            <a:xfrm rot="1492103">
              <a:off x="3420507" y="4799371"/>
              <a:ext cx="261303" cy="140788"/>
            </a:xfrm>
            <a:custGeom>
              <a:avLst/>
              <a:gdLst/>
              <a:ahLst/>
              <a:cxnLst/>
              <a:rect l="l" t="t" r="r" b="b"/>
              <a:pathLst>
                <a:path w="10453" h="5632" fill="none" extrusionOk="0">
                  <a:moveTo>
                    <a:pt x="0" y="1"/>
                  </a:moveTo>
                  <a:cubicBezTo>
                    <a:pt x="0" y="1"/>
                    <a:pt x="2658" y="5100"/>
                    <a:pt x="3063" y="5632"/>
                  </a:cubicBezTo>
                  <a:cubicBezTo>
                    <a:pt x="3063" y="5632"/>
                    <a:pt x="6353" y="3911"/>
                    <a:pt x="7011" y="3974"/>
                  </a:cubicBezTo>
                  <a:cubicBezTo>
                    <a:pt x="7656" y="4050"/>
                    <a:pt x="8263" y="4278"/>
                    <a:pt x="8263" y="4278"/>
                  </a:cubicBezTo>
                  <a:lnTo>
                    <a:pt x="10452" y="324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52;p23">
              <a:extLst>
                <a:ext uri="{FF2B5EF4-FFF2-40B4-BE49-F238E27FC236}">
                  <a16:creationId xmlns:a16="http://schemas.microsoft.com/office/drawing/2014/main" id="{B895555B-DFCF-F740-45F0-A353611C88AE}"/>
                </a:ext>
              </a:extLst>
            </p:cNvPr>
            <p:cNvSpPr/>
            <p:nvPr/>
          </p:nvSpPr>
          <p:spPr>
            <a:xfrm rot="1492103">
              <a:off x="3630288" y="4899488"/>
              <a:ext cx="25323" cy="25973"/>
            </a:xfrm>
            <a:custGeom>
              <a:avLst/>
              <a:gdLst/>
              <a:ahLst/>
              <a:cxnLst/>
              <a:rect l="l" t="t" r="r" b="b"/>
              <a:pathLst>
                <a:path w="1013" h="1039" fill="none" extrusionOk="0">
                  <a:moveTo>
                    <a:pt x="899" y="330"/>
                  </a:moveTo>
                  <a:cubicBezTo>
                    <a:pt x="1013" y="558"/>
                    <a:pt x="924" y="823"/>
                    <a:pt x="709" y="937"/>
                  </a:cubicBezTo>
                  <a:cubicBezTo>
                    <a:pt x="481" y="1038"/>
                    <a:pt x="216" y="937"/>
                    <a:pt x="102" y="709"/>
                  </a:cubicBezTo>
                  <a:cubicBezTo>
                    <a:pt x="1" y="482"/>
                    <a:pt x="89" y="203"/>
                    <a:pt x="304" y="102"/>
                  </a:cubicBezTo>
                  <a:cubicBezTo>
                    <a:pt x="519" y="1"/>
                    <a:pt x="798" y="102"/>
                    <a:pt x="899" y="330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53;p23">
              <a:extLst>
                <a:ext uri="{FF2B5EF4-FFF2-40B4-BE49-F238E27FC236}">
                  <a16:creationId xmlns:a16="http://schemas.microsoft.com/office/drawing/2014/main" id="{4898332B-15E4-FF15-5AC4-634914CFDCB0}"/>
                </a:ext>
              </a:extLst>
            </p:cNvPr>
            <p:cNvSpPr/>
            <p:nvPr/>
          </p:nvSpPr>
          <p:spPr>
            <a:xfrm rot="1492103">
              <a:off x="3118578" y="4745508"/>
              <a:ext cx="116440" cy="100617"/>
            </a:xfrm>
            <a:custGeom>
              <a:avLst/>
              <a:gdLst/>
              <a:ahLst/>
              <a:cxnLst/>
              <a:rect l="l" t="t" r="r" b="b"/>
              <a:pathLst>
                <a:path w="4658" h="4025" fill="none" extrusionOk="0">
                  <a:moveTo>
                    <a:pt x="1469" y="4012"/>
                  </a:moveTo>
                  <a:lnTo>
                    <a:pt x="4341" y="2633"/>
                  </a:lnTo>
                  <a:cubicBezTo>
                    <a:pt x="4341" y="2633"/>
                    <a:pt x="4657" y="2544"/>
                    <a:pt x="4278" y="1785"/>
                  </a:cubicBezTo>
                  <a:cubicBezTo>
                    <a:pt x="3898" y="1026"/>
                    <a:pt x="3506" y="343"/>
                    <a:pt x="3506" y="343"/>
                  </a:cubicBezTo>
                  <a:cubicBezTo>
                    <a:pt x="3506" y="343"/>
                    <a:pt x="3443" y="1"/>
                    <a:pt x="2873" y="279"/>
                  </a:cubicBezTo>
                  <a:cubicBezTo>
                    <a:pt x="2304" y="545"/>
                    <a:pt x="418" y="1456"/>
                    <a:pt x="418" y="1456"/>
                  </a:cubicBezTo>
                  <a:cubicBezTo>
                    <a:pt x="418" y="1456"/>
                    <a:pt x="1" y="1671"/>
                    <a:pt x="266" y="2152"/>
                  </a:cubicBezTo>
                  <a:cubicBezTo>
                    <a:pt x="532" y="2620"/>
                    <a:pt x="1000" y="3683"/>
                    <a:pt x="1000" y="3683"/>
                  </a:cubicBezTo>
                  <a:cubicBezTo>
                    <a:pt x="1000" y="3683"/>
                    <a:pt x="1203" y="4025"/>
                    <a:pt x="1469" y="4012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54;p23">
              <a:extLst>
                <a:ext uri="{FF2B5EF4-FFF2-40B4-BE49-F238E27FC236}">
                  <a16:creationId xmlns:a16="http://schemas.microsoft.com/office/drawing/2014/main" id="{A2BC9553-DCE2-734F-B106-74706CE1B119}"/>
                </a:ext>
              </a:extLst>
            </p:cNvPr>
            <p:cNvSpPr/>
            <p:nvPr/>
          </p:nvSpPr>
          <p:spPr>
            <a:xfrm rot="1492103">
              <a:off x="3231118" y="4743928"/>
              <a:ext cx="112941" cy="101891"/>
            </a:xfrm>
            <a:custGeom>
              <a:avLst/>
              <a:gdLst/>
              <a:ahLst/>
              <a:cxnLst/>
              <a:rect l="l" t="t" r="r" b="b"/>
              <a:pathLst>
                <a:path w="4518" h="4076" fill="none" extrusionOk="0">
                  <a:moveTo>
                    <a:pt x="1025" y="3569"/>
                  </a:moveTo>
                  <a:lnTo>
                    <a:pt x="177" y="1975"/>
                  </a:lnTo>
                  <a:cubicBezTo>
                    <a:pt x="177" y="1975"/>
                    <a:pt x="0" y="1620"/>
                    <a:pt x="696" y="1291"/>
                  </a:cubicBezTo>
                  <a:cubicBezTo>
                    <a:pt x="1405" y="950"/>
                    <a:pt x="3151" y="114"/>
                    <a:pt x="3151" y="114"/>
                  </a:cubicBezTo>
                  <a:cubicBezTo>
                    <a:pt x="3151" y="114"/>
                    <a:pt x="3594" y="1"/>
                    <a:pt x="3822" y="570"/>
                  </a:cubicBezTo>
                  <a:cubicBezTo>
                    <a:pt x="4062" y="1139"/>
                    <a:pt x="4404" y="1987"/>
                    <a:pt x="4404" y="1987"/>
                  </a:cubicBezTo>
                  <a:cubicBezTo>
                    <a:pt x="4404" y="1987"/>
                    <a:pt x="4518" y="2544"/>
                    <a:pt x="4176" y="2683"/>
                  </a:cubicBezTo>
                  <a:cubicBezTo>
                    <a:pt x="3328" y="3038"/>
                    <a:pt x="1481" y="3974"/>
                    <a:pt x="1481" y="3974"/>
                  </a:cubicBezTo>
                  <a:cubicBezTo>
                    <a:pt x="1481" y="3974"/>
                    <a:pt x="1266" y="4075"/>
                    <a:pt x="1025" y="356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55;p23">
              <a:extLst>
                <a:ext uri="{FF2B5EF4-FFF2-40B4-BE49-F238E27FC236}">
                  <a16:creationId xmlns:a16="http://schemas.microsoft.com/office/drawing/2014/main" id="{2F78A6A6-1381-6861-E8C1-83AA4858F50C}"/>
                </a:ext>
              </a:extLst>
            </p:cNvPr>
            <p:cNvSpPr/>
            <p:nvPr/>
          </p:nvSpPr>
          <p:spPr>
            <a:xfrm rot="1492103">
              <a:off x="3340741" y="4741202"/>
              <a:ext cx="116115" cy="104416"/>
            </a:xfrm>
            <a:custGeom>
              <a:avLst/>
              <a:gdLst/>
              <a:ahLst/>
              <a:cxnLst/>
              <a:rect l="l" t="t" r="r" b="b"/>
              <a:pathLst>
                <a:path w="4645" h="4177" fill="none" extrusionOk="0">
                  <a:moveTo>
                    <a:pt x="165" y="1924"/>
                  </a:moveTo>
                  <a:lnTo>
                    <a:pt x="1013" y="3696"/>
                  </a:lnTo>
                  <a:cubicBezTo>
                    <a:pt x="1013" y="3696"/>
                    <a:pt x="1202" y="4176"/>
                    <a:pt x="1785" y="3911"/>
                  </a:cubicBezTo>
                  <a:cubicBezTo>
                    <a:pt x="2354" y="3658"/>
                    <a:pt x="4290" y="2721"/>
                    <a:pt x="4290" y="2721"/>
                  </a:cubicBezTo>
                  <a:cubicBezTo>
                    <a:pt x="4290" y="2721"/>
                    <a:pt x="4644" y="2607"/>
                    <a:pt x="4163" y="1696"/>
                  </a:cubicBezTo>
                  <a:cubicBezTo>
                    <a:pt x="3695" y="798"/>
                    <a:pt x="3569" y="443"/>
                    <a:pt x="3569" y="443"/>
                  </a:cubicBezTo>
                  <a:cubicBezTo>
                    <a:pt x="3569" y="443"/>
                    <a:pt x="3379" y="1"/>
                    <a:pt x="2544" y="494"/>
                  </a:cubicBezTo>
                  <a:cubicBezTo>
                    <a:pt x="2379" y="583"/>
                    <a:pt x="696" y="1367"/>
                    <a:pt x="696" y="1367"/>
                  </a:cubicBezTo>
                  <a:cubicBezTo>
                    <a:pt x="696" y="1367"/>
                    <a:pt x="0" y="1570"/>
                    <a:pt x="165" y="1924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56;p23">
              <a:extLst>
                <a:ext uri="{FF2B5EF4-FFF2-40B4-BE49-F238E27FC236}">
                  <a16:creationId xmlns:a16="http://schemas.microsoft.com/office/drawing/2014/main" id="{91455E28-604B-7296-24FC-A66B941B481B}"/>
                </a:ext>
              </a:extLst>
            </p:cNvPr>
            <p:cNvSpPr/>
            <p:nvPr/>
          </p:nvSpPr>
          <p:spPr>
            <a:xfrm rot="1492103">
              <a:off x="3468287" y="4744327"/>
              <a:ext cx="166411" cy="111041"/>
            </a:xfrm>
            <a:custGeom>
              <a:avLst/>
              <a:gdLst/>
              <a:ahLst/>
              <a:cxnLst/>
              <a:rect l="l" t="t" r="r" b="b"/>
              <a:pathLst>
                <a:path w="6657" h="4442" fill="none" extrusionOk="0">
                  <a:moveTo>
                    <a:pt x="102" y="2316"/>
                  </a:moveTo>
                  <a:lnTo>
                    <a:pt x="899" y="3973"/>
                  </a:lnTo>
                  <a:cubicBezTo>
                    <a:pt x="899" y="3973"/>
                    <a:pt x="1025" y="4442"/>
                    <a:pt x="1974" y="3986"/>
                  </a:cubicBezTo>
                  <a:cubicBezTo>
                    <a:pt x="2923" y="3530"/>
                    <a:pt x="5859" y="2126"/>
                    <a:pt x="5859" y="2126"/>
                  </a:cubicBezTo>
                  <a:cubicBezTo>
                    <a:pt x="5859" y="2126"/>
                    <a:pt x="6656" y="1885"/>
                    <a:pt x="5821" y="1278"/>
                  </a:cubicBezTo>
                  <a:cubicBezTo>
                    <a:pt x="4973" y="658"/>
                    <a:pt x="4227" y="203"/>
                    <a:pt x="4227" y="203"/>
                  </a:cubicBezTo>
                  <a:cubicBezTo>
                    <a:pt x="4227" y="203"/>
                    <a:pt x="4037" y="0"/>
                    <a:pt x="3328" y="342"/>
                  </a:cubicBezTo>
                  <a:cubicBezTo>
                    <a:pt x="2607" y="683"/>
                    <a:pt x="367" y="1772"/>
                    <a:pt x="367" y="1772"/>
                  </a:cubicBezTo>
                  <a:cubicBezTo>
                    <a:pt x="367" y="1772"/>
                    <a:pt x="0" y="1911"/>
                    <a:pt x="102" y="231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57;p23">
              <a:extLst>
                <a:ext uri="{FF2B5EF4-FFF2-40B4-BE49-F238E27FC236}">
                  <a16:creationId xmlns:a16="http://schemas.microsoft.com/office/drawing/2014/main" id="{31F409BB-4EF1-8C97-9390-3B0109AAEBD3}"/>
                </a:ext>
              </a:extLst>
            </p:cNvPr>
            <p:cNvSpPr/>
            <p:nvPr/>
          </p:nvSpPr>
          <p:spPr>
            <a:xfrm rot="1492103">
              <a:off x="3518613" y="4748448"/>
              <a:ext cx="31647" cy="87668"/>
            </a:xfrm>
            <a:custGeom>
              <a:avLst/>
              <a:gdLst/>
              <a:ahLst/>
              <a:cxnLst/>
              <a:rect l="l" t="t" r="r" b="b"/>
              <a:pathLst>
                <a:path w="1266" h="3507" fill="none" extrusionOk="0">
                  <a:moveTo>
                    <a:pt x="0" y="520"/>
                  </a:moveTo>
                  <a:lnTo>
                    <a:pt x="25" y="3506"/>
                  </a:lnTo>
                  <a:lnTo>
                    <a:pt x="1265" y="2911"/>
                  </a:lnTo>
                  <a:lnTo>
                    <a:pt x="1088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58;p23">
              <a:extLst>
                <a:ext uri="{FF2B5EF4-FFF2-40B4-BE49-F238E27FC236}">
                  <a16:creationId xmlns:a16="http://schemas.microsoft.com/office/drawing/2014/main" id="{050419FE-45B7-F257-6222-BFE7E57AC2B1}"/>
                </a:ext>
              </a:extLst>
            </p:cNvPr>
            <p:cNvSpPr/>
            <p:nvPr/>
          </p:nvSpPr>
          <p:spPr>
            <a:xfrm rot="1492103">
              <a:off x="3276937" y="4753688"/>
              <a:ext cx="16774" cy="81643"/>
            </a:xfrm>
            <a:custGeom>
              <a:avLst/>
              <a:gdLst/>
              <a:ahLst/>
              <a:cxnLst/>
              <a:rect l="l" t="t" r="r" b="b"/>
              <a:pathLst>
                <a:path w="671" h="3266" fill="none" extrusionOk="0">
                  <a:moveTo>
                    <a:pt x="0" y="3266"/>
                  </a:moveTo>
                  <a:lnTo>
                    <a:pt x="228" y="203"/>
                  </a:lnTo>
                  <a:lnTo>
                    <a:pt x="671" y="1"/>
                  </a:lnTo>
                  <a:lnTo>
                    <a:pt x="544" y="310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59;p23">
              <a:extLst>
                <a:ext uri="{FF2B5EF4-FFF2-40B4-BE49-F238E27FC236}">
                  <a16:creationId xmlns:a16="http://schemas.microsoft.com/office/drawing/2014/main" id="{2DF470DE-7D0F-AF0A-41CC-63047F162155}"/>
                </a:ext>
              </a:extLst>
            </p:cNvPr>
            <p:cNvSpPr/>
            <p:nvPr/>
          </p:nvSpPr>
          <p:spPr>
            <a:xfrm rot="1492103">
              <a:off x="3307873" y="4759585"/>
              <a:ext cx="19323" cy="75319"/>
            </a:xfrm>
            <a:custGeom>
              <a:avLst/>
              <a:gdLst/>
              <a:ahLst/>
              <a:cxnLst/>
              <a:rect l="l" t="t" r="r" b="b"/>
              <a:pathLst>
                <a:path w="773" h="3013" fill="none" extrusionOk="0">
                  <a:moveTo>
                    <a:pt x="203" y="3012"/>
                  </a:moveTo>
                  <a:lnTo>
                    <a:pt x="0" y="76"/>
                  </a:lnTo>
                  <a:lnTo>
                    <a:pt x="291" y="0"/>
                  </a:lnTo>
                  <a:lnTo>
                    <a:pt x="772" y="2746"/>
                  </a:ln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532;p23">
            <a:extLst>
              <a:ext uri="{FF2B5EF4-FFF2-40B4-BE49-F238E27FC236}">
                <a16:creationId xmlns:a16="http://schemas.microsoft.com/office/drawing/2014/main" id="{F5F0EB3F-29C9-DC55-CBE8-88D80C5B8A79}"/>
              </a:ext>
            </a:extLst>
          </p:cNvPr>
          <p:cNvGrpSpPr/>
          <p:nvPr/>
        </p:nvGrpSpPr>
        <p:grpSpPr>
          <a:xfrm>
            <a:off x="8197021" y="1971257"/>
            <a:ext cx="339205" cy="282250"/>
            <a:chOff x="2967600" y="4528286"/>
            <a:chExt cx="765827" cy="670678"/>
          </a:xfrm>
        </p:grpSpPr>
        <p:sp>
          <p:nvSpPr>
            <p:cNvPr id="91" name="Google Shape;533;p23">
              <a:extLst>
                <a:ext uri="{FF2B5EF4-FFF2-40B4-BE49-F238E27FC236}">
                  <a16:creationId xmlns:a16="http://schemas.microsoft.com/office/drawing/2014/main" id="{E2A90D9F-256E-444C-E75B-9BA5E2F1F54C}"/>
                </a:ext>
              </a:extLst>
            </p:cNvPr>
            <p:cNvSpPr/>
            <p:nvPr/>
          </p:nvSpPr>
          <p:spPr>
            <a:xfrm rot="1492103">
              <a:off x="3031179" y="4642031"/>
              <a:ext cx="638671" cy="443188"/>
            </a:xfrm>
            <a:custGeom>
              <a:avLst/>
              <a:gdLst/>
              <a:ahLst/>
              <a:cxnLst/>
              <a:rect l="l" t="t" r="r" b="b"/>
              <a:pathLst>
                <a:path w="25549" h="17729" fill="none" extrusionOk="0">
                  <a:moveTo>
                    <a:pt x="3848" y="17728"/>
                  </a:moveTo>
                  <a:lnTo>
                    <a:pt x="1620" y="13059"/>
                  </a:lnTo>
                  <a:cubicBezTo>
                    <a:pt x="1620" y="13059"/>
                    <a:pt x="1" y="9693"/>
                    <a:pt x="1747" y="8503"/>
                  </a:cubicBezTo>
                  <a:cubicBezTo>
                    <a:pt x="3481" y="7314"/>
                    <a:pt x="7112" y="5062"/>
                    <a:pt x="9339" y="3910"/>
                  </a:cubicBezTo>
                  <a:cubicBezTo>
                    <a:pt x="11554" y="2759"/>
                    <a:pt x="16312" y="658"/>
                    <a:pt x="17792" y="329"/>
                  </a:cubicBezTo>
                  <a:cubicBezTo>
                    <a:pt x="19273" y="0"/>
                    <a:pt x="20728" y="607"/>
                    <a:pt x="22778" y="2695"/>
                  </a:cubicBezTo>
                  <a:cubicBezTo>
                    <a:pt x="24840" y="4783"/>
                    <a:pt x="25321" y="5606"/>
                    <a:pt x="25549" y="6783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34;p23">
              <a:extLst>
                <a:ext uri="{FF2B5EF4-FFF2-40B4-BE49-F238E27FC236}">
                  <a16:creationId xmlns:a16="http://schemas.microsoft.com/office/drawing/2014/main" id="{164D09F6-5B22-B2BC-1A59-9B0E27912F58}"/>
                </a:ext>
              </a:extLst>
            </p:cNvPr>
            <p:cNvSpPr/>
            <p:nvPr/>
          </p:nvSpPr>
          <p:spPr>
            <a:xfrm rot="1492103">
              <a:off x="3586323" y="4934014"/>
              <a:ext cx="92367" cy="59170"/>
            </a:xfrm>
            <a:custGeom>
              <a:avLst/>
              <a:gdLst/>
              <a:ahLst/>
              <a:cxnLst/>
              <a:rect l="l" t="t" r="r" b="b"/>
              <a:pathLst>
                <a:path w="3695" h="2367" fill="none" extrusionOk="0">
                  <a:moveTo>
                    <a:pt x="3568" y="355"/>
                  </a:moveTo>
                  <a:cubicBezTo>
                    <a:pt x="3695" y="608"/>
                    <a:pt x="3581" y="911"/>
                    <a:pt x="3341" y="1025"/>
                  </a:cubicBezTo>
                  <a:lnTo>
                    <a:pt x="797" y="2240"/>
                  </a:lnTo>
                  <a:cubicBezTo>
                    <a:pt x="544" y="2367"/>
                    <a:pt x="240" y="2253"/>
                    <a:pt x="127" y="2012"/>
                  </a:cubicBezTo>
                  <a:lnTo>
                    <a:pt x="127" y="2012"/>
                  </a:lnTo>
                  <a:cubicBezTo>
                    <a:pt x="0" y="1759"/>
                    <a:pt x="114" y="1456"/>
                    <a:pt x="354" y="1342"/>
                  </a:cubicBezTo>
                  <a:lnTo>
                    <a:pt x="2898" y="127"/>
                  </a:lnTo>
                  <a:cubicBezTo>
                    <a:pt x="3151" y="0"/>
                    <a:pt x="3455" y="114"/>
                    <a:pt x="356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35;p23">
              <a:extLst>
                <a:ext uri="{FF2B5EF4-FFF2-40B4-BE49-F238E27FC236}">
                  <a16:creationId xmlns:a16="http://schemas.microsoft.com/office/drawing/2014/main" id="{FBFB5001-2B6C-C6EE-977D-D53D95575BFF}"/>
                </a:ext>
              </a:extLst>
            </p:cNvPr>
            <p:cNvSpPr/>
            <p:nvPr/>
          </p:nvSpPr>
          <p:spPr>
            <a:xfrm rot="1492103">
              <a:off x="3033742" y="4956619"/>
              <a:ext cx="79118" cy="52846"/>
            </a:xfrm>
            <a:custGeom>
              <a:avLst/>
              <a:gdLst/>
              <a:ahLst/>
              <a:cxnLst/>
              <a:rect l="l" t="t" r="r" b="b"/>
              <a:pathLst>
                <a:path w="3165" h="2114" fill="none" extrusionOk="0">
                  <a:moveTo>
                    <a:pt x="3038" y="355"/>
                  </a:moveTo>
                  <a:cubicBezTo>
                    <a:pt x="3164" y="608"/>
                    <a:pt x="3051" y="911"/>
                    <a:pt x="2810" y="1025"/>
                  </a:cubicBezTo>
                  <a:lnTo>
                    <a:pt x="785" y="2000"/>
                  </a:lnTo>
                  <a:cubicBezTo>
                    <a:pt x="532" y="2114"/>
                    <a:pt x="241" y="2012"/>
                    <a:pt x="115" y="1759"/>
                  </a:cubicBezTo>
                  <a:lnTo>
                    <a:pt x="115" y="1759"/>
                  </a:lnTo>
                  <a:cubicBezTo>
                    <a:pt x="1" y="1506"/>
                    <a:pt x="102" y="1215"/>
                    <a:pt x="355" y="1089"/>
                  </a:cubicBezTo>
                  <a:lnTo>
                    <a:pt x="2380" y="127"/>
                  </a:lnTo>
                  <a:cubicBezTo>
                    <a:pt x="2620" y="0"/>
                    <a:pt x="2924" y="114"/>
                    <a:pt x="303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36;p23">
              <a:extLst>
                <a:ext uri="{FF2B5EF4-FFF2-40B4-BE49-F238E27FC236}">
                  <a16:creationId xmlns:a16="http://schemas.microsoft.com/office/drawing/2014/main" id="{0CB0AEEB-A6E5-D2DE-0EA3-665C80A85E25}"/>
                </a:ext>
              </a:extLst>
            </p:cNvPr>
            <p:cNvSpPr/>
            <p:nvPr/>
          </p:nvSpPr>
          <p:spPr>
            <a:xfrm rot="1492103">
              <a:off x="3106220" y="4931459"/>
              <a:ext cx="121815" cy="121790"/>
            </a:xfrm>
            <a:custGeom>
              <a:avLst/>
              <a:gdLst/>
              <a:ahLst/>
              <a:cxnLst/>
              <a:rect l="l" t="t" r="r" b="b"/>
              <a:pathLst>
                <a:path w="4873" h="4872" fill="none" extrusionOk="0">
                  <a:moveTo>
                    <a:pt x="4366" y="1518"/>
                  </a:moveTo>
                  <a:cubicBezTo>
                    <a:pt x="4873" y="2581"/>
                    <a:pt x="4430" y="3859"/>
                    <a:pt x="3367" y="4366"/>
                  </a:cubicBezTo>
                  <a:cubicBezTo>
                    <a:pt x="2304" y="4872"/>
                    <a:pt x="1026" y="4429"/>
                    <a:pt x="520" y="3366"/>
                  </a:cubicBezTo>
                  <a:cubicBezTo>
                    <a:pt x="1" y="2290"/>
                    <a:pt x="456" y="1025"/>
                    <a:pt x="1519" y="506"/>
                  </a:cubicBezTo>
                  <a:cubicBezTo>
                    <a:pt x="2582" y="0"/>
                    <a:pt x="3860" y="456"/>
                    <a:pt x="4366" y="1518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37;p23">
              <a:extLst>
                <a:ext uri="{FF2B5EF4-FFF2-40B4-BE49-F238E27FC236}">
                  <a16:creationId xmlns:a16="http://schemas.microsoft.com/office/drawing/2014/main" id="{1D2C4929-3091-152E-0BC6-1ACB86F8EDE4}"/>
                </a:ext>
              </a:extLst>
            </p:cNvPr>
            <p:cNvSpPr/>
            <p:nvPr/>
          </p:nvSpPr>
          <p:spPr>
            <a:xfrm rot="1492103">
              <a:off x="3135638" y="4960928"/>
              <a:ext cx="63295" cy="62970"/>
            </a:xfrm>
            <a:custGeom>
              <a:avLst/>
              <a:gdLst/>
              <a:ahLst/>
              <a:cxnLst/>
              <a:rect l="l" t="t" r="r" b="b"/>
              <a:pathLst>
                <a:path w="2532" h="2519" fill="none" extrusionOk="0">
                  <a:moveTo>
                    <a:pt x="2266" y="785"/>
                  </a:moveTo>
                  <a:cubicBezTo>
                    <a:pt x="2531" y="1329"/>
                    <a:pt x="2291" y="2000"/>
                    <a:pt x="1747" y="2266"/>
                  </a:cubicBezTo>
                  <a:cubicBezTo>
                    <a:pt x="1190" y="2519"/>
                    <a:pt x="532" y="2291"/>
                    <a:pt x="266" y="1734"/>
                  </a:cubicBezTo>
                  <a:cubicBezTo>
                    <a:pt x="1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6" y="78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38;p23">
              <a:extLst>
                <a:ext uri="{FF2B5EF4-FFF2-40B4-BE49-F238E27FC236}">
                  <a16:creationId xmlns:a16="http://schemas.microsoft.com/office/drawing/2014/main" id="{A884A781-DC82-4669-4700-C3F83B951895}"/>
                </a:ext>
              </a:extLst>
            </p:cNvPr>
            <p:cNvSpPr/>
            <p:nvPr/>
          </p:nvSpPr>
          <p:spPr>
            <a:xfrm rot="1492103">
              <a:off x="3161884" y="4987202"/>
              <a:ext cx="10799" cy="10449"/>
            </a:xfrm>
            <a:custGeom>
              <a:avLst/>
              <a:gdLst/>
              <a:ahLst/>
              <a:cxnLst/>
              <a:rect l="l" t="t" r="r" b="b"/>
              <a:pathLst>
                <a:path w="432" h="418" fill="none" extrusionOk="0">
                  <a:moveTo>
                    <a:pt x="381" y="127"/>
                  </a:moveTo>
                  <a:cubicBezTo>
                    <a:pt x="431" y="228"/>
                    <a:pt x="381" y="329"/>
                    <a:pt x="292" y="380"/>
                  </a:cubicBezTo>
                  <a:cubicBezTo>
                    <a:pt x="203" y="418"/>
                    <a:pt x="90" y="380"/>
                    <a:pt x="52" y="291"/>
                  </a:cubicBezTo>
                  <a:cubicBezTo>
                    <a:pt x="1" y="203"/>
                    <a:pt x="39" y="89"/>
                    <a:pt x="140" y="51"/>
                  </a:cubicBezTo>
                  <a:cubicBezTo>
                    <a:pt x="229" y="0"/>
                    <a:pt x="343" y="38"/>
                    <a:pt x="381" y="127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39;p23">
              <a:extLst>
                <a:ext uri="{FF2B5EF4-FFF2-40B4-BE49-F238E27FC236}">
                  <a16:creationId xmlns:a16="http://schemas.microsoft.com/office/drawing/2014/main" id="{76DA0D6E-EB61-54BF-FA77-8A4B80A5DEFA}"/>
                </a:ext>
              </a:extLst>
            </p:cNvPr>
            <p:cNvSpPr/>
            <p:nvPr/>
          </p:nvSpPr>
          <p:spPr>
            <a:xfrm rot="1492103">
              <a:off x="3466021" y="4921760"/>
              <a:ext cx="121790" cy="12179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4353" y="1519"/>
                  </a:moveTo>
                  <a:cubicBezTo>
                    <a:pt x="4872" y="2582"/>
                    <a:pt x="4416" y="3860"/>
                    <a:pt x="3353" y="4366"/>
                  </a:cubicBezTo>
                  <a:cubicBezTo>
                    <a:pt x="2291" y="4872"/>
                    <a:pt x="1013" y="4429"/>
                    <a:pt x="506" y="3366"/>
                  </a:cubicBezTo>
                  <a:cubicBezTo>
                    <a:pt x="0" y="2303"/>
                    <a:pt x="443" y="1025"/>
                    <a:pt x="1506" y="519"/>
                  </a:cubicBezTo>
                  <a:cubicBezTo>
                    <a:pt x="2569" y="0"/>
                    <a:pt x="3847" y="456"/>
                    <a:pt x="4353" y="151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40;p23">
              <a:extLst>
                <a:ext uri="{FF2B5EF4-FFF2-40B4-BE49-F238E27FC236}">
                  <a16:creationId xmlns:a16="http://schemas.microsoft.com/office/drawing/2014/main" id="{123D6338-3B88-9586-3DC8-16EE3A96BE01}"/>
                </a:ext>
              </a:extLst>
            </p:cNvPr>
            <p:cNvSpPr/>
            <p:nvPr/>
          </p:nvSpPr>
          <p:spPr>
            <a:xfrm rot="1492103">
              <a:off x="3495074" y="4951083"/>
              <a:ext cx="63295" cy="63295"/>
            </a:xfrm>
            <a:custGeom>
              <a:avLst/>
              <a:gdLst/>
              <a:ahLst/>
              <a:cxnLst/>
              <a:rect l="l" t="t" r="r" b="b"/>
              <a:pathLst>
                <a:path w="2532" h="2532" fill="none" extrusionOk="0">
                  <a:moveTo>
                    <a:pt x="2265" y="786"/>
                  </a:moveTo>
                  <a:cubicBezTo>
                    <a:pt x="2531" y="1342"/>
                    <a:pt x="2303" y="2000"/>
                    <a:pt x="1747" y="2266"/>
                  </a:cubicBezTo>
                  <a:cubicBezTo>
                    <a:pt x="1190" y="2532"/>
                    <a:pt x="532" y="2291"/>
                    <a:pt x="266" y="1747"/>
                  </a:cubicBezTo>
                  <a:cubicBezTo>
                    <a:pt x="0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5" y="78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41;p23">
              <a:extLst>
                <a:ext uri="{FF2B5EF4-FFF2-40B4-BE49-F238E27FC236}">
                  <a16:creationId xmlns:a16="http://schemas.microsoft.com/office/drawing/2014/main" id="{26DC468F-C978-0C12-9D91-175C3E142510}"/>
                </a:ext>
              </a:extLst>
            </p:cNvPr>
            <p:cNvSpPr/>
            <p:nvPr/>
          </p:nvSpPr>
          <p:spPr>
            <a:xfrm rot="1492103">
              <a:off x="3521700" y="4977434"/>
              <a:ext cx="10449" cy="10449"/>
            </a:xfrm>
            <a:custGeom>
              <a:avLst/>
              <a:gdLst/>
              <a:ahLst/>
              <a:cxnLst/>
              <a:rect l="l" t="t" r="r" b="b"/>
              <a:pathLst>
                <a:path w="418" h="418" fill="none" extrusionOk="0">
                  <a:moveTo>
                    <a:pt x="367" y="139"/>
                  </a:moveTo>
                  <a:cubicBezTo>
                    <a:pt x="418" y="228"/>
                    <a:pt x="380" y="329"/>
                    <a:pt x="291" y="380"/>
                  </a:cubicBezTo>
                  <a:cubicBezTo>
                    <a:pt x="190" y="418"/>
                    <a:pt x="89" y="380"/>
                    <a:pt x="38" y="291"/>
                  </a:cubicBezTo>
                  <a:cubicBezTo>
                    <a:pt x="0" y="203"/>
                    <a:pt x="38" y="89"/>
                    <a:pt x="127" y="51"/>
                  </a:cubicBezTo>
                  <a:cubicBezTo>
                    <a:pt x="215" y="0"/>
                    <a:pt x="329" y="38"/>
                    <a:pt x="367" y="13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42;p23">
              <a:extLst>
                <a:ext uri="{FF2B5EF4-FFF2-40B4-BE49-F238E27FC236}">
                  <a16:creationId xmlns:a16="http://schemas.microsoft.com/office/drawing/2014/main" id="{37A384DB-EF0A-7C81-5F81-BD77196EEB8E}"/>
                </a:ext>
              </a:extLst>
            </p:cNvPr>
            <p:cNvSpPr/>
            <p:nvPr/>
          </p:nvSpPr>
          <p:spPr>
            <a:xfrm rot="1492103">
              <a:off x="3233231" y="4922499"/>
              <a:ext cx="226531" cy="114215"/>
            </a:xfrm>
            <a:custGeom>
              <a:avLst/>
              <a:gdLst/>
              <a:ahLst/>
              <a:cxnLst/>
              <a:rect l="l" t="t" r="r" b="b"/>
              <a:pathLst>
                <a:path w="9062" h="4569" fill="none" extrusionOk="0">
                  <a:moveTo>
                    <a:pt x="1" y="4568"/>
                  </a:moveTo>
                  <a:lnTo>
                    <a:pt x="906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43;p23">
              <a:extLst>
                <a:ext uri="{FF2B5EF4-FFF2-40B4-BE49-F238E27FC236}">
                  <a16:creationId xmlns:a16="http://schemas.microsoft.com/office/drawing/2014/main" id="{B931FD4C-4F57-C1E7-29E8-3C038A72A57F}"/>
                </a:ext>
              </a:extLst>
            </p:cNvPr>
            <p:cNvSpPr/>
            <p:nvPr/>
          </p:nvSpPr>
          <p:spPr>
            <a:xfrm rot="1492103">
              <a:off x="3101594" y="4637243"/>
              <a:ext cx="468486" cy="230306"/>
            </a:xfrm>
            <a:custGeom>
              <a:avLst/>
              <a:gdLst/>
              <a:ahLst/>
              <a:cxnLst/>
              <a:rect l="l" t="t" r="r" b="b"/>
              <a:pathLst>
                <a:path w="18741" h="9213" fill="none" extrusionOk="0">
                  <a:moveTo>
                    <a:pt x="0" y="9212"/>
                  </a:moveTo>
                  <a:lnTo>
                    <a:pt x="1874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44;p23">
              <a:extLst>
                <a:ext uri="{FF2B5EF4-FFF2-40B4-BE49-F238E27FC236}">
                  <a16:creationId xmlns:a16="http://schemas.microsoft.com/office/drawing/2014/main" id="{791D73EF-8736-A054-FCD1-E29ACC336584}"/>
                </a:ext>
              </a:extLst>
            </p:cNvPr>
            <p:cNvSpPr/>
            <p:nvPr/>
          </p:nvSpPr>
          <p:spPr>
            <a:xfrm rot="1492103">
              <a:off x="3405727" y="4761832"/>
              <a:ext cx="97142" cy="202783"/>
            </a:xfrm>
            <a:custGeom>
              <a:avLst/>
              <a:gdLst/>
              <a:ahLst/>
              <a:cxnLst/>
              <a:rect l="l" t="t" r="r" b="b"/>
              <a:pathLst>
                <a:path w="3886" h="8112" fill="none" extrusionOk="0">
                  <a:moveTo>
                    <a:pt x="1" y="1"/>
                  </a:moveTo>
                  <a:cubicBezTo>
                    <a:pt x="1" y="1"/>
                    <a:pt x="3443" y="7504"/>
                    <a:pt x="3885" y="8112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45;p23">
              <a:extLst>
                <a:ext uri="{FF2B5EF4-FFF2-40B4-BE49-F238E27FC236}">
                  <a16:creationId xmlns:a16="http://schemas.microsoft.com/office/drawing/2014/main" id="{C66FDB48-7AB4-F220-CC9F-170C1ACD4418}"/>
                </a:ext>
              </a:extLst>
            </p:cNvPr>
            <p:cNvSpPr/>
            <p:nvPr/>
          </p:nvSpPr>
          <p:spPr>
            <a:xfrm rot="1492103">
              <a:off x="3083492" y="4713707"/>
              <a:ext cx="528906" cy="259078"/>
            </a:xfrm>
            <a:custGeom>
              <a:avLst/>
              <a:gdLst/>
              <a:ahLst/>
              <a:cxnLst/>
              <a:rect l="l" t="t" r="r" b="b"/>
              <a:pathLst>
                <a:path w="21158" h="10364" fill="none" extrusionOk="0">
                  <a:moveTo>
                    <a:pt x="1" y="10364"/>
                  </a:moveTo>
                  <a:lnTo>
                    <a:pt x="21158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46;p23">
              <a:extLst>
                <a:ext uri="{FF2B5EF4-FFF2-40B4-BE49-F238E27FC236}">
                  <a16:creationId xmlns:a16="http://schemas.microsoft.com/office/drawing/2014/main" id="{1B58692D-824F-E4DA-7958-6D398147DFBE}"/>
                </a:ext>
              </a:extLst>
            </p:cNvPr>
            <p:cNvSpPr/>
            <p:nvPr/>
          </p:nvSpPr>
          <p:spPr>
            <a:xfrm rot="1492103">
              <a:off x="3120551" y="4853846"/>
              <a:ext cx="54745" cy="25948"/>
            </a:xfrm>
            <a:custGeom>
              <a:avLst/>
              <a:gdLst/>
              <a:ahLst/>
              <a:cxnLst/>
              <a:rect l="l" t="t" r="r" b="b"/>
              <a:pathLst>
                <a:path w="2190" h="1038" fill="none" extrusionOk="0">
                  <a:moveTo>
                    <a:pt x="0" y="1038"/>
                  </a:moveTo>
                  <a:lnTo>
                    <a:pt x="2189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47;p23">
              <a:extLst>
                <a:ext uri="{FF2B5EF4-FFF2-40B4-BE49-F238E27FC236}">
                  <a16:creationId xmlns:a16="http://schemas.microsoft.com/office/drawing/2014/main" id="{A2F8679F-6B2C-77A9-78ED-9B28CA967D02}"/>
                </a:ext>
              </a:extLst>
            </p:cNvPr>
            <p:cNvSpPr/>
            <p:nvPr/>
          </p:nvSpPr>
          <p:spPr>
            <a:xfrm rot="1492103">
              <a:off x="3120759" y="4862950"/>
              <a:ext cx="54420" cy="26273"/>
            </a:xfrm>
            <a:custGeom>
              <a:avLst/>
              <a:gdLst/>
              <a:ahLst/>
              <a:cxnLst/>
              <a:rect l="l" t="t" r="r" b="b"/>
              <a:pathLst>
                <a:path w="2177" h="1051" fill="none" extrusionOk="0">
                  <a:moveTo>
                    <a:pt x="1" y="1051"/>
                  </a:moveTo>
                  <a:lnTo>
                    <a:pt x="2177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48;p23">
              <a:extLst>
                <a:ext uri="{FF2B5EF4-FFF2-40B4-BE49-F238E27FC236}">
                  <a16:creationId xmlns:a16="http://schemas.microsoft.com/office/drawing/2014/main" id="{E57CB376-FDBD-8D87-E9B6-222732E29B28}"/>
                </a:ext>
              </a:extLst>
            </p:cNvPr>
            <p:cNvSpPr/>
            <p:nvPr/>
          </p:nvSpPr>
          <p:spPr>
            <a:xfrm rot="1492103">
              <a:off x="3120766" y="4872782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0" y="1051"/>
                  </a:moveTo>
                  <a:lnTo>
                    <a:pt x="2189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49;p23">
              <a:extLst>
                <a:ext uri="{FF2B5EF4-FFF2-40B4-BE49-F238E27FC236}">
                  <a16:creationId xmlns:a16="http://schemas.microsoft.com/office/drawing/2014/main" id="{0D982D3E-0D62-3050-E03B-0EDF6FA2BB80}"/>
                </a:ext>
              </a:extLst>
            </p:cNvPr>
            <p:cNvSpPr/>
            <p:nvPr/>
          </p:nvSpPr>
          <p:spPr>
            <a:xfrm rot="1492103">
              <a:off x="3121028" y="4881968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1" y="1051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50;p23">
              <a:extLst>
                <a:ext uri="{FF2B5EF4-FFF2-40B4-BE49-F238E27FC236}">
                  <a16:creationId xmlns:a16="http://schemas.microsoft.com/office/drawing/2014/main" id="{A0CEDC9D-F623-AA38-B27E-8AA48F1AA299}"/>
                </a:ext>
              </a:extLst>
            </p:cNvPr>
            <p:cNvSpPr/>
            <p:nvPr/>
          </p:nvSpPr>
          <p:spPr>
            <a:xfrm rot="1492103">
              <a:off x="3120985" y="4892735"/>
              <a:ext cx="54745" cy="25973"/>
            </a:xfrm>
            <a:custGeom>
              <a:avLst/>
              <a:gdLst/>
              <a:ahLst/>
              <a:cxnLst/>
              <a:rect l="l" t="t" r="r" b="b"/>
              <a:pathLst>
                <a:path w="2190" h="1039" fill="none" extrusionOk="0">
                  <a:moveTo>
                    <a:pt x="1" y="1039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51;p23">
              <a:extLst>
                <a:ext uri="{FF2B5EF4-FFF2-40B4-BE49-F238E27FC236}">
                  <a16:creationId xmlns:a16="http://schemas.microsoft.com/office/drawing/2014/main" id="{2C89A926-4798-3145-DAA3-CC7CC381A688}"/>
                </a:ext>
              </a:extLst>
            </p:cNvPr>
            <p:cNvSpPr/>
            <p:nvPr/>
          </p:nvSpPr>
          <p:spPr>
            <a:xfrm rot="1492103">
              <a:off x="3420507" y="4799371"/>
              <a:ext cx="261303" cy="140788"/>
            </a:xfrm>
            <a:custGeom>
              <a:avLst/>
              <a:gdLst/>
              <a:ahLst/>
              <a:cxnLst/>
              <a:rect l="l" t="t" r="r" b="b"/>
              <a:pathLst>
                <a:path w="10453" h="5632" fill="none" extrusionOk="0">
                  <a:moveTo>
                    <a:pt x="0" y="1"/>
                  </a:moveTo>
                  <a:cubicBezTo>
                    <a:pt x="0" y="1"/>
                    <a:pt x="2658" y="5100"/>
                    <a:pt x="3063" y="5632"/>
                  </a:cubicBezTo>
                  <a:cubicBezTo>
                    <a:pt x="3063" y="5632"/>
                    <a:pt x="6353" y="3911"/>
                    <a:pt x="7011" y="3974"/>
                  </a:cubicBezTo>
                  <a:cubicBezTo>
                    <a:pt x="7656" y="4050"/>
                    <a:pt x="8263" y="4278"/>
                    <a:pt x="8263" y="4278"/>
                  </a:cubicBezTo>
                  <a:lnTo>
                    <a:pt x="10452" y="324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52;p23">
              <a:extLst>
                <a:ext uri="{FF2B5EF4-FFF2-40B4-BE49-F238E27FC236}">
                  <a16:creationId xmlns:a16="http://schemas.microsoft.com/office/drawing/2014/main" id="{B5BD3615-2542-0EE0-15AE-D9AF76F4CB03}"/>
                </a:ext>
              </a:extLst>
            </p:cNvPr>
            <p:cNvSpPr/>
            <p:nvPr/>
          </p:nvSpPr>
          <p:spPr>
            <a:xfrm rot="1492103">
              <a:off x="3630288" y="4899488"/>
              <a:ext cx="25323" cy="25973"/>
            </a:xfrm>
            <a:custGeom>
              <a:avLst/>
              <a:gdLst/>
              <a:ahLst/>
              <a:cxnLst/>
              <a:rect l="l" t="t" r="r" b="b"/>
              <a:pathLst>
                <a:path w="1013" h="1039" fill="none" extrusionOk="0">
                  <a:moveTo>
                    <a:pt x="899" y="330"/>
                  </a:moveTo>
                  <a:cubicBezTo>
                    <a:pt x="1013" y="558"/>
                    <a:pt x="924" y="823"/>
                    <a:pt x="709" y="937"/>
                  </a:cubicBezTo>
                  <a:cubicBezTo>
                    <a:pt x="481" y="1038"/>
                    <a:pt x="216" y="937"/>
                    <a:pt x="102" y="709"/>
                  </a:cubicBezTo>
                  <a:cubicBezTo>
                    <a:pt x="1" y="482"/>
                    <a:pt x="89" y="203"/>
                    <a:pt x="304" y="102"/>
                  </a:cubicBezTo>
                  <a:cubicBezTo>
                    <a:pt x="519" y="1"/>
                    <a:pt x="798" y="102"/>
                    <a:pt x="899" y="330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53;p23">
              <a:extLst>
                <a:ext uri="{FF2B5EF4-FFF2-40B4-BE49-F238E27FC236}">
                  <a16:creationId xmlns:a16="http://schemas.microsoft.com/office/drawing/2014/main" id="{016D4B0A-B8F4-7590-4624-C8F589E6644C}"/>
                </a:ext>
              </a:extLst>
            </p:cNvPr>
            <p:cNvSpPr/>
            <p:nvPr/>
          </p:nvSpPr>
          <p:spPr>
            <a:xfrm rot="1492103">
              <a:off x="3118578" y="4745508"/>
              <a:ext cx="116440" cy="100617"/>
            </a:xfrm>
            <a:custGeom>
              <a:avLst/>
              <a:gdLst/>
              <a:ahLst/>
              <a:cxnLst/>
              <a:rect l="l" t="t" r="r" b="b"/>
              <a:pathLst>
                <a:path w="4658" h="4025" fill="none" extrusionOk="0">
                  <a:moveTo>
                    <a:pt x="1469" y="4012"/>
                  </a:moveTo>
                  <a:lnTo>
                    <a:pt x="4341" y="2633"/>
                  </a:lnTo>
                  <a:cubicBezTo>
                    <a:pt x="4341" y="2633"/>
                    <a:pt x="4657" y="2544"/>
                    <a:pt x="4278" y="1785"/>
                  </a:cubicBezTo>
                  <a:cubicBezTo>
                    <a:pt x="3898" y="1026"/>
                    <a:pt x="3506" y="343"/>
                    <a:pt x="3506" y="343"/>
                  </a:cubicBezTo>
                  <a:cubicBezTo>
                    <a:pt x="3506" y="343"/>
                    <a:pt x="3443" y="1"/>
                    <a:pt x="2873" y="279"/>
                  </a:cubicBezTo>
                  <a:cubicBezTo>
                    <a:pt x="2304" y="545"/>
                    <a:pt x="418" y="1456"/>
                    <a:pt x="418" y="1456"/>
                  </a:cubicBezTo>
                  <a:cubicBezTo>
                    <a:pt x="418" y="1456"/>
                    <a:pt x="1" y="1671"/>
                    <a:pt x="266" y="2152"/>
                  </a:cubicBezTo>
                  <a:cubicBezTo>
                    <a:pt x="532" y="2620"/>
                    <a:pt x="1000" y="3683"/>
                    <a:pt x="1000" y="3683"/>
                  </a:cubicBezTo>
                  <a:cubicBezTo>
                    <a:pt x="1000" y="3683"/>
                    <a:pt x="1203" y="4025"/>
                    <a:pt x="1469" y="4012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54;p23">
              <a:extLst>
                <a:ext uri="{FF2B5EF4-FFF2-40B4-BE49-F238E27FC236}">
                  <a16:creationId xmlns:a16="http://schemas.microsoft.com/office/drawing/2014/main" id="{E55A8AFA-E1FF-10B5-FA9D-FF5488C409AC}"/>
                </a:ext>
              </a:extLst>
            </p:cNvPr>
            <p:cNvSpPr/>
            <p:nvPr/>
          </p:nvSpPr>
          <p:spPr>
            <a:xfrm rot="1492103">
              <a:off x="3231118" y="4743928"/>
              <a:ext cx="112941" cy="101891"/>
            </a:xfrm>
            <a:custGeom>
              <a:avLst/>
              <a:gdLst/>
              <a:ahLst/>
              <a:cxnLst/>
              <a:rect l="l" t="t" r="r" b="b"/>
              <a:pathLst>
                <a:path w="4518" h="4076" fill="none" extrusionOk="0">
                  <a:moveTo>
                    <a:pt x="1025" y="3569"/>
                  </a:moveTo>
                  <a:lnTo>
                    <a:pt x="177" y="1975"/>
                  </a:lnTo>
                  <a:cubicBezTo>
                    <a:pt x="177" y="1975"/>
                    <a:pt x="0" y="1620"/>
                    <a:pt x="696" y="1291"/>
                  </a:cubicBezTo>
                  <a:cubicBezTo>
                    <a:pt x="1405" y="950"/>
                    <a:pt x="3151" y="114"/>
                    <a:pt x="3151" y="114"/>
                  </a:cubicBezTo>
                  <a:cubicBezTo>
                    <a:pt x="3151" y="114"/>
                    <a:pt x="3594" y="1"/>
                    <a:pt x="3822" y="570"/>
                  </a:cubicBezTo>
                  <a:cubicBezTo>
                    <a:pt x="4062" y="1139"/>
                    <a:pt x="4404" y="1987"/>
                    <a:pt x="4404" y="1987"/>
                  </a:cubicBezTo>
                  <a:cubicBezTo>
                    <a:pt x="4404" y="1987"/>
                    <a:pt x="4518" y="2544"/>
                    <a:pt x="4176" y="2683"/>
                  </a:cubicBezTo>
                  <a:cubicBezTo>
                    <a:pt x="3328" y="3038"/>
                    <a:pt x="1481" y="3974"/>
                    <a:pt x="1481" y="3974"/>
                  </a:cubicBezTo>
                  <a:cubicBezTo>
                    <a:pt x="1481" y="3974"/>
                    <a:pt x="1266" y="4075"/>
                    <a:pt x="1025" y="356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55;p23">
              <a:extLst>
                <a:ext uri="{FF2B5EF4-FFF2-40B4-BE49-F238E27FC236}">
                  <a16:creationId xmlns:a16="http://schemas.microsoft.com/office/drawing/2014/main" id="{F0CB0D36-0785-4C77-70B7-FC2A3414EFDB}"/>
                </a:ext>
              </a:extLst>
            </p:cNvPr>
            <p:cNvSpPr/>
            <p:nvPr/>
          </p:nvSpPr>
          <p:spPr>
            <a:xfrm rot="1492103">
              <a:off x="3340741" y="4741202"/>
              <a:ext cx="116115" cy="104416"/>
            </a:xfrm>
            <a:custGeom>
              <a:avLst/>
              <a:gdLst/>
              <a:ahLst/>
              <a:cxnLst/>
              <a:rect l="l" t="t" r="r" b="b"/>
              <a:pathLst>
                <a:path w="4645" h="4177" fill="none" extrusionOk="0">
                  <a:moveTo>
                    <a:pt x="165" y="1924"/>
                  </a:moveTo>
                  <a:lnTo>
                    <a:pt x="1013" y="3696"/>
                  </a:lnTo>
                  <a:cubicBezTo>
                    <a:pt x="1013" y="3696"/>
                    <a:pt x="1202" y="4176"/>
                    <a:pt x="1785" y="3911"/>
                  </a:cubicBezTo>
                  <a:cubicBezTo>
                    <a:pt x="2354" y="3658"/>
                    <a:pt x="4290" y="2721"/>
                    <a:pt x="4290" y="2721"/>
                  </a:cubicBezTo>
                  <a:cubicBezTo>
                    <a:pt x="4290" y="2721"/>
                    <a:pt x="4644" y="2607"/>
                    <a:pt x="4163" y="1696"/>
                  </a:cubicBezTo>
                  <a:cubicBezTo>
                    <a:pt x="3695" y="798"/>
                    <a:pt x="3569" y="443"/>
                    <a:pt x="3569" y="443"/>
                  </a:cubicBezTo>
                  <a:cubicBezTo>
                    <a:pt x="3569" y="443"/>
                    <a:pt x="3379" y="1"/>
                    <a:pt x="2544" y="494"/>
                  </a:cubicBezTo>
                  <a:cubicBezTo>
                    <a:pt x="2379" y="583"/>
                    <a:pt x="696" y="1367"/>
                    <a:pt x="696" y="1367"/>
                  </a:cubicBezTo>
                  <a:cubicBezTo>
                    <a:pt x="696" y="1367"/>
                    <a:pt x="0" y="1570"/>
                    <a:pt x="165" y="1924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56;p23">
              <a:extLst>
                <a:ext uri="{FF2B5EF4-FFF2-40B4-BE49-F238E27FC236}">
                  <a16:creationId xmlns:a16="http://schemas.microsoft.com/office/drawing/2014/main" id="{4377C93B-6DFB-02D1-FBCE-6B4430F0988F}"/>
                </a:ext>
              </a:extLst>
            </p:cNvPr>
            <p:cNvSpPr/>
            <p:nvPr/>
          </p:nvSpPr>
          <p:spPr>
            <a:xfrm rot="1492103">
              <a:off x="3468287" y="4744327"/>
              <a:ext cx="166411" cy="111041"/>
            </a:xfrm>
            <a:custGeom>
              <a:avLst/>
              <a:gdLst/>
              <a:ahLst/>
              <a:cxnLst/>
              <a:rect l="l" t="t" r="r" b="b"/>
              <a:pathLst>
                <a:path w="6657" h="4442" fill="none" extrusionOk="0">
                  <a:moveTo>
                    <a:pt x="102" y="2316"/>
                  </a:moveTo>
                  <a:lnTo>
                    <a:pt x="899" y="3973"/>
                  </a:lnTo>
                  <a:cubicBezTo>
                    <a:pt x="899" y="3973"/>
                    <a:pt x="1025" y="4442"/>
                    <a:pt x="1974" y="3986"/>
                  </a:cubicBezTo>
                  <a:cubicBezTo>
                    <a:pt x="2923" y="3530"/>
                    <a:pt x="5859" y="2126"/>
                    <a:pt x="5859" y="2126"/>
                  </a:cubicBezTo>
                  <a:cubicBezTo>
                    <a:pt x="5859" y="2126"/>
                    <a:pt x="6656" y="1885"/>
                    <a:pt x="5821" y="1278"/>
                  </a:cubicBezTo>
                  <a:cubicBezTo>
                    <a:pt x="4973" y="658"/>
                    <a:pt x="4227" y="203"/>
                    <a:pt x="4227" y="203"/>
                  </a:cubicBezTo>
                  <a:cubicBezTo>
                    <a:pt x="4227" y="203"/>
                    <a:pt x="4037" y="0"/>
                    <a:pt x="3328" y="342"/>
                  </a:cubicBezTo>
                  <a:cubicBezTo>
                    <a:pt x="2607" y="683"/>
                    <a:pt x="367" y="1772"/>
                    <a:pt x="367" y="1772"/>
                  </a:cubicBezTo>
                  <a:cubicBezTo>
                    <a:pt x="367" y="1772"/>
                    <a:pt x="0" y="1911"/>
                    <a:pt x="102" y="231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57;p23">
              <a:extLst>
                <a:ext uri="{FF2B5EF4-FFF2-40B4-BE49-F238E27FC236}">
                  <a16:creationId xmlns:a16="http://schemas.microsoft.com/office/drawing/2014/main" id="{1A934A98-7431-B923-0D18-57A167C1D406}"/>
                </a:ext>
              </a:extLst>
            </p:cNvPr>
            <p:cNvSpPr/>
            <p:nvPr/>
          </p:nvSpPr>
          <p:spPr>
            <a:xfrm rot="1492103">
              <a:off x="3518613" y="4748448"/>
              <a:ext cx="31647" cy="87668"/>
            </a:xfrm>
            <a:custGeom>
              <a:avLst/>
              <a:gdLst/>
              <a:ahLst/>
              <a:cxnLst/>
              <a:rect l="l" t="t" r="r" b="b"/>
              <a:pathLst>
                <a:path w="1266" h="3507" fill="none" extrusionOk="0">
                  <a:moveTo>
                    <a:pt x="0" y="520"/>
                  </a:moveTo>
                  <a:lnTo>
                    <a:pt x="25" y="3506"/>
                  </a:lnTo>
                  <a:lnTo>
                    <a:pt x="1265" y="2911"/>
                  </a:lnTo>
                  <a:lnTo>
                    <a:pt x="1088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58;p23">
              <a:extLst>
                <a:ext uri="{FF2B5EF4-FFF2-40B4-BE49-F238E27FC236}">
                  <a16:creationId xmlns:a16="http://schemas.microsoft.com/office/drawing/2014/main" id="{FD3B5B98-1CD6-72A4-5899-1355956F7A2C}"/>
                </a:ext>
              </a:extLst>
            </p:cNvPr>
            <p:cNvSpPr/>
            <p:nvPr/>
          </p:nvSpPr>
          <p:spPr>
            <a:xfrm rot="1492103">
              <a:off x="3276937" y="4753688"/>
              <a:ext cx="16774" cy="81643"/>
            </a:xfrm>
            <a:custGeom>
              <a:avLst/>
              <a:gdLst/>
              <a:ahLst/>
              <a:cxnLst/>
              <a:rect l="l" t="t" r="r" b="b"/>
              <a:pathLst>
                <a:path w="671" h="3266" fill="none" extrusionOk="0">
                  <a:moveTo>
                    <a:pt x="0" y="3266"/>
                  </a:moveTo>
                  <a:lnTo>
                    <a:pt x="228" y="203"/>
                  </a:lnTo>
                  <a:lnTo>
                    <a:pt x="671" y="1"/>
                  </a:lnTo>
                  <a:lnTo>
                    <a:pt x="544" y="310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59;p23">
              <a:extLst>
                <a:ext uri="{FF2B5EF4-FFF2-40B4-BE49-F238E27FC236}">
                  <a16:creationId xmlns:a16="http://schemas.microsoft.com/office/drawing/2014/main" id="{CC00A39C-05F5-DFC7-1E70-E9604A2CD828}"/>
                </a:ext>
              </a:extLst>
            </p:cNvPr>
            <p:cNvSpPr/>
            <p:nvPr/>
          </p:nvSpPr>
          <p:spPr>
            <a:xfrm rot="1492103">
              <a:off x="3307873" y="4759585"/>
              <a:ext cx="19323" cy="75319"/>
            </a:xfrm>
            <a:custGeom>
              <a:avLst/>
              <a:gdLst/>
              <a:ahLst/>
              <a:cxnLst/>
              <a:rect l="l" t="t" r="r" b="b"/>
              <a:pathLst>
                <a:path w="773" h="3013" fill="none" extrusionOk="0">
                  <a:moveTo>
                    <a:pt x="203" y="3012"/>
                  </a:moveTo>
                  <a:lnTo>
                    <a:pt x="0" y="76"/>
                  </a:lnTo>
                  <a:lnTo>
                    <a:pt x="291" y="0"/>
                  </a:lnTo>
                  <a:lnTo>
                    <a:pt x="772" y="2746"/>
                  </a:ln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532;p23">
            <a:extLst>
              <a:ext uri="{FF2B5EF4-FFF2-40B4-BE49-F238E27FC236}">
                <a16:creationId xmlns:a16="http://schemas.microsoft.com/office/drawing/2014/main" id="{377B424A-FE9D-B1F1-9D91-668743175DCE}"/>
              </a:ext>
            </a:extLst>
          </p:cNvPr>
          <p:cNvGrpSpPr/>
          <p:nvPr/>
        </p:nvGrpSpPr>
        <p:grpSpPr>
          <a:xfrm>
            <a:off x="4496001" y="3680135"/>
            <a:ext cx="339205" cy="282250"/>
            <a:chOff x="2967600" y="4528286"/>
            <a:chExt cx="765827" cy="670678"/>
          </a:xfrm>
        </p:grpSpPr>
        <p:sp>
          <p:nvSpPr>
            <p:cNvPr id="119" name="Google Shape;533;p23">
              <a:extLst>
                <a:ext uri="{FF2B5EF4-FFF2-40B4-BE49-F238E27FC236}">
                  <a16:creationId xmlns:a16="http://schemas.microsoft.com/office/drawing/2014/main" id="{7545F74A-514C-C9D9-261E-80C77F54543B}"/>
                </a:ext>
              </a:extLst>
            </p:cNvPr>
            <p:cNvSpPr/>
            <p:nvPr/>
          </p:nvSpPr>
          <p:spPr>
            <a:xfrm rot="1492103">
              <a:off x="3031179" y="4642031"/>
              <a:ext cx="638671" cy="443188"/>
            </a:xfrm>
            <a:custGeom>
              <a:avLst/>
              <a:gdLst/>
              <a:ahLst/>
              <a:cxnLst/>
              <a:rect l="l" t="t" r="r" b="b"/>
              <a:pathLst>
                <a:path w="25549" h="17729" fill="none" extrusionOk="0">
                  <a:moveTo>
                    <a:pt x="3848" y="17728"/>
                  </a:moveTo>
                  <a:lnTo>
                    <a:pt x="1620" y="13059"/>
                  </a:lnTo>
                  <a:cubicBezTo>
                    <a:pt x="1620" y="13059"/>
                    <a:pt x="1" y="9693"/>
                    <a:pt x="1747" y="8503"/>
                  </a:cubicBezTo>
                  <a:cubicBezTo>
                    <a:pt x="3481" y="7314"/>
                    <a:pt x="7112" y="5062"/>
                    <a:pt x="9339" y="3910"/>
                  </a:cubicBezTo>
                  <a:cubicBezTo>
                    <a:pt x="11554" y="2759"/>
                    <a:pt x="16312" y="658"/>
                    <a:pt x="17792" y="329"/>
                  </a:cubicBezTo>
                  <a:cubicBezTo>
                    <a:pt x="19273" y="0"/>
                    <a:pt x="20728" y="607"/>
                    <a:pt x="22778" y="2695"/>
                  </a:cubicBezTo>
                  <a:cubicBezTo>
                    <a:pt x="24840" y="4783"/>
                    <a:pt x="25321" y="5606"/>
                    <a:pt x="25549" y="6783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34;p23">
              <a:extLst>
                <a:ext uri="{FF2B5EF4-FFF2-40B4-BE49-F238E27FC236}">
                  <a16:creationId xmlns:a16="http://schemas.microsoft.com/office/drawing/2014/main" id="{BAC5FCF8-21A9-E78B-0F2E-F1E27B0DFE05}"/>
                </a:ext>
              </a:extLst>
            </p:cNvPr>
            <p:cNvSpPr/>
            <p:nvPr/>
          </p:nvSpPr>
          <p:spPr>
            <a:xfrm rot="1492103">
              <a:off x="3586323" y="4934014"/>
              <a:ext cx="92367" cy="59170"/>
            </a:xfrm>
            <a:custGeom>
              <a:avLst/>
              <a:gdLst/>
              <a:ahLst/>
              <a:cxnLst/>
              <a:rect l="l" t="t" r="r" b="b"/>
              <a:pathLst>
                <a:path w="3695" h="2367" fill="none" extrusionOk="0">
                  <a:moveTo>
                    <a:pt x="3568" y="355"/>
                  </a:moveTo>
                  <a:cubicBezTo>
                    <a:pt x="3695" y="608"/>
                    <a:pt x="3581" y="911"/>
                    <a:pt x="3341" y="1025"/>
                  </a:cubicBezTo>
                  <a:lnTo>
                    <a:pt x="797" y="2240"/>
                  </a:lnTo>
                  <a:cubicBezTo>
                    <a:pt x="544" y="2367"/>
                    <a:pt x="240" y="2253"/>
                    <a:pt x="127" y="2012"/>
                  </a:cubicBezTo>
                  <a:lnTo>
                    <a:pt x="127" y="2012"/>
                  </a:lnTo>
                  <a:cubicBezTo>
                    <a:pt x="0" y="1759"/>
                    <a:pt x="114" y="1456"/>
                    <a:pt x="354" y="1342"/>
                  </a:cubicBezTo>
                  <a:lnTo>
                    <a:pt x="2898" y="127"/>
                  </a:lnTo>
                  <a:cubicBezTo>
                    <a:pt x="3151" y="0"/>
                    <a:pt x="3455" y="114"/>
                    <a:pt x="356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35;p23">
              <a:extLst>
                <a:ext uri="{FF2B5EF4-FFF2-40B4-BE49-F238E27FC236}">
                  <a16:creationId xmlns:a16="http://schemas.microsoft.com/office/drawing/2014/main" id="{31E07A3B-347E-508F-EAD2-DA2DE0F56F27}"/>
                </a:ext>
              </a:extLst>
            </p:cNvPr>
            <p:cNvSpPr/>
            <p:nvPr/>
          </p:nvSpPr>
          <p:spPr>
            <a:xfrm rot="1492103">
              <a:off x="3033742" y="4956619"/>
              <a:ext cx="79118" cy="52846"/>
            </a:xfrm>
            <a:custGeom>
              <a:avLst/>
              <a:gdLst/>
              <a:ahLst/>
              <a:cxnLst/>
              <a:rect l="l" t="t" r="r" b="b"/>
              <a:pathLst>
                <a:path w="3165" h="2114" fill="none" extrusionOk="0">
                  <a:moveTo>
                    <a:pt x="3038" y="355"/>
                  </a:moveTo>
                  <a:cubicBezTo>
                    <a:pt x="3164" y="608"/>
                    <a:pt x="3051" y="911"/>
                    <a:pt x="2810" y="1025"/>
                  </a:cubicBezTo>
                  <a:lnTo>
                    <a:pt x="785" y="2000"/>
                  </a:lnTo>
                  <a:cubicBezTo>
                    <a:pt x="532" y="2114"/>
                    <a:pt x="241" y="2012"/>
                    <a:pt x="115" y="1759"/>
                  </a:cubicBezTo>
                  <a:lnTo>
                    <a:pt x="115" y="1759"/>
                  </a:lnTo>
                  <a:cubicBezTo>
                    <a:pt x="1" y="1506"/>
                    <a:pt x="102" y="1215"/>
                    <a:pt x="355" y="1089"/>
                  </a:cubicBezTo>
                  <a:lnTo>
                    <a:pt x="2380" y="127"/>
                  </a:lnTo>
                  <a:cubicBezTo>
                    <a:pt x="2620" y="0"/>
                    <a:pt x="2924" y="114"/>
                    <a:pt x="303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36;p23">
              <a:extLst>
                <a:ext uri="{FF2B5EF4-FFF2-40B4-BE49-F238E27FC236}">
                  <a16:creationId xmlns:a16="http://schemas.microsoft.com/office/drawing/2014/main" id="{67BB85D2-8938-D955-7AF6-DDDC2E3562BA}"/>
                </a:ext>
              </a:extLst>
            </p:cNvPr>
            <p:cNvSpPr/>
            <p:nvPr/>
          </p:nvSpPr>
          <p:spPr>
            <a:xfrm rot="1492103">
              <a:off x="3106220" y="4931459"/>
              <a:ext cx="121815" cy="121790"/>
            </a:xfrm>
            <a:custGeom>
              <a:avLst/>
              <a:gdLst/>
              <a:ahLst/>
              <a:cxnLst/>
              <a:rect l="l" t="t" r="r" b="b"/>
              <a:pathLst>
                <a:path w="4873" h="4872" fill="none" extrusionOk="0">
                  <a:moveTo>
                    <a:pt x="4366" y="1518"/>
                  </a:moveTo>
                  <a:cubicBezTo>
                    <a:pt x="4873" y="2581"/>
                    <a:pt x="4430" y="3859"/>
                    <a:pt x="3367" y="4366"/>
                  </a:cubicBezTo>
                  <a:cubicBezTo>
                    <a:pt x="2304" y="4872"/>
                    <a:pt x="1026" y="4429"/>
                    <a:pt x="520" y="3366"/>
                  </a:cubicBezTo>
                  <a:cubicBezTo>
                    <a:pt x="1" y="2290"/>
                    <a:pt x="456" y="1025"/>
                    <a:pt x="1519" y="506"/>
                  </a:cubicBezTo>
                  <a:cubicBezTo>
                    <a:pt x="2582" y="0"/>
                    <a:pt x="3860" y="456"/>
                    <a:pt x="4366" y="1518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37;p23">
              <a:extLst>
                <a:ext uri="{FF2B5EF4-FFF2-40B4-BE49-F238E27FC236}">
                  <a16:creationId xmlns:a16="http://schemas.microsoft.com/office/drawing/2014/main" id="{84DDB6A5-FC71-1CAA-0ED3-BC8F7988244C}"/>
                </a:ext>
              </a:extLst>
            </p:cNvPr>
            <p:cNvSpPr/>
            <p:nvPr/>
          </p:nvSpPr>
          <p:spPr>
            <a:xfrm rot="1492103">
              <a:off x="3135638" y="4960928"/>
              <a:ext cx="63295" cy="62970"/>
            </a:xfrm>
            <a:custGeom>
              <a:avLst/>
              <a:gdLst/>
              <a:ahLst/>
              <a:cxnLst/>
              <a:rect l="l" t="t" r="r" b="b"/>
              <a:pathLst>
                <a:path w="2532" h="2519" fill="none" extrusionOk="0">
                  <a:moveTo>
                    <a:pt x="2266" y="785"/>
                  </a:moveTo>
                  <a:cubicBezTo>
                    <a:pt x="2531" y="1329"/>
                    <a:pt x="2291" y="2000"/>
                    <a:pt x="1747" y="2266"/>
                  </a:cubicBezTo>
                  <a:cubicBezTo>
                    <a:pt x="1190" y="2519"/>
                    <a:pt x="532" y="2291"/>
                    <a:pt x="266" y="1734"/>
                  </a:cubicBezTo>
                  <a:cubicBezTo>
                    <a:pt x="1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6" y="78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38;p23">
              <a:extLst>
                <a:ext uri="{FF2B5EF4-FFF2-40B4-BE49-F238E27FC236}">
                  <a16:creationId xmlns:a16="http://schemas.microsoft.com/office/drawing/2014/main" id="{B5D360C0-F2A2-8044-38C4-BC5DD83E49D9}"/>
                </a:ext>
              </a:extLst>
            </p:cNvPr>
            <p:cNvSpPr/>
            <p:nvPr/>
          </p:nvSpPr>
          <p:spPr>
            <a:xfrm rot="1492103">
              <a:off x="3161884" y="4987202"/>
              <a:ext cx="10799" cy="10449"/>
            </a:xfrm>
            <a:custGeom>
              <a:avLst/>
              <a:gdLst/>
              <a:ahLst/>
              <a:cxnLst/>
              <a:rect l="l" t="t" r="r" b="b"/>
              <a:pathLst>
                <a:path w="432" h="418" fill="none" extrusionOk="0">
                  <a:moveTo>
                    <a:pt x="381" y="127"/>
                  </a:moveTo>
                  <a:cubicBezTo>
                    <a:pt x="431" y="228"/>
                    <a:pt x="381" y="329"/>
                    <a:pt x="292" y="380"/>
                  </a:cubicBezTo>
                  <a:cubicBezTo>
                    <a:pt x="203" y="418"/>
                    <a:pt x="90" y="380"/>
                    <a:pt x="52" y="291"/>
                  </a:cubicBezTo>
                  <a:cubicBezTo>
                    <a:pt x="1" y="203"/>
                    <a:pt x="39" y="89"/>
                    <a:pt x="140" y="51"/>
                  </a:cubicBezTo>
                  <a:cubicBezTo>
                    <a:pt x="229" y="0"/>
                    <a:pt x="343" y="38"/>
                    <a:pt x="381" y="127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39;p23">
              <a:extLst>
                <a:ext uri="{FF2B5EF4-FFF2-40B4-BE49-F238E27FC236}">
                  <a16:creationId xmlns:a16="http://schemas.microsoft.com/office/drawing/2014/main" id="{E00718CE-0F7F-BDF3-4244-EA1316153FF1}"/>
                </a:ext>
              </a:extLst>
            </p:cNvPr>
            <p:cNvSpPr/>
            <p:nvPr/>
          </p:nvSpPr>
          <p:spPr>
            <a:xfrm rot="1492103">
              <a:off x="3466021" y="4921760"/>
              <a:ext cx="121790" cy="12179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4353" y="1519"/>
                  </a:moveTo>
                  <a:cubicBezTo>
                    <a:pt x="4872" y="2582"/>
                    <a:pt x="4416" y="3860"/>
                    <a:pt x="3353" y="4366"/>
                  </a:cubicBezTo>
                  <a:cubicBezTo>
                    <a:pt x="2291" y="4872"/>
                    <a:pt x="1013" y="4429"/>
                    <a:pt x="506" y="3366"/>
                  </a:cubicBezTo>
                  <a:cubicBezTo>
                    <a:pt x="0" y="2303"/>
                    <a:pt x="443" y="1025"/>
                    <a:pt x="1506" y="519"/>
                  </a:cubicBezTo>
                  <a:cubicBezTo>
                    <a:pt x="2569" y="0"/>
                    <a:pt x="3847" y="456"/>
                    <a:pt x="4353" y="151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40;p23">
              <a:extLst>
                <a:ext uri="{FF2B5EF4-FFF2-40B4-BE49-F238E27FC236}">
                  <a16:creationId xmlns:a16="http://schemas.microsoft.com/office/drawing/2014/main" id="{2F25BC32-39EC-8DAB-94FB-9C528DE119AB}"/>
                </a:ext>
              </a:extLst>
            </p:cNvPr>
            <p:cNvSpPr/>
            <p:nvPr/>
          </p:nvSpPr>
          <p:spPr>
            <a:xfrm rot="1492103">
              <a:off x="3495074" y="4951083"/>
              <a:ext cx="63295" cy="63295"/>
            </a:xfrm>
            <a:custGeom>
              <a:avLst/>
              <a:gdLst/>
              <a:ahLst/>
              <a:cxnLst/>
              <a:rect l="l" t="t" r="r" b="b"/>
              <a:pathLst>
                <a:path w="2532" h="2532" fill="none" extrusionOk="0">
                  <a:moveTo>
                    <a:pt x="2265" y="786"/>
                  </a:moveTo>
                  <a:cubicBezTo>
                    <a:pt x="2531" y="1342"/>
                    <a:pt x="2303" y="2000"/>
                    <a:pt x="1747" y="2266"/>
                  </a:cubicBezTo>
                  <a:cubicBezTo>
                    <a:pt x="1190" y="2532"/>
                    <a:pt x="532" y="2291"/>
                    <a:pt x="266" y="1747"/>
                  </a:cubicBezTo>
                  <a:cubicBezTo>
                    <a:pt x="0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5" y="78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41;p23">
              <a:extLst>
                <a:ext uri="{FF2B5EF4-FFF2-40B4-BE49-F238E27FC236}">
                  <a16:creationId xmlns:a16="http://schemas.microsoft.com/office/drawing/2014/main" id="{D8FF4874-46D7-C120-8746-ECC40DAF27E1}"/>
                </a:ext>
              </a:extLst>
            </p:cNvPr>
            <p:cNvSpPr/>
            <p:nvPr/>
          </p:nvSpPr>
          <p:spPr>
            <a:xfrm rot="1492103">
              <a:off x="3521700" y="4977434"/>
              <a:ext cx="10449" cy="10449"/>
            </a:xfrm>
            <a:custGeom>
              <a:avLst/>
              <a:gdLst/>
              <a:ahLst/>
              <a:cxnLst/>
              <a:rect l="l" t="t" r="r" b="b"/>
              <a:pathLst>
                <a:path w="418" h="418" fill="none" extrusionOk="0">
                  <a:moveTo>
                    <a:pt x="367" y="139"/>
                  </a:moveTo>
                  <a:cubicBezTo>
                    <a:pt x="418" y="228"/>
                    <a:pt x="380" y="329"/>
                    <a:pt x="291" y="380"/>
                  </a:cubicBezTo>
                  <a:cubicBezTo>
                    <a:pt x="190" y="418"/>
                    <a:pt x="89" y="380"/>
                    <a:pt x="38" y="291"/>
                  </a:cubicBezTo>
                  <a:cubicBezTo>
                    <a:pt x="0" y="203"/>
                    <a:pt x="38" y="89"/>
                    <a:pt x="127" y="51"/>
                  </a:cubicBezTo>
                  <a:cubicBezTo>
                    <a:pt x="215" y="0"/>
                    <a:pt x="329" y="38"/>
                    <a:pt x="367" y="13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42;p23">
              <a:extLst>
                <a:ext uri="{FF2B5EF4-FFF2-40B4-BE49-F238E27FC236}">
                  <a16:creationId xmlns:a16="http://schemas.microsoft.com/office/drawing/2014/main" id="{1D72BAFC-57EB-0F3D-9590-786D7EB58EAF}"/>
                </a:ext>
              </a:extLst>
            </p:cNvPr>
            <p:cNvSpPr/>
            <p:nvPr/>
          </p:nvSpPr>
          <p:spPr>
            <a:xfrm rot="1492103">
              <a:off x="3233231" y="4922499"/>
              <a:ext cx="226531" cy="114215"/>
            </a:xfrm>
            <a:custGeom>
              <a:avLst/>
              <a:gdLst/>
              <a:ahLst/>
              <a:cxnLst/>
              <a:rect l="l" t="t" r="r" b="b"/>
              <a:pathLst>
                <a:path w="9062" h="4569" fill="none" extrusionOk="0">
                  <a:moveTo>
                    <a:pt x="1" y="4568"/>
                  </a:moveTo>
                  <a:lnTo>
                    <a:pt x="906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43;p23">
              <a:extLst>
                <a:ext uri="{FF2B5EF4-FFF2-40B4-BE49-F238E27FC236}">
                  <a16:creationId xmlns:a16="http://schemas.microsoft.com/office/drawing/2014/main" id="{36C6E3D4-2C1B-8A9D-2CA5-1BE2D9F37DB0}"/>
                </a:ext>
              </a:extLst>
            </p:cNvPr>
            <p:cNvSpPr/>
            <p:nvPr/>
          </p:nvSpPr>
          <p:spPr>
            <a:xfrm rot="1492103">
              <a:off x="3101594" y="4637243"/>
              <a:ext cx="468486" cy="230306"/>
            </a:xfrm>
            <a:custGeom>
              <a:avLst/>
              <a:gdLst/>
              <a:ahLst/>
              <a:cxnLst/>
              <a:rect l="l" t="t" r="r" b="b"/>
              <a:pathLst>
                <a:path w="18741" h="9213" fill="none" extrusionOk="0">
                  <a:moveTo>
                    <a:pt x="0" y="9212"/>
                  </a:moveTo>
                  <a:lnTo>
                    <a:pt x="1874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44;p23">
              <a:extLst>
                <a:ext uri="{FF2B5EF4-FFF2-40B4-BE49-F238E27FC236}">
                  <a16:creationId xmlns:a16="http://schemas.microsoft.com/office/drawing/2014/main" id="{D4C60F72-930E-A4AD-3543-09A94FF7D59C}"/>
                </a:ext>
              </a:extLst>
            </p:cNvPr>
            <p:cNvSpPr/>
            <p:nvPr/>
          </p:nvSpPr>
          <p:spPr>
            <a:xfrm rot="1492103">
              <a:off x="3405727" y="4761832"/>
              <a:ext cx="97142" cy="202783"/>
            </a:xfrm>
            <a:custGeom>
              <a:avLst/>
              <a:gdLst/>
              <a:ahLst/>
              <a:cxnLst/>
              <a:rect l="l" t="t" r="r" b="b"/>
              <a:pathLst>
                <a:path w="3886" h="8112" fill="none" extrusionOk="0">
                  <a:moveTo>
                    <a:pt x="1" y="1"/>
                  </a:moveTo>
                  <a:cubicBezTo>
                    <a:pt x="1" y="1"/>
                    <a:pt x="3443" y="7504"/>
                    <a:pt x="3885" y="8112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545;p23">
              <a:extLst>
                <a:ext uri="{FF2B5EF4-FFF2-40B4-BE49-F238E27FC236}">
                  <a16:creationId xmlns:a16="http://schemas.microsoft.com/office/drawing/2014/main" id="{3346B8E1-AFEA-4E17-3349-DD6EC2989CE6}"/>
                </a:ext>
              </a:extLst>
            </p:cNvPr>
            <p:cNvSpPr/>
            <p:nvPr/>
          </p:nvSpPr>
          <p:spPr>
            <a:xfrm rot="1492103">
              <a:off x="3083492" y="4713707"/>
              <a:ext cx="528906" cy="259078"/>
            </a:xfrm>
            <a:custGeom>
              <a:avLst/>
              <a:gdLst/>
              <a:ahLst/>
              <a:cxnLst/>
              <a:rect l="l" t="t" r="r" b="b"/>
              <a:pathLst>
                <a:path w="21158" h="10364" fill="none" extrusionOk="0">
                  <a:moveTo>
                    <a:pt x="1" y="10364"/>
                  </a:moveTo>
                  <a:lnTo>
                    <a:pt x="21158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546;p23">
              <a:extLst>
                <a:ext uri="{FF2B5EF4-FFF2-40B4-BE49-F238E27FC236}">
                  <a16:creationId xmlns:a16="http://schemas.microsoft.com/office/drawing/2014/main" id="{4E32D2AE-8892-5F4A-7EE3-E0041963B21D}"/>
                </a:ext>
              </a:extLst>
            </p:cNvPr>
            <p:cNvSpPr/>
            <p:nvPr/>
          </p:nvSpPr>
          <p:spPr>
            <a:xfrm rot="1492103">
              <a:off x="3120551" y="4853846"/>
              <a:ext cx="54745" cy="25948"/>
            </a:xfrm>
            <a:custGeom>
              <a:avLst/>
              <a:gdLst/>
              <a:ahLst/>
              <a:cxnLst/>
              <a:rect l="l" t="t" r="r" b="b"/>
              <a:pathLst>
                <a:path w="2190" h="1038" fill="none" extrusionOk="0">
                  <a:moveTo>
                    <a:pt x="0" y="1038"/>
                  </a:moveTo>
                  <a:lnTo>
                    <a:pt x="2189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547;p23">
              <a:extLst>
                <a:ext uri="{FF2B5EF4-FFF2-40B4-BE49-F238E27FC236}">
                  <a16:creationId xmlns:a16="http://schemas.microsoft.com/office/drawing/2014/main" id="{4C8DF464-1333-C5F3-A20B-2A49B53D1555}"/>
                </a:ext>
              </a:extLst>
            </p:cNvPr>
            <p:cNvSpPr/>
            <p:nvPr/>
          </p:nvSpPr>
          <p:spPr>
            <a:xfrm rot="1492103">
              <a:off x="3120759" y="4862950"/>
              <a:ext cx="54420" cy="26273"/>
            </a:xfrm>
            <a:custGeom>
              <a:avLst/>
              <a:gdLst/>
              <a:ahLst/>
              <a:cxnLst/>
              <a:rect l="l" t="t" r="r" b="b"/>
              <a:pathLst>
                <a:path w="2177" h="1051" fill="none" extrusionOk="0">
                  <a:moveTo>
                    <a:pt x="1" y="1051"/>
                  </a:moveTo>
                  <a:lnTo>
                    <a:pt x="2177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548;p23">
              <a:extLst>
                <a:ext uri="{FF2B5EF4-FFF2-40B4-BE49-F238E27FC236}">
                  <a16:creationId xmlns:a16="http://schemas.microsoft.com/office/drawing/2014/main" id="{DA7BDA38-3972-A409-815D-3E2B6AB3EE09}"/>
                </a:ext>
              </a:extLst>
            </p:cNvPr>
            <p:cNvSpPr/>
            <p:nvPr/>
          </p:nvSpPr>
          <p:spPr>
            <a:xfrm rot="1492103">
              <a:off x="3120766" y="4872782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0" y="1051"/>
                  </a:moveTo>
                  <a:lnTo>
                    <a:pt x="2189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549;p23">
              <a:extLst>
                <a:ext uri="{FF2B5EF4-FFF2-40B4-BE49-F238E27FC236}">
                  <a16:creationId xmlns:a16="http://schemas.microsoft.com/office/drawing/2014/main" id="{FF3A3B4E-61F7-5018-D4C5-7A7EF38EBDF1}"/>
                </a:ext>
              </a:extLst>
            </p:cNvPr>
            <p:cNvSpPr/>
            <p:nvPr/>
          </p:nvSpPr>
          <p:spPr>
            <a:xfrm rot="1492103">
              <a:off x="3121028" y="4881968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1" y="1051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550;p23">
              <a:extLst>
                <a:ext uri="{FF2B5EF4-FFF2-40B4-BE49-F238E27FC236}">
                  <a16:creationId xmlns:a16="http://schemas.microsoft.com/office/drawing/2014/main" id="{54A04CD2-03FB-C3D7-625B-EB9FC33DFA2C}"/>
                </a:ext>
              </a:extLst>
            </p:cNvPr>
            <p:cNvSpPr/>
            <p:nvPr/>
          </p:nvSpPr>
          <p:spPr>
            <a:xfrm rot="1492103">
              <a:off x="3120985" y="4892735"/>
              <a:ext cx="54745" cy="25973"/>
            </a:xfrm>
            <a:custGeom>
              <a:avLst/>
              <a:gdLst/>
              <a:ahLst/>
              <a:cxnLst/>
              <a:rect l="l" t="t" r="r" b="b"/>
              <a:pathLst>
                <a:path w="2190" h="1039" fill="none" extrusionOk="0">
                  <a:moveTo>
                    <a:pt x="1" y="1039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551;p23">
              <a:extLst>
                <a:ext uri="{FF2B5EF4-FFF2-40B4-BE49-F238E27FC236}">
                  <a16:creationId xmlns:a16="http://schemas.microsoft.com/office/drawing/2014/main" id="{DFE62D91-6D26-F3EA-FA7B-C7F2948389E5}"/>
                </a:ext>
              </a:extLst>
            </p:cNvPr>
            <p:cNvSpPr/>
            <p:nvPr/>
          </p:nvSpPr>
          <p:spPr>
            <a:xfrm rot="1492103">
              <a:off x="3420507" y="4799371"/>
              <a:ext cx="261303" cy="140788"/>
            </a:xfrm>
            <a:custGeom>
              <a:avLst/>
              <a:gdLst/>
              <a:ahLst/>
              <a:cxnLst/>
              <a:rect l="l" t="t" r="r" b="b"/>
              <a:pathLst>
                <a:path w="10453" h="5632" fill="none" extrusionOk="0">
                  <a:moveTo>
                    <a:pt x="0" y="1"/>
                  </a:moveTo>
                  <a:cubicBezTo>
                    <a:pt x="0" y="1"/>
                    <a:pt x="2658" y="5100"/>
                    <a:pt x="3063" y="5632"/>
                  </a:cubicBezTo>
                  <a:cubicBezTo>
                    <a:pt x="3063" y="5632"/>
                    <a:pt x="6353" y="3911"/>
                    <a:pt x="7011" y="3974"/>
                  </a:cubicBezTo>
                  <a:cubicBezTo>
                    <a:pt x="7656" y="4050"/>
                    <a:pt x="8263" y="4278"/>
                    <a:pt x="8263" y="4278"/>
                  </a:cubicBezTo>
                  <a:lnTo>
                    <a:pt x="10452" y="324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552;p23">
              <a:extLst>
                <a:ext uri="{FF2B5EF4-FFF2-40B4-BE49-F238E27FC236}">
                  <a16:creationId xmlns:a16="http://schemas.microsoft.com/office/drawing/2014/main" id="{5BFE8D4C-F040-CFD4-0A0F-AA88727B8EF5}"/>
                </a:ext>
              </a:extLst>
            </p:cNvPr>
            <p:cNvSpPr/>
            <p:nvPr/>
          </p:nvSpPr>
          <p:spPr>
            <a:xfrm rot="1492103">
              <a:off x="3630288" y="4899488"/>
              <a:ext cx="25323" cy="25973"/>
            </a:xfrm>
            <a:custGeom>
              <a:avLst/>
              <a:gdLst/>
              <a:ahLst/>
              <a:cxnLst/>
              <a:rect l="l" t="t" r="r" b="b"/>
              <a:pathLst>
                <a:path w="1013" h="1039" fill="none" extrusionOk="0">
                  <a:moveTo>
                    <a:pt x="899" y="330"/>
                  </a:moveTo>
                  <a:cubicBezTo>
                    <a:pt x="1013" y="558"/>
                    <a:pt x="924" y="823"/>
                    <a:pt x="709" y="937"/>
                  </a:cubicBezTo>
                  <a:cubicBezTo>
                    <a:pt x="481" y="1038"/>
                    <a:pt x="216" y="937"/>
                    <a:pt x="102" y="709"/>
                  </a:cubicBezTo>
                  <a:cubicBezTo>
                    <a:pt x="1" y="482"/>
                    <a:pt x="89" y="203"/>
                    <a:pt x="304" y="102"/>
                  </a:cubicBezTo>
                  <a:cubicBezTo>
                    <a:pt x="519" y="1"/>
                    <a:pt x="798" y="102"/>
                    <a:pt x="899" y="330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553;p23">
              <a:extLst>
                <a:ext uri="{FF2B5EF4-FFF2-40B4-BE49-F238E27FC236}">
                  <a16:creationId xmlns:a16="http://schemas.microsoft.com/office/drawing/2014/main" id="{3AB8AF8F-CA68-7E1A-7949-2E1384974FD3}"/>
                </a:ext>
              </a:extLst>
            </p:cNvPr>
            <p:cNvSpPr/>
            <p:nvPr/>
          </p:nvSpPr>
          <p:spPr>
            <a:xfrm rot="1492103">
              <a:off x="3118578" y="4745508"/>
              <a:ext cx="116440" cy="100617"/>
            </a:xfrm>
            <a:custGeom>
              <a:avLst/>
              <a:gdLst/>
              <a:ahLst/>
              <a:cxnLst/>
              <a:rect l="l" t="t" r="r" b="b"/>
              <a:pathLst>
                <a:path w="4658" h="4025" fill="none" extrusionOk="0">
                  <a:moveTo>
                    <a:pt x="1469" y="4012"/>
                  </a:moveTo>
                  <a:lnTo>
                    <a:pt x="4341" y="2633"/>
                  </a:lnTo>
                  <a:cubicBezTo>
                    <a:pt x="4341" y="2633"/>
                    <a:pt x="4657" y="2544"/>
                    <a:pt x="4278" y="1785"/>
                  </a:cubicBezTo>
                  <a:cubicBezTo>
                    <a:pt x="3898" y="1026"/>
                    <a:pt x="3506" y="343"/>
                    <a:pt x="3506" y="343"/>
                  </a:cubicBezTo>
                  <a:cubicBezTo>
                    <a:pt x="3506" y="343"/>
                    <a:pt x="3443" y="1"/>
                    <a:pt x="2873" y="279"/>
                  </a:cubicBezTo>
                  <a:cubicBezTo>
                    <a:pt x="2304" y="545"/>
                    <a:pt x="418" y="1456"/>
                    <a:pt x="418" y="1456"/>
                  </a:cubicBezTo>
                  <a:cubicBezTo>
                    <a:pt x="418" y="1456"/>
                    <a:pt x="1" y="1671"/>
                    <a:pt x="266" y="2152"/>
                  </a:cubicBezTo>
                  <a:cubicBezTo>
                    <a:pt x="532" y="2620"/>
                    <a:pt x="1000" y="3683"/>
                    <a:pt x="1000" y="3683"/>
                  </a:cubicBezTo>
                  <a:cubicBezTo>
                    <a:pt x="1000" y="3683"/>
                    <a:pt x="1203" y="4025"/>
                    <a:pt x="1469" y="4012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554;p23">
              <a:extLst>
                <a:ext uri="{FF2B5EF4-FFF2-40B4-BE49-F238E27FC236}">
                  <a16:creationId xmlns:a16="http://schemas.microsoft.com/office/drawing/2014/main" id="{9876BB0C-924F-D860-23E6-50C032ABEDD0}"/>
                </a:ext>
              </a:extLst>
            </p:cNvPr>
            <p:cNvSpPr/>
            <p:nvPr/>
          </p:nvSpPr>
          <p:spPr>
            <a:xfrm rot="1492103">
              <a:off x="3231118" y="4743928"/>
              <a:ext cx="112941" cy="101891"/>
            </a:xfrm>
            <a:custGeom>
              <a:avLst/>
              <a:gdLst/>
              <a:ahLst/>
              <a:cxnLst/>
              <a:rect l="l" t="t" r="r" b="b"/>
              <a:pathLst>
                <a:path w="4518" h="4076" fill="none" extrusionOk="0">
                  <a:moveTo>
                    <a:pt x="1025" y="3569"/>
                  </a:moveTo>
                  <a:lnTo>
                    <a:pt x="177" y="1975"/>
                  </a:lnTo>
                  <a:cubicBezTo>
                    <a:pt x="177" y="1975"/>
                    <a:pt x="0" y="1620"/>
                    <a:pt x="696" y="1291"/>
                  </a:cubicBezTo>
                  <a:cubicBezTo>
                    <a:pt x="1405" y="950"/>
                    <a:pt x="3151" y="114"/>
                    <a:pt x="3151" y="114"/>
                  </a:cubicBezTo>
                  <a:cubicBezTo>
                    <a:pt x="3151" y="114"/>
                    <a:pt x="3594" y="1"/>
                    <a:pt x="3822" y="570"/>
                  </a:cubicBezTo>
                  <a:cubicBezTo>
                    <a:pt x="4062" y="1139"/>
                    <a:pt x="4404" y="1987"/>
                    <a:pt x="4404" y="1987"/>
                  </a:cubicBezTo>
                  <a:cubicBezTo>
                    <a:pt x="4404" y="1987"/>
                    <a:pt x="4518" y="2544"/>
                    <a:pt x="4176" y="2683"/>
                  </a:cubicBezTo>
                  <a:cubicBezTo>
                    <a:pt x="3328" y="3038"/>
                    <a:pt x="1481" y="3974"/>
                    <a:pt x="1481" y="3974"/>
                  </a:cubicBezTo>
                  <a:cubicBezTo>
                    <a:pt x="1481" y="3974"/>
                    <a:pt x="1266" y="4075"/>
                    <a:pt x="1025" y="356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555;p23">
              <a:extLst>
                <a:ext uri="{FF2B5EF4-FFF2-40B4-BE49-F238E27FC236}">
                  <a16:creationId xmlns:a16="http://schemas.microsoft.com/office/drawing/2014/main" id="{3E0DB2DE-9593-080A-8C91-8CB18D6135FD}"/>
                </a:ext>
              </a:extLst>
            </p:cNvPr>
            <p:cNvSpPr/>
            <p:nvPr/>
          </p:nvSpPr>
          <p:spPr>
            <a:xfrm rot="1492103">
              <a:off x="3340741" y="4741202"/>
              <a:ext cx="116115" cy="104416"/>
            </a:xfrm>
            <a:custGeom>
              <a:avLst/>
              <a:gdLst/>
              <a:ahLst/>
              <a:cxnLst/>
              <a:rect l="l" t="t" r="r" b="b"/>
              <a:pathLst>
                <a:path w="4645" h="4177" fill="none" extrusionOk="0">
                  <a:moveTo>
                    <a:pt x="165" y="1924"/>
                  </a:moveTo>
                  <a:lnTo>
                    <a:pt x="1013" y="3696"/>
                  </a:lnTo>
                  <a:cubicBezTo>
                    <a:pt x="1013" y="3696"/>
                    <a:pt x="1202" y="4176"/>
                    <a:pt x="1785" y="3911"/>
                  </a:cubicBezTo>
                  <a:cubicBezTo>
                    <a:pt x="2354" y="3658"/>
                    <a:pt x="4290" y="2721"/>
                    <a:pt x="4290" y="2721"/>
                  </a:cubicBezTo>
                  <a:cubicBezTo>
                    <a:pt x="4290" y="2721"/>
                    <a:pt x="4644" y="2607"/>
                    <a:pt x="4163" y="1696"/>
                  </a:cubicBezTo>
                  <a:cubicBezTo>
                    <a:pt x="3695" y="798"/>
                    <a:pt x="3569" y="443"/>
                    <a:pt x="3569" y="443"/>
                  </a:cubicBezTo>
                  <a:cubicBezTo>
                    <a:pt x="3569" y="443"/>
                    <a:pt x="3379" y="1"/>
                    <a:pt x="2544" y="494"/>
                  </a:cubicBezTo>
                  <a:cubicBezTo>
                    <a:pt x="2379" y="583"/>
                    <a:pt x="696" y="1367"/>
                    <a:pt x="696" y="1367"/>
                  </a:cubicBezTo>
                  <a:cubicBezTo>
                    <a:pt x="696" y="1367"/>
                    <a:pt x="0" y="1570"/>
                    <a:pt x="165" y="1924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556;p23">
              <a:extLst>
                <a:ext uri="{FF2B5EF4-FFF2-40B4-BE49-F238E27FC236}">
                  <a16:creationId xmlns:a16="http://schemas.microsoft.com/office/drawing/2014/main" id="{4BDBF422-AD39-6458-C1EB-E7F4BC135A3F}"/>
                </a:ext>
              </a:extLst>
            </p:cNvPr>
            <p:cNvSpPr/>
            <p:nvPr/>
          </p:nvSpPr>
          <p:spPr>
            <a:xfrm rot="1492103">
              <a:off x="3468287" y="4744327"/>
              <a:ext cx="166411" cy="111041"/>
            </a:xfrm>
            <a:custGeom>
              <a:avLst/>
              <a:gdLst/>
              <a:ahLst/>
              <a:cxnLst/>
              <a:rect l="l" t="t" r="r" b="b"/>
              <a:pathLst>
                <a:path w="6657" h="4442" fill="none" extrusionOk="0">
                  <a:moveTo>
                    <a:pt x="102" y="2316"/>
                  </a:moveTo>
                  <a:lnTo>
                    <a:pt x="899" y="3973"/>
                  </a:lnTo>
                  <a:cubicBezTo>
                    <a:pt x="899" y="3973"/>
                    <a:pt x="1025" y="4442"/>
                    <a:pt x="1974" y="3986"/>
                  </a:cubicBezTo>
                  <a:cubicBezTo>
                    <a:pt x="2923" y="3530"/>
                    <a:pt x="5859" y="2126"/>
                    <a:pt x="5859" y="2126"/>
                  </a:cubicBezTo>
                  <a:cubicBezTo>
                    <a:pt x="5859" y="2126"/>
                    <a:pt x="6656" y="1885"/>
                    <a:pt x="5821" y="1278"/>
                  </a:cubicBezTo>
                  <a:cubicBezTo>
                    <a:pt x="4973" y="658"/>
                    <a:pt x="4227" y="203"/>
                    <a:pt x="4227" y="203"/>
                  </a:cubicBezTo>
                  <a:cubicBezTo>
                    <a:pt x="4227" y="203"/>
                    <a:pt x="4037" y="0"/>
                    <a:pt x="3328" y="342"/>
                  </a:cubicBezTo>
                  <a:cubicBezTo>
                    <a:pt x="2607" y="683"/>
                    <a:pt x="367" y="1772"/>
                    <a:pt x="367" y="1772"/>
                  </a:cubicBezTo>
                  <a:cubicBezTo>
                    <a:pt x="367" y="1772"/>
                    <a:pt x="0" y="1911"/>
                    <a:pt x="102" y="231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557;p23">
              <a:extLst>
                <a:ext uri="{FF2B5EF4-FFF2-40B4-BE49-F238E27FC236}">
                  <a16:creationId xmlns:a16="http://schemas.microsoft.com/office/drawing/2014/main" id="{035733CC-4015-96D5-9897-24610366B3C4}"/>
                </a:ext>
              </a:extLst>
            </p:cNvPr>
            <p:cNvSpPr/>
            <p:nvPr/>
          </p:nvSpPr>
          <p:spPr>
            <a:xfrm rot="1492103">
              <a:off x="3518613" y="4748448"/>
              <a:ext cx="31647" cy="87668"/>
            </a:xfrm>
            <a:custGeom>
              <a:avLst/>
              <a:gdLst/>
              <a:ahLst/>
              <a:cxnLst/>
              <a:rect l="l" t="t" r="r" b="b"/>
              <a:pathLst>
                <a:path w="1266" h="3507" fill="none" extrusionOk="0">
                  <a:moveTo>
                    <a:pt x="0" y="520"/>
                  </a:moveTo>
                  <a:lnTo>
                    <a:pt x="25" y="3506"/>
                  </a:lnTo>
                  <a:lnTo>
                    <a:pt x="1265" y="2911"/>
                  </a:lnTo>
                  <a:lnTo>
                    <a:pt x="1088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558;p23">
              <a:extLst>
                <a:ext uri="{FF2B5EF4-FFF2-40B4-BE49-F238E27FC236}">
                  <a16:creationId xmlns:a16="http://schemas.microsoft.com/office/drawing/2014/main" id="{E69CAB41-D97A-EE41-D08F-E3192C8E1496}"/>
                </a:ext>
              </a:extLst>
            </p:cNvPr>
            <p:cNvSpPr/>
            <p:nvPr/>
          </p:nvSpPr>
          <p:spPr>
            <a:xfrm rot="1492103">
              <a:off x="3276937" y="4753688"/>
              <a:ext cx="16774" cy="81643"/>
            </a:xfrm>
            <a:custGeom>
              <a:avLst/>
              <a:gdLst/>
              <a:ahLst/>
              <a:cxnLst/>
              <a:rect l="l" t="t" r="r" b="b"/>
              <a:pathLst>
                <a:path w="671" h="3266" fill="none" extrusionOk="0">
                  <a:moveTo>
                    <a:pt x="0" y="3266"/>
                  </a:moveTo>
                  <a:lnTo>
                    <a:pt x="228" y="203"/>
                  </a:lnTo>
                  <a:lnTo>
                    <a:pt x="671" y="1"/>
                  </a:lnTo>
                  <a:lnTo>
                    <a:pt x="544" y="310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559;p23">
              <a:extLst>
                <a:ext uri="{FF2B5EF4-FFF2-40B4-BE49-F238E27FC236}">
                  <a16:creationId xmlns:a16="http://schemas.microsoft.com/office/drawing/2014/main" id="{C5FDFFED-E009-5BB1-E332-C406072B74B1}"/>
                </a:ext>
              </a:extLst>
            </p:cNvPr>
            <p:cNvSpPr/>
            <p:nvPr/>
          </p:nvSpPr>
          <p:spPr>
            <a:xfrm rot="1492103">
              <a:off x="3307873" y="4759585"/>
              <a:ext cx="19323" cy="75319"/>
            </a:xfrm>
            <a:custGeom>
              <a:avLst/>
              <a:gdLst/>
              <a:ahLst/>
              <a:cxnLst/>
              <a:rect l="l" t="t" r="r" b="b"/>
              <a:pathLst>
                <a:path w="773" h="3013" fill="none" extrusionOk="0">
                  <a:moveTo>
                    <a:pt x="203" y="3012"/>
                  </a:moveTo>
                  <a:lnTo>
                    <a:pt x="0" y="76"/>
                  </a:lnTo>
                  <a:lnTo>
                    <a:pt x="291" y="0"/>
                  </a:lnTo>
                  <a:lnTo>
                    <a:pt x="772" y="2746"/>
                  </a:ln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270975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0"/>
          <p:cNvSpPr txBox="1">
            <a:spLocks noGrp="1"/>
          </p:cNvSpPr>
          <p:nvPr>
            <p:ph type="title"/>
          </p:nvPr>
        </p:nvSpPr>
        <p:spPr>
          <a:xfrm>
            <a:off x="457200" y="383675"/>
            <a:ext cx="8136673" cy="11220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pt-PT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Dificuldades/Participação de cada elemento</a:t>
            </a:r>
            <a:endParaRPr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81" name="Google Shape;281;p20"/>
          <p:cNvSpPr txBox="1">
            <a:spLocks noGrp="1"/>
          </p:cNvSpPr>
          <p:nvPr>
            <p:ph type="title"/>
          </p:nvPr>
        </p:nvSpPr>
        <p:spPr>
          <a:xfrm>
            <a:off x="8024400" y="1647050"/>
            <a:ext cx="2043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</a:rPr>
              <a:t>!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287" name="Google Shape;287;p20"/>
          <p:cNvSpPr txBox="1">
            <a:spLocks noGrp="1"/>
          </p:cNvSpPr>
          <p:nvPr>
            <p:ph type="title"/>
          </p:nvPr>
        </p:nvSpPr>
        <p:spPr>
          <a:xfrm>
            <a:off x="502537" y="1147918"/>
            <a:ext cx="3868827" cy="37941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pt-PT" sz="1200" dirty="0">
                <a:latin typeface="Roboto"/>
                <a:ea typeface="Roboto"/>
                <a:sym typeface="Roboto"/>
              </a:rPr>
              <a:t>Na nossa opinião , este trabalho foi bastante desafiador pois tivemos algumas dificuldades na implementação dos algoritmos e na sua organização relativamente ao que foi pedido no enunciado.</a:t>
            </a:r>
            <a:br>
              <a:rPr lang="pt-PT" sz="1200" dirty="0">
                <a:latin typeface="Roboto"/>
                <a:ea typeface="Roboto"/>
                <a:sym typeface="Roboto"/>
              </a:rPr>
            </a:br>
            <a:br>
              <a:rPr lang="pt-PT" sz="1200" dirty="0">
                <a:latin typeface="Roboto"/>
                <a:ea typeface="Roboto"/>
                <a:sym typeface="Roboto"/>
              </a:rPr>
            </a:br>
            <a:r>
              <a:rPr lang="pt-PT" sz="1200" dirty="0">
                <a:latin typeface="Roboto"/>
                <a:ea typeface="Roboto"/>
                <a:sym typeface="Roboto"/>
              </a:rPr>
              <a:t>No entanto, no cenário </a:t>
            </a:r>
            <a:r>
              <a:rPr lang="pt-PT" sz="12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2.1 até ao 2.3, achámos uma </a:t>
            </a:r>
            <a:r>
              <a:rPr lang="pt-PT" sz="1200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feature</a:t>
            </a:r>
            <a:r>
              <a:rPr lang="pt-PT" sz="12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interessante fornecer ao utilizador os caminhos todos e o seu </a:t>
            </a:r>
            <a:r>
              <a:rPr lang="pt-PT" sz="1200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flow</a:t>
            </a:r>
            <a:r>
              <a:rPr lang="pt-PT" sz="12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br>
              <a:rPr lang="pt-PT" sz="12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lang="pt-PT" sz="12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lang="pt-PT" sz="12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pt-PT" sz="12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Empenho:</a:t>
            </a:r>
            <a:br>
              <a:rPr lang="pt-PT" sz="12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lang="pt-PT" sz="12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pt-PT" sz="120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Gonçalo – 33.3</a:t>
            </a:r>
            <a:br>
              <a:rPr lang="pt-PT" sz="120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pt-PT" sz="120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Luísa - 33.3</a:t>
            </a:r>
            <a:br>
              <a:rPr lang="pt-PT" sz="120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pt-PT" sz="120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Pedro – 33.3</a:t>
            </a:r>
            <a:endParaRPr sz="12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sym typeface="Roboto"/>
            </a:endParaRPr>
          </a:p>
        </p:txBody>
      </p:sp>
      <p:sp>
        <p:nvSpPr>
          <p:cNvPr id="290" name="Google Shape;290;p20"/>
          <p:cNvSpPr txBox="1">
            <a:spLocks noGrp="1"/>
          </p:cNvSpPr>
          <p:nvPr>
            <p:ph type="title"/>
          </p:nvPr>
        </p:nvSpPr>
        <p:spPr>
          <a:xfrm>
            <a:off x="8024388" y="2143250"/>
            <a:ext cx="2043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</a:rPr>
              <a:t>!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52" name="Google Shape;560;p23">
            <a:extLst>
              <a:ext uri="{FF2B5EF4-FFF2-40B4-BE49-F238E27FC236}">
                <a16:creationId xmlns:a16="http://schemas.microsoft.com/office/drawing/2014/main" id="{FE9E5E2F-C5B3-03BD-AF1D-150A6416E50F}"/>
              </a:ext>
            </a:extLst>
          </p:cNvPr>
          <p:cNvSpPr/>
          <p:nvPr/>
        </p:nvSpPr>
        <p:spPr>
          <a:xfrm>
            <a:off x="4174836" y="1803775"/>
            <a:ext cx="4668930" cy="1932160"/>
          </a:xfrm>
          <a:custGeom>
            <a:avLst/>
            <a:gdLst/>
            <a:ahLst/>
            <a:cxnLst/>
            <a:rect l="l" t="t" r="r" b="b"/>
            <a:pathLst>
              <a:path w="310596" h="87579" extrusionOk="0">
                <a:moveTo>
                  <a:pt x="0" y="87579"/>
                </a:moveTo>
                <a:lnTo>
                  <a:pt x="28565" y="81367"/>
                </a:lnTo>
                <a:lnTo>
                  <a:pt x="57841" y="74963"/>
                </a:lnTo>
                <a:lnTo>
                  <a:pt x="77648" y="13103"/>
                </a:lnTo>
                <a:lnTo>
                  <a:pt x="122748" y="64906"/>
                </a:lnTo>
                <a:lnTo>
                  <a:pt x="152001" y="16759"/>
                </a:lnTo>
                <a:lnTo>
                  <a:pt x="189178" y="0"/>
                </a:lnTo>
                <a:lnTo>
                  <a:pt x="218432" y="76486"/>
                </a:lnTo>
                <a:lnTo>
                  <a:pt x="249210" y="57288"/>
                </a:lnTo>
                <a:lnTo>
                  <a:pt x="310596" y="1571"/>
                </a:lnTo>
              </a:path>
            </a:pathLst>
          </a:custGeom>
          <a:noFill/>
          <a:ln w="9525" cap="flat" cmpd="sng">
            <a:solidFill>
              <a:srgbClr val="DADADA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3" name="Google Shape;561;p23">
            <a:extLst>
              <a:ext uri="{FF2B5EF4-FFF2-40B4-BE49-F238E27FC236}">
                <a16:creationId xmlns:a16="http://schemas.microsoft.com/office/drawing/2014/main" id="{8D542F03-8CAC-CE65-E097-EA25BD0DD999}"/>
              </a:ext>
            </a:extLst>
          </p:cNvPr>
          <p:cNvSpPr/>
          <p:nvPr/>
        </p:nvSpPr>
        <p:spPr>
          <a:xfrm>
            <a:off x="4119036" y="3680135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EC9B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64;p23">
            <a:extLst>
              <a:ext uri="{FF2B5EF4-FFF2-40B4-BE49-F238E27FC236}">
                <a16:creationId xmlns:a16="http://schemas.microsoft.com/office/drawing/2014/main" id="{CE041EA6-108E-101B-9736-655B21291A94}"/>
              </a:ext>
            </a:extLst>
          </p:cNvPr>
          <p:cNvSpPr/>
          <p:nvPr/>
        </p:nvSpPr>
        <p:spPr>
          <a:xfrm>
            <a:off x="4979845" y="3397855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62;p23">
            <a:extLst>
              <a:ext uri="{FF2B5EF4-FFF2-40B4-BE49-F238E27FC236}">
                <a16:creationId xmlns:a16="http://schemas.microsoft.com/office/drawing/2014/main" id="{7D37C22F-5F4D-1B55-6D7F-7A394E6004A7}"/>
              </a:ext>
            </a:extLst>
          </p:cNvPr>
          <p:cNvSpPr/>
          <p:nvPr/>
        </p:nvSpPr>
        <p:spPr>
          <a:xfrm>
            <a:off x="5290154" y="2087450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3;p23">
            <a:extLst>
              <a:ext uri="{FF2B5EF4-FFF2-40B4-BE49-F238E27FC236}">
                <a16:creationId xmlns:a16="http://schemas.microsoft.com/office/drawing/2014/main" id="{A2F946BC-4A2D-DEF1-E69B-BAFFCCCCAF54}"/>
              </a:ext>
            </a:extLst>
          </p:cNvPr>
          <p:cNvSpPr/>
          <p:nvPr/>
        </p:nvSpPr>
        <p:spPr>
          <a:xfrm>
            <a:off x="5963331" y="3167586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29346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65;p23">
            <a:extLst>
              <a:ext uri="{FF2B5EF4-FFF2-40B4-BE49-F238E27FC236}">
                <a16:creationId xmlns:a16="http://schemas.microsoft.com/office/drawing/2014/main" id="{3ED7D9CF-9A0F-39A4-E467-4DEBC08C2308}"/>
              </a:ext>
            </a:extLst>
          </p:cNvPr>
          <p:cNvSpPr/>
          <p:nvPr/>
        </p:nvSpPr>
        <p:spPr>
          <a:xfrm>
            <a:off x="6410526" y="2093277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EC9B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66;p23">
            <a:extLst>
              <a:ext uri="{FF2B5EF4-FFF2-40B4-BE49-F238E27FC236}">
                <a16:creationId xmlns:a16="http://schemas.microsoft.com/office/drawing/2014/main" id="{96D34BD8-C97A-CBAD-E1B6-061D85CFD08E}"/>
              </a:ext>
            </a:extLst>
          </p:cNvPr>
          <p:cNvSpPr/>
          <p:nvPr/>
        </p:nvSpPr>
        <p:spPr>
          <a:xfrm>
            <a:off x="6949535" y="1778368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29346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67;p23">
            <a:extLst>
              <a:ext uri="{FF2B5EF4-FFF2-40B4-BE49-F238E27FC236}">
                <a16:creationId xmlns:a16="http://schemas.microsoft.com/office/drawing/2014/main" id="{F89A8E1E-1CAD-49EB-5189-FB9C6332835E}"/>
              </a:ext>
            </a:extLst>
          </p:cNvPr>
          <p:cNvSpPr/>
          <p:nvPr/>
        </p:nvSpPr>
        <p:spPr>
          <a:xfrm>
            <a:off x="7408128" y="3425008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568;p23">
            <a:extLst>
              <a:ext uri="{FF2B5EF4-FFF2-40B4-BE49-F238E27FC236}">
                <a16:creationId xmlns:a16="http://schemas.microsoft.com/office/drawing/2014/main" id="{DB836CF4-0A71-72AB-2493-DFFF88644BED}"/>
              </a:ext>
            </a:extLst>
          </p:cNvPr>
          <p:cNvSpPr/>
          <p:nvPr/>
        </p:nvSpPr>
        <p:spPr>
          <a:xfrm>
            <a:off x="7850017" y="3044976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EC9B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569;p23">
            <a:extLst>
              <a:ext uri="{FF2B5EF4-FFF2-40B4-BE49-F238E27FC236}">
                <a16:creationId xmlns:a16="http://schemas.microsoft.com/office/drawing/2014/main" id="{63278635-0B23-3500-90FF-A515A2C8B766}"/>
              </a:ext>
            </a:extLst>
          </p:cNvPr>
          <p:cNvSpPr/>
          <p:nvPr/>
        </p:nvSpPr>
        <p:spPr>
          <a:xfrm>
            <a:off x="8764823" y="1831132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532;p23">
            <a:extLst>
              <a:ext uri="{FF2B5EF4-FFF2-40B4-BE49-F238E27FC236}">
                <a16:creationId xmlns:a16="http://schemas.microsoft.com/office/drawing/2014/main" id="{F9F269C4-9C07-AAFB-2DC8-AE54B6956451}"/>
              </a:ext>
            </a:extLst>
          </p:cNvPr>
          <p:cNvGrpSpPr/>
          <p:nvPr/>
        </p:nvGrpSpPr>
        <p:grpSpPr>
          <a:xfrm>
            <a:off x="6296723" y="2688156"/>
            <a:ext cx="339205" cy="282250"/>
            <a:chOff x="2967600" y="4528286"/>
            <a:chExt cx="765827" cy="670678"/>
          </a:xfrm>
        </p:grpSpPr>
        <p:sp>
          <p:nvSpPr>
            <p:cNvPr id="63" name="Google Shape;533;p23">
              <a:extLst>
                <a:ext uri="{FF2B5EF4-FFF2-40B4-BE49-F238E27FC236}">
                  <a16:creationId xmlns:a16="http://schemas.microsoft.com/office/drawing/2014/main" id="{79F5348B-EAF7-F081-8326-4982864871C6}"/>
                </a:ext>
              </a:extLst>
            </p:cNvPr>
            <p:cNvSpPr/>
            <p:nvPr/>
          </p:nvSpPr>
          <p:spPr>
            <a:xfrm rot="1492103">
              <a:off x="3031179" y="4642031"/>
              <a:ext cx="638671" cy="443188"/>
            </a:xfrm>
            <a:custGeom>
              <a:avLst/>
              <a:gdLst/>
              <a:ahLst/>
              <a:cxnLst/>
              <a:rect l="l" t="t" r="r" b="b"/>
              <a:pathLst>
                <a:path w="25549" h="17729" fill="none" extrusionOk="0">
                  <a:moveTo>
                    <a:pt x="3848" y="17728"/>
                  </a:moveTo>
                  <a:lnTo>
                    <a:pt x="1620" y="13059"/>
                  </a:lnTo>
                  <a:cubicBezTo>
                    <a:pt x="1620" y="13059"/>
                    <a:pt x="1" y="9693"/>
                    <a:pt x="1747" y="8503"/>
                  </a:cubicBezTo>
                  <a:cubicBezTo>
                    <a:pt x="3481" y="7314"/>
                    <a:pt x="7112" y="5062"/>
                    <a:pt x="9339" y="3910"/>
                  </a:cubicBezTo>
                  <a:cubicBezTo>
                    <a:pt x="11554" y="2759"/>
                    <a:pt x="16312" y="658"/>
                    <a:pt x="17792" y="329"/>
                  </a:cubicBezTo>
                  <a:cubicBezTo>
                    <a:pt x="19273" y="0"/>
                    <a:pt x="20728" y="607"/>
                    <a:pt x="22778" y="2695"/>
                  </a:cubicBezTo>
                  <a:cubicBezTo>
                    <a:pt x="24840" y="4783"/>
                    <a:pt x="25321" y="5606"/>
                    <a:pt x="25549" y="6783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34;p23">
              <a:extLst>
                <a:ext uri="{FF2B5EF4-FFF2-40B4-BE49-F238E27FC236}">
                  <a16:creationId xmlns:a16="http://schemas.microsoft.com/office/drawing/2014/main" id="{30BF0696-85B2-D8A7-8532-725A346D594C}"/>
                </a:ext>
              </a:extLst>
            </p:cNvPr>
            <p:cNvSpPr/>
            <p:nvPr/>
          </p:nvSpPr>
          <p:spPr>
            <a:xfrm rot="1492103">
              <a:off x="3586323" y="4934014"/>
              <a:ext cx="92367" cy="59170"/>
            </a:xfrm>
            <a:custGeom>
              <a:avLst/>
              <a:gdLst/>
              <a:ahLst/>
              <a:cxnLst/>
              <a:rect l="l" t="t" r="r" b="b"/>
              <a:pathLst>
                <a:path w="3695" h="2367" fill="none" extrusionOk="0">
                  <a:moveTo>
                    <a:pt x="3568" y="355"/>
                  </a:moveTo>
                  <a:cubicBezTo>
                    <a:pt x="3695" y="608"/>
                    <a:pt x="3581" y="911"/>
                    <a:pt x="3341" y="1025"/>
                  </a:cubicBezTo>
                  <a:lnTo>
                    <a:pt x="797" y="2240"/>
                  </a:lnTo>
                  <a:cubicBezTo>
                    <a:pt x="544" y="2367"/>
                    <a:pt x="240" y="2253"/>
                    <a:pt x="127" y="2012"/>
                  </a:cubicBezTo>
                  <a:lnTo>
                    <a:pt x="127" y="2012"/>
                  </a:lnTo>
                  <a:cubicBezTo>
                    <a:pt x="0" y="1759"/>
                    <a:pt x="114" y="1456"/>
                    <a:pt x="354" y="1342"/>
                  </a:cubicBezTo>
                  <a:lnTo>
                    <a:pt x="2898" y="127"/>
                  </a:lnTo>
                  <a:cubicBezTo>
                    <a:pt x="3151" y="0"/>
                    <a:pt x="3455" y="114"/>
                    <a:pt x="356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35;p23">
              <a:extLst>
                <a:ext uri="{FF2B5EF4-FFF2-40B4-BE49-F238E27FC236}">
                  <a16:creationId xmlns:a16="http://schemas.microsoft.com/office/drawing/2014/main" id="{66151DF9-AA7B-D201-EA64-DE1320A5B497}"/>
                </a:ext>
              </a:extLst>
            </p:cNvPr>
            <p:cNvSpPr/>
            <p:nvPr/>
          </p:nvSpPr>
          <p:spPr>
            <a:xfrm rot="1492103">
              <a:off x="3033742" y="4956619"/>
              <a:ext cx="79118" cy="52846"/>
            </a:xfrm>
            <a:custGeom>
              <a:avLst/>
              <a:gdLst/>
              <a:ahLst/>
              <a:cxnLst/>
              <a:rect l="l" t="t" r="r" b="b"/>
              <a:pathLst>
                <a:path w="3165" h="2114" fill="none" extrusionOk="0">
                  <a:moveTo>
                    <a:pt x="3038" y="355"/>
                  </a:moveTo>
                  <a:cubicBezTo>
                    <a:pt x="3164" y="608"/>
                    <a:pt x="3051" y="911"/>
                    <a:pt x="2810" y="1025"/>
                  </a:cubicBezTo>
                  <a:lnTo>
                    <a:pt x="785" y="2000"/>
                  </a:lnTo>
                  <a:cubicBezTo>
                    <a:pt x="532" y="2114"/>
                    <a:pt x="241" y="2012"/>
                    <a:pt x="115" y="1759"/>
                  </a:cubicBezTo>
                  <a:lnTo>
                    <a:pt x="115" y="1759"/>
                  </a:lnTo>
                  <a:cubicBezTo>
                    <a:pt x="1" y="1506"/>
                    <a:pt x="102" y="1215"/>
                    <a:pt x="355" y="1089"/>
                  </a:cubicBezTo>
                  <a:lnTo>
                    <a:pt x="2380" y="127"/>
                  </a:lnTo>
                  <a:cubicBezTo>
                    <a:pt x="2620" y="0"/>
                    <a:pt x="2924" y="114"/>
                    <a:pt x="303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36;p23">
              <a:extLst>
                <a:ext uri="{FF2B5EF4-FFF2-40B4-BE49-F238E27FC236}">
                  <a16:creationId xmlns:a16="http://schemas.microsoft.com/office/drawing/2014/main" id="{33F5091E-3151-DD72-4EB9-DA34392B3BB6}"/>
                </a:ext>
              </a:extLst>
            </p:cNvPr>
            <p:cNvSpPr/>
            <p:nvPr/>
          </p:nvSpPr>
          <p:spPr>
            <a:xfrm rot="1492103">
              <a:off x="3106220" y="4931459"/>
              <a:ext cx="121815" cy="121790"/>
            </a:xfrm>
            <a:custGeom>
              <a:avLst/>
              <a:gdLst/>
              <a:ahLst/>
              <a:cxnLst/>
              <a:rect l="l" t="t" r="r" b="b"/>
              <a:pathLst>
                <a:path w="4873" h="4872" fill="none" extrusionOk="0">
                  <a:moveTo>
                    <a:pt x="4366" y="1518"/>
                  </a:moveTo>
                  <a:cubicBezTo>
                    <a:pt x="4873" y="2581"/>
                    <a:pt x="4430" y="3859"/>
                    <a:pt x="3367" y="4366"/>
                  </a:cubicBezTo>
                  <a:cubicBezTo>
                    <a:pt x="2304" y="4872"/>
                    <a:pt x="1026" y="4429"/>
                    <a:pt x="520" y="3366"/>
                  </a:cubicBezTo>
                  <a:cubicBezTo>
                    <a:pt x="1" y="2290"/>
                    <a:pt x="456" y="1025"/>
                    <a:pt x="1519" y="506"/>
                  </a:cubicBezTo>
                  <a:cubicBezTo>
                    <a:pt x="2582" y="0"/>
                    <a:pt x="3860" y="456"/>
                    <a:pt x="4366" y="1518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37;p23">
              <a:extLst>
                <a:ext uri="{FF2B5EF4-FFF2-40B4-BE49-F238E27FC236}">
                  <a16:creationId xmlns:a16="http://schemas.microsoft.com/office/drawing/2014/main" id="{21084F79-9750-B927-E665-DDB0C42979C3}"/>
                </a:ext>
              </a:extLst>
            </p:cNvPr>
            <p:cNvSpPr/>
            <p:nvPr/>
          </p:nvSpPr>
          <p:spPr>
            <a:xfrm rot="1492103">
              <a:off x="3135638" y="4960928"/>
              <a:ext cx="63295" cy="62970"/>
            </a:xfrm>
            <a:custGeom>
              <a:avLst/>
              <a:gdLst/>
              <a:ahLst/>
              <a:cxnLst/>
              <a:rect l="l" t="t" r="r" b="b"/>
              <a:pathLst>
                <a:path w="2532" h="2519" fill="none" extrusionOk="0">
                  <a:moveTo>
                    <a:pt x="2266" y="785"/>
                  </a:moveTo>
                  <a:cubicBezTo>
                    <a:pt x="2531" y="1329"/>
                    <a:pt x="2291" y="2000"/>
                    <a:pt x="1747" y="2266"/>
                  </a:cubicBezTo>
                  <a:cubicBezTo>
                    <a:pt x="1190" y="2519"/>
                    <a:pt x="532" y="2291"/>
                    <a:pt x="266" y="1734"/>
                  </a:cubicBezTo>
                  <a:cubicBezTo>
                    <a:pt x="1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6" y="78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38;p23">
              <a:extLst>
                <a:ext uri="{FF2B5EF4-FFF2-40B4-BE49-F238E27FC236}">
                  <a16:creationId xmlns:a16="http://schemas.microsoft.com/office/drawing/2014/main" id="{2C3A30ED-90F8-6233-3600-E12BABAE91EA}"/>
                </a:ext>
              </a:extLst>
            </p:cNvPr>
            <p:cNvSpPr/>
            <p:nvPr/>
          </p:nvSpPr>
          <p:spPr>
            <a:xfrm rot="1492103">
              <a:off x="3161884" y="4987202"/>
              <a:ext cx="10799" cy="10449"/>
            </a:xfrm>
            <a:custGeom>
              <a:avLst/>
              <a:gdLst/>
              <a:ahLst/>
              <a:cxnLst/>
              <a:rect l="l" t="t" r="r" b="b"/>
              <a:pathLst>
                <a:path w="432" h="418" fill="none" extrusionOk="0">
                  <a:moveTo>
                    <a:pt x="381" y="127"/>
                  </a:moveTo>
                  <a:cubicBezTo>
                    <a:pt x="431" y="228"/>
                    <a:pt x="381" y="329"/>
                    <a:pt x="292" y="380"/>
                  </a:cubicBezTo>
                  <a:cubicBezTo>
                    <a:pt x="203" y="418"/>
                    <a:pt x="90" y="380"/>
                    <a:pt x="52" y="291"/>
                  </a:cubicBezTo>
                  <a:cubicBezTo>
                    <a:pt x="1" y="203"/>
                    <a:pt x="39" y="89"/>
                    <a:pt x="140" y="51"/>
                  </a:cubicBezTo>
                  <a:cubicBezTo>
                    <a:pt x="229" y="0"/>
                    <a:pt x="343" y="38"/>
                    <a:pt x="381" y="127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39;p23">
              <a:extLst>
                <a:ext uri="{FF2B5EF4-FFF2-40B4-BE49-F238E27FC236}">
                  <a16:creationId xmlns:a16="http://schemas.microsoft.com/office/drawing/2014/main" id="{DED5C77B-9CF8-6E30-4DAB-07E39FD777FF}"/>
                </a:ext>
              </a:extLst>
            </p:cNvPr>
            <p:cNvSpPr/>
            <p:nvPr/>
          </p:nvSpPr>
          <p:spPr>
            <a:xfrm rot="1492103">
              <a:off x="3466021" y="4921760"/>
              <a:ext cx="121790" cy="12179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4353" y="1519"/>
                  </a:moveTo>
                  <a:cubicBezTo>
                    <a:pt x="4872" y="2582"/>
                    <a:pt x="4416" y="3860"/>
                    <a:pt x="3353" y="4366"/>
                  </a:cubicBezTo>
                  <a:cubicBezTo>
                    <a:pt x="2291" y="4872"/>
                    <a:pt x="1013" y="4429"/>
                    <a:pt x="506" y="3366"/>
                  </a:cubicBezTo>
                  <a:cubicBezTo>
                    <a:pt x="0" y="2303"/>
                    <a:pt x="443" y="1025"/>
                    <a:pt x="1506" y="519"/>
                  </a:cubicBezTo>
                  <a:cubicBezTo>
                    <a:pt x="2569" y="0"/>
                    <a:pt x="3847" y="456"/>
                    <a:pt x="4353" y="151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40;p23">
              <a:extLst>
                <a:ext uri="{FF2B5EF4-FFF2-40B4-BE49-F238E27FC236}">
                  <a16:creationId xmlns:a16="http://schemas.microsoft.com/office/drawing/2014/main" id="{A66CA58F-1E97-215F-6D36-8B55A988511A}"/>
                </a:ext>
              </a:extLst>
            </p:cNvPr>
            <p:cNvSpPr/>
            <p:nvPr/>
          </p:nvSpPr>
          <p:spPr>
            <a:xfrm rot="1492103">
              <a:off x="3495074" y="4951083"/>
              <a:ext cx="63295" cy="63295"/>
            </a:xfrm>
            <a:custGeom>
              <a:avLst/>
              <a:gdLst/>
              <a:ahLst/>
              <a:cxnLst/>
              <a:rect l="l" t="t" r="r" b="b"/>
              <a:pathLst>
                <a:path w="2532" h="2532" fill="none" extrusionOk="0">
                  <a:moveTo>
                    <a:pt x="2265" y="786"/>
                  </a:moveTo>
                  <a:cubicBezTo>
                    <a:pt x="2531" y="1342"/>
                    <a:pt x="2303" y="2000"/>
                    <a:pt x="1747" y="2266"/>
                  </a:cubicBezTo>
                  <a:cubicBezTo>
                    <a:pt x="1190" y="2532"/>
                    <a:pt x="532" y="2291"/>
                    <a:pt x="266" y="1747"/>
                  </a:cubicBezTo>
                  <a:cubicBezTo>
                    <a:pt x="0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5" y="78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41;p23">
              <a:extLst>
                <a:ext uri="{FF2B5EF4-FFF2-40B4-BE49-F238E27FC236}">
                  <a16:creationId xmlns:a16="http://schemas.microsoft.com/office/drawing/2014/main" id="{F8AD03C4-85D5-1A28-BDE4-BA2C7893373E}"/>
                </a:ext>
              </a:extLst>
            </p:cNvPr>
            <p:cNvSpPr/>
            <p:nvPr/>
          </p:nvSpPr>
          <p:spPr>
            <a:xfrm rot="1492103">
              <a:off x="3521700" y="4977434"/>
              <a:ext cx="10449" cy="10449"/>
            </a:xfrm>
            <a:custGeom>
              <a:avLst/>
              <a:gdLst/>
              <a:ahLst/>
              <a:cxnLst/>
              <a:rect l="l" t="t" r="r" b="b"/>
              <a:pathLst>
                <a:path w="418" h="418" fill="none" extrusionOk="0">
                  <a:moveTo>
                    <a:pt x="367" y="139"/>
                  </a:moveTo>
                  <a:cubicBezTo>
                    <a:pt x="418" y="228"/>
                    <a:pt x="380" y="329"/>
                    <a:pt x="291" y="380"/>
                  </a:cubicBezTo>
                  <a:cubicBezTo>
                    <a:pt x="190" y="418"/>
                    <a:pt x="89" y="380"/>
                    <a:pt x="38" y="291"/>
                  </a:cubicBezTo>
                  <a:cubicBezTo>
                    <a:pt x="0" y="203"/>
                    <a:pt x="38" y="89"/>
                    <a:pt x="127" y="51"/>
                  </a:cubicBezTo>
                  <a:cubicBezTo>
                    <a:pt x="215" y="0"/>
                    <a:pt x="329" y="38"/>
                    <a:pt x="367" y="13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42;p23">
              <a:extLst>
                <a:ext uri="{FF2B5EF4-FFF2-40B4-BE49-F238E27FC236}">
                  <a16:creationId xmlns:a16="http://schemas.microsoft.com/office/drawing/2014/main" id="{83CF64A4-A61A-C696-6EA8-3D94D0B34F4E}"/>
                </a:ext>
              </a:extLst>
            </p:cNvPr>
            <p:cNvSpPr/>
            <p:nvPr/>
          </p:nvSpPr>
          <p:spPr>
            <a:xfrm rot="1492103">
              <a:off x="3233231" y="4922499"/>
              <a:ext cx="226531" cy="114215"/>
            </a:xfrm>
            <a:custGeom>
              <a:avLst/>
              <a:gdLst/>
              <a:ahLst/>
              <a:cxnLst/>
              <a:rect l="l" t="t" r="r" b="b"/>
              <a:pathLst>
                <a:path w="9062" h="4569" fill="none" extrusionOk="0">
                  <a:moveTo>
                    <a:pt x="1" y="4568"/>
                  </a:moveTo>
                  <a:lnTo>
                    <a:pt x="906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43;p23">
              <a:extLst>
                <a:ext uri="{FF2B5EF4-FFF2-40B4-BE49-F238E27FC236}">
                  <a16:creationId xmlns:a16="http://schemas.microsoft.com/office/drawing/2014/main" id="{0D587D2D-F1AE-D85C-1221-6680A770F7E0}"/>
                </a:ext>
              </a:extLst>
            </p:cNvPr>
            <p:cNvSpPr/>
            <p:nvPr/>
          </p:nvSpPr>
          <p:spPr>
            <a:xfrm rot="1492103">
              <a:off x="3101594" y="4637243"/>
              <a:ext cx="468486" cy="230306"/>
            </a:xfrm>
            <a:custGeom>
              <a:avLst/>
              <a:gdLst/>
              <a:ahLst/>
              <a:cxnLst/>
              <a:rect l="l" t="t" r="r" b="b"/>
              <a:pathLst>
                <a:path w="18741" h="9213" fill="none" extrusionOk="0">
                  <a:moveTo>
                    <a:pt x="0" y="9212"/>
                  </a:moveTo>
                  <a:lnTo>
                    <a:pt x="1874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44;p23">
              <a:extLst>
                <a:ext uri="{FF2B5EF4-FFF2-40B4-BE49-F238E27FC236}">
                  <a16:creationId xmlns:a16="http://schemas.microsoft.com/office/drawing/2014/main" id="{18771FEA-E4EB-0EA5-246C-61D6B9D68721}"/>
                </a:ext>
              </a:extLst>
            </p:cNvPr>
            <p:cNvSpPr/>
            <p:nvPr/>
          </p:nvSpPr>
          <p:spPr>
            <a:xfrm rot="1492103">
              <a:off x="3405727" y="4761832"/>
              <a:ext cx="97142" cy="202783"/>
            </a:xfrm>
            <a:custGeom>
              <a:avLst/>
              <a:gdLst/>
              <a:ahLst/>
              <a:cxnLst/>
              <a:rect l="l" t="t" r="r" b="b"/>
              <a:pathLst>
                <a:path w="3886" h="8112" fill="none" extrusionOk="0">
                  <a:moveTo>
                    <a:pt x="1" y="1"/>
                  </a:moveTo>
                  <a:cubicBezTo>
                    <a:pt x="1" y="1"/>
                    <a:pt x="3443" y="7504"/>
                    <a:pt x="3885" y="8112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45;p23">
              <a:extLst>
                <a:ext uri="{FF2B5EF4-FFF2-40B4-BE49-F238E27FC236}">
                  <a16:creationId xmlns:a16="http://schemas.microsoft.com/office/drawing/2014/main" id="{5C5D0A1A-1848-C2CE-92CE-A30B3C047E64}"/>
                </a:ext>
              </a:extLst>
            </p:cNvPr>
            <p:cNvSpPr/>
            <p:nvPr/>
          </p:nvSpPr>
          <p:spPr>
            <a:xfrm rot="1492103">
              <a:off x="3083492" y="4713707"/>
              <a:ext cx="528906" cy="259078"/>
            </a:xfrm>
            <a:custGeom>
              <a:avLst/>
              <a:gdLst/>
              <a:ahLst/>
              <a:cxnLst/>
              <a:rect l="l" t="t" r="r" b="b"/>
              <a:pathLst>
                <a:path w="21158" h="10364" fill="none" extrusionOk="0">
                  <a:moveTo>
                    <a:pt x="1" y="10364"/>
                  </a:moveTo>
                  <a:lnTo>
                    <a:pt x="21158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46;p23">
              <a:extLst>
                <a:ext uri="{FF2B5EF4-FFF2-40B4-BE49-F238E27FC236}">
                  <a16:creationId xmlns:a16="http://schemas.microsoft.com/office/drawing/2014/main" id="{E3F32ED5-EC65-C3B1-5340-28CE7A21CC0D}"/>
                </a:ext>
              </a:extLst>
            </p:cNvPr>
            <p:cNvSpPr/>
            <p:nvPr/>
          </p:nvSpPr>
          <p:spPr>
            <a:xfrm rot="1492103">
              <a:off x="3120551" y="4853846"/>
              <a:ext cx="54745" cy="25948"/>
            </a:xfrm>
            <a:custGeom>
              <a:avLst/>
              <a:gdLst/>
              <a:ahLst/>
              <a:cxnLst/>
              <a:rect l="l" t="t" r="r" b="b"/>
              <a:pathLst>
                <a:path w="2190" h="1038" fill="none" extrusionOk="0">
                  <a:moveTo>
                    <a:pt x="0" y="1038"/>
                  </a:moveTo>
                  <a:lnTo>
                    <a:pt x="2189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47;p23">
              <a:extLst>
                <a:ext uri="{FF2B5EF4-FFF2-40B4-BE49-F238E27FC236}">
                  <a16:creationId xmlns:a16="http://schemas.microsoft.com/office/drawing/2014/main" id="{74D442FF-15B5-300E-3194-3BAAAD069C72}"/>
                </a:ext>
              </a:extLst>
            </p:cNvPr>
            <p:cNvSpPr/>
            <p:nvPr/>
          </p:nvSpPr>
          <p:spPr>
            <a:xfrm rot="1492103">
              <a:off x="3120759" y="4862950"/>
              <a:ext cx="54420" cy="26273"/>
            </a:xfrm>
            <a:custGeom>
              <a:avLst/>
              <a:gdLst/>
              <a:ahLst/>
              <a:cxnLst/>
              <a:rect l="l" t="t" r="r" b="b"/>
              <a:pathLst>
                <a:path w="2177" h="1051" fill="none" extrusionOk="0">
                  <a:moveTo>
                    <a:pt x="1" y="1051"/>
                  </a:moveTo>
                  <a:lnTo>
                    <a:pt x="2177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48;p23">
              <a:extLst>
                <a:ext uri="{FF2B5EF4-FFF2-40B4-BE49-F238E27FC236}">
                  <a16:creationId xmlns:a16="http://schemas.microsoft.com/office/drawing/2014/main" id="{60EAB51E-1871-6A47-D124-D19569A76FC6}"/>
                </a:ext>
              </a:extLst>
            </p:cNvPr>
            <p:cNvSpPr/>
            <p:nvPr/>
          </p:nvSpPr>
          <p:spPr>
            <a:xfrm rot="1492103">
              <a:off x="3120766" y="4872782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0" y="1051"/>
                  </a:moveTo>
                  <a:lnTo>
                    <a:pt x="2189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49;p23">
              <a:extLst>
                <a:ext uri="{FF2B5EF4-FFF2-40B4-BE49-F238E27FC236}">
                  <a16:creationId xmlns:a16="http://schemas.microsoft.com/office/drawing/2014/main" id="{F8D32B6F-8FCB-CAFA-1CF9-958C0A593768}"/>
                </a:ext>
              </a:extLst>
            </p:cNvPr>
            <p:cNvSpPr/>
            <p:nvPr/>
          </p:nvSpPr>
          <p:spPr>
            <a:xfrm rot="1492103">
              <a:off x="3121028" y="4881968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1" y="1051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50;p23">
              <a:extLst>
                <a:ext uri="{FF2B5EF4-FFF2-40B4-BE49-F238E27FC236}">
                  <a16:creationId xmlns:a16="http://schemas.microsoft.com/office/drawing/2014/main" id="{571276E3-E062-3680-7DEE-FF07D8543220}"/>
                </a:ext>
              </a:extLst>
            </p:cNvPr>
            <p:cNvSpPr/>
            <p:nvPr/>
          </p:nvSpPr>
          <p:spPr>
            <a:xfrm rot="1492103">
              <a:off x="3120985" y="4892735"/>
              <a:ext cx="54745" cy="25973"/>
            </a:xfrm>
            <a:custGeom>
              <a:avLst/>
              <a:gdLst/>
              <a:ahLst/>
              <a:cxnLst/>
              <a:rect l="l" t="t" r="r" b="b"/>
              <a:pathLst>
                <a:path w="2190" h="1039" fill="none" extrusionOk="0">
                  <a:moveTo>
                    <a:pt x="1" y="1039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51;p23">
              <a:extLst>
                <a:ext uri="{FF2B5EF4-FFF2-40B4-BE49-F238E27FC236}">
                  <a16:creationId xmlns:a16="http://schemas.microsoft.com/office/drawing/2014/main" id="{132A7D3D-A82B-FFC6-FCF6-1BEAB7EEA6A0}"/>
                </a:ext>
              </a:extLst>
            </p:cNvPr>
            <p:cNvSpPr/>
            <p:nvPr/>
          </p:nvSpPr>
          <p:spPr>
            <a:xfrm rot="1492103">
              <a:off x="3420507" y="4799371"/>
              <a:ext cx="261303" cy="140788"/>
            </a:xfrm>
            <a:custGeom>
              <a:avLst/>
              <a:gdLst/>
              <a:ahLst/>
              <a:cxnLst/>
              <a:rect l="l" t="t" r="r" b="b"/>
              <a:pathLst>
                <a:path w="10453" h="5632" fill="none" extrusionOk="0">
                  <a:moveTo>
                    <a:pt x="0" y="1"/>
                  </a:moveTo>
                  <a:cubicBezTo>
                    <a:pt x="0" y="1"/>
                    <a:pt x="2658" y="5100"/>
                    <a:pt x="3063" y="5632"/>
                  </a:cubicBezTo>
                  <a:cubicBezTo>
                    <a:pt x="3063" y="5632"/>
                    <a:pt x="6353" y="3911"/>
                    <a:pt x="7011" y="3974"/>
                  </a:cubicBezTo>
                  <a:cubicBezTo>
                    <a:pt x="7656" y="4050"/>
                    <a:pt x="8263" y="4278"/>
                    <a:pt x="8263" y="4278"/>
                  </a:cubicBezTo>
                  <a:lnTo>
                    <a:pt x="10452" y="324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52;p23">
              <a:extLst>
                <a:ext uri="{FF2B5EF4-FFF2-40B4-BE49-F238E27FC236}">
                  <a16:creationId xmlns:a16="http://schemas.microsoft.com/office/drawing/2014/main" id="{B895555B-DFCF-F740-45F0-A353611C88AE}"/>
                </a:ext>
              </a:extLst>
            </p:cNvPr>
            <p:cNvSpPr/>
            <p:nvPr/>
          </p:nvSpPr>
          <p:spPr>
            <a:xfrm rot="1492103">
              <a:off x="3630288" y="4899488"/>
              <a:ext cx="25323" cy="25973"/>
            </a:xfrm>
            <a:custGeom>
              <a:avLst/>
              <a:gdLst/>
              <a:ahLst/>
              <a:cxnLst/>
              <a:rect l="l" t="t" r="r" b="b"/>
              <a:pathLst>
                <a:path w="1013" h="1039" fill="none" extrusionOk="0">
                  <a:moveTo>
                    <a:pt x="899" y="330"/>
                  </a:moveTo>
                  <a:cubicBezTo>
                    <a:pt x="1013" y="558"/>
                    <a:pt x="924" y="823"/>
                    <a:pt x="709" y="937"/>
                  </a:cubicBezTo>
                  <a:cubicBezTo>
                    <a:pt x="481" y="1038"/>
                    <a:pt x="216" y="937"/>
                    <a:pt x="102" y="709"/>
                  </a:cubicBezTo>
                  <a:cubicBezTo>
                    <a:pt x="1" y="482"/>
                    <a:pt x="89" y="203"/>
                    <a:pt x="304" y="102"/>
                  </a:cubicBezTo>
                  <a:cubicBezTo>
                    <a:pt x="519" y="1"/>
                    <a:pt x="798" y="102"/>
                    <a:pt x="899" y="330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53;p23">
              <a:extLst>
                <a:ext uri="{FF2B5EF4-FFF2-40B4-BE49-F238E27FC236}">
                  <a16:creationId xmlns:a16="http://schemas.microsoft.com/office/drawing/2014/main" id="{4898332B-15E4-FF15-5AC4-634914CFDCB0}"/>
                </a:ext>
              </a:extLst>
            </p:cNvPr>
            <p:cNvSpPr/>
            <p:nvPr/>
          </p:nvSpPr>
          <p:spPr>
            <a:xfrm rot="1492103">
              <a:off x="3118578" y="4745508"/>
              <a:ext cx="116440" cy="100617"/>
            </a:xfrm>
            <a:custGeom>
              <a:avLst/>
              <a:gdLst/>
              <a:ahLst/>
              <a:cxnLst/>
              <a:rect l="l" t="t" r="r" b="b"/>
              <a:pathLst>
                <a:path w="4658" h="4025" fill="none" extrusionOk="0">
                  <a:moveTo>
                    <a:pt x="1469" y="4012"/>
                  </a:moveTo>
                  <a:lnTo>
                    <a:pt x="4341" y="2633"/>
                  </a:lnTo>
                  <a:cubicBezTo>
                    <a:pt x="4341" y="2633"/>
                    <a:pt x="4657" y="2544"/>
                    <a:pt x="4278" y="1785"/>
                  </a:cubicBezTo>
                  <a:cubicBezTo>
                    <a:pt x="3898" y="1026"/>
                    <a:pt x="3506" y="343"/>
                    <a:pt x="3506" y="343"/>
                  </a:cubicBezTo>
                  <a:cubicBezTo>
                    <a:pt x="3506" y="343"/>
                    <a:pt x="3443" y="1"/>
                    <a:pt x="2873" y="279"/>
                  </a:cubicBezTo>
                  <a:cubicBezTo>
                    <a:pt x="2304" y="545"/>
                    <a:pt x="418" y="1456"/>
                    <a:pt x="418" y="1456"/>
                  </a:cubicBezTo>
                  <a:cubicBezTo>
                    <a:pt x="418" y="1456"/>
                    <a:pt x="1" y="1671"/>
                    <a:pt x="266" y="2152"/>
                  </a:cubicBezTo>
                  <a:cubicBezTo>
                    <a:pt x="532" y="2620"/>
                    <a:pt x="1000" y="3683"/>
                    <a:pt x="1000" y="3683"/>
                  </a:cubicBezTo>
                  <a:cubicBezTo>
                    <a:pt x="1000" y="3683"/>
                    <a:pt x="1203" y="4025"/>
                    <a:pt x="1469" y="4012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54;p23">
              <a:extLst>
                <a:ext uri="{FF2B5EF4-FFF2-40B4-BE49-F238E27FC236}">
                  <a16:creationId xmlns:a16="http://schemas.microsoft.com/office/drawing/2014/main" id="{A2BC9553-DCE2-734F-B106-74706CE1B119}"/>
                </a:ext>
              </a:extLst>
            </p:cNvPr>
            <p:cNvSpPr/>
            <p:nvPr/>
          </p:nvSpPr>
          <p:spPr>
            <a:xfrm rot="1492103">
              <a:off x="3231118" y="4743928"/>
              <a:ext cx="112941" cy="101891"/>
            </a:xfrm>
            <a:custGeom>
              <a:avLst/>
              <a:gdLst/>
              <a:ahLst/>
              <a:cxnLst/>
              <a:rect l="l" t="t" r="r" b="b"/>
              <a:pathLst>
                <a:path w="4518" h="4076" fill="none" extrusionOk="0">
                  <a:moveTo>
                    <a:pt x="1025" y="3569"/>
                  </a:moveTo>
                  <a:lnTo>
                    <a:pt x="177" y="1975"/>
                  </a:lnTo>
                  <a:cubicBezTo>
                    <a:pt x="177" y="1975"/>
                    <a:pt x="0" y="1620"/>
                    <a:pt x="696" y="1291"/>
                  </a:cubicBezTo>
                  <a:cubicBezTo>
                    <a:pt x="1405" y="950"/>
                    <a:pt x="3151" y="114"/>
                    <a:pt x="3151" y="114"/>
                  </a:cubicBezTo>
                  <a:cubicBezTo>
                    <a:pt x="3151" y="114"/>
                    <a:pt x="3594" y="1"/>
                    <a:pt x="3822" y="570"/>
                  </a:cubicBezTo>
                  <a:cubicBezTo>
                    <a:pt x="4062" y="1139"/>
                    <a:pt x="4404" y="1987"/>
                    <a:pt x="4404" y="1987"/>
                  </a:cubicBezTo>
                  <a:cubicBezTo>
                    <a:pt x="4404" y="1987"/>
                    <a:pt x="4518" y="2544"/>
                    <a:pt x="4176" y="2683"/>
                  </a:cubicBezTo>
                  <a:cubicBezTo>
                    <a:pt x="3328" y="3038"/>
                    <a:pt x="1481" y="3974"/>
                    <a:pt x="1481" y="3974"/>
                  </a:cubicBezTo>
                  <a:cubicBezTo>
                    <a:pt x="1481" y="3974"/>
                    <a:pt x="1266" y="4075"/>
                    <a:pt x="1025" y="356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55;p23">
              <a:extLst>
                <a:ext uri="{FF2B5EF4-FFF2-40B4-BE49-F238E27FC236}">
                  <a16:creationId xmlns:a16="http://schemas.microsoft.com/office/drawing/2014/main" id="{2F78A6A6-1381-6861-E8C1-83AA4858F50C}"/>
                </a:ext>
              </a:extLst>
            </p:cNvPr>
            <p:cNvSpPr/>
            <p:nvPr/>
          </p:nvSpPr>
          <p:spPr>
            <a:xfrm rot="1492103">
              <a:off x="3340741" y="4741202"/>
              <a:ext cx="116115" cy="104416"/>
            </a:xfrm>
            <a:custGeom>
              <a:avLst/>
              <a:gdLst/>
              <a:ahLst/>
              <a:cxnLst/>
              <a:rect l="l" t="t" r="r" b="b"/>
              <a:pathLst>
                <a:path w="4645" h="4177" fill="none" extrusionOk="0">
                  <a:moveTo>
                    <a:pt x="165" y="1924"/>
                  </a:moveTo>
                  <a:lnTo>
                    <a:pt x="1013" y="3696"/>
                  </a:lnTo>
                  <a:cubicBezTo>
                    <a:pt x="1013" y="3696"/>
                    <a:pt x="1202" y="4176"/>
                    <a:pt x="1785" y="3911"/>
                  </a:cubicBezTo>
                  <a:cubicBezTo>
                    <a:pt x="2354" y="3658"/>
                    <a:pt x="4290" y="2721"/>
                    <a:pt x="4290" y="2721"/>
                  </a:cubicBezTo>
                  <a:cubicBezTo>
                    <a:pt x="4290" y="2721"/>
                    <a:pt x="4644" y="2607"/>
                    <a:pt x="4163" y="1696"/>
                  </a:cubicBezTo>
                  <a:cubicBezTo>
                    <a:pt x="3695" y="798"/>
                    <a:pt x="3569" y="443"/>
                    <a:pt x="3569" y="443"/>
                  </a:cubicBezTo>
                  <a:cubicBezTo>
                    <a:pt x="3569" y="443"/>
                    <a:pt x="3379" y="1"/>
                    <a:pt x="2544" y="494"/>
                  </a:cubicBezTo>
                  <a:cubicBezTo>
                    <a:pt x="2379" y="583"/>
                    <a:pt x="696" y="1367"/>
                    <a:pt x="696" y="1367"/>
                  </a:cubicBezTo>
                  <a:cubicBezTo>
                    <a:pt x="696" y="1367"/>
                    <a:pt x="0" y="1570"/>
                    <a:pt x="165" y="1924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56;p23">
              <a:extLst>
                <a:ext uri="{FF2B5EF4-FFF2-40B4-BE49-F238E27FC236}">
                  <a16:creationId xmlns:a16="http://schemas.microsoft.com/office/drawing/2014/main" id="{91455E28-604B-7296-24FC-A66B941B481B}"/>
                </a:ext>
              </a:extLst>
            </p:cNvPr>
            <p:cNvSpPr/>
            <p:nvPr/>
          </p:nvSpPr>
          <p:spPr>
            <a:xfrm rot="1492103">
              <a:off x="3468287" y="4744327"/>
              <a:ext cx="166411" cy="111041"/>
            </a:xfrm>
            <a:custGeom>
              <a:avLst/>
              <a:gdLst/>
              <a:ahLst/>
              <a:cxnLst/>
              <a:rect l="l" t="t" r="r" b="b"/>
              <a:pathLst>
                <a:path w="6657" h="4442" fill="none" extrusionOk="0">
                  <a:moveTo>
                    <a:pt x="102" y="2316"/>
                  </a:moveTo>
                  <a:lnTo>
                    <a:pt x="899" y="3973"/>
                  </a:lnTo>
                  <a:cubicBezTo>
                    <a:pt x="899" y="3973"/>
                    <a:pt x="1025" y="4442"/>
                    <a:pt x="1974" y="3986"/>
                  </a:cubicBezTo>
                  <a:cubicBezTo>
                    <a:pt x="2923" y="3530"/>
                    <a:pt x="5859" y="2126"/>
                    <a:pt x="5859" y="2126"/>
                  </a:cubicBezTo>
                  <a:cubicBezTo>
                    <a:pt x="5859" y="2126"/>
                    <a:pt x="6656" y="1885"/>
                    <a:pt x="5821" y="1278"/>
                  </a:cubicBezTo>
                  <a:cubicBezTo>
                    <a:pt x="4973" y="658"/>
                    <a:pt x="4227" y="203"/>
                    <a:pt x="4227" y="203"/>
                  </a:cubicBezTo>
                  <a:cubicBezTo>
                    <a:pt x="4227" y="203"/>
                    <a:pt x="4037" y="0"/>
                    <a:pt x="3328" y="342"/>
                  </a:cubicBezTo>
                  <a:cubicBezTo>
                    <a:pt x="2607" y="683"/>
                    <a:pt x="367" y="1772"/>
                    <a:pt x="367" y="1772"/>
                  </a:cubicBezTo>
                  <a:cubicBezTo>
                    <a:pt x="367" y="1772"/>
                    <a:pt x="0" y="1911"/>
                    <a:pt x="102" y="231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57;p23">
              <a:extLst>
                <a:ext uri="{FF2B5EF4-FFF2-40B4-BE49-F238E27FC236}">
                  <a16:creationId xmlns:a16="http://schemas.microsoft.com/office/drawing/2014/main" id="{31F409BB-4EF1-8C97-9390-3B0109AAEBD3}"/>
                </a:ext>
              </a:extLst>
            </p:cNvPr>
            <p:cNvSpPr/>
            <p:nvPr/>
          </p:nvSpPr>
          <p:spPr>
            <a:xfrm rot="1492103">
              <a:off x="3518613" y="4748448"/>
              <a:ext cx="31647" cy="87668"/>
            </a:xfrm>
            <a:custGeom>
              <a:avLst/>
              <a:gdLst/>
              <a:ahLst/>
              <a:cxnLst/>
              <a:rect l="l" t="t" r="r" b="b"/>
              <a:pathLst>
                <a:path w="1266" h="3507" fill="none" extrusionOk="0">
                  <a:moveTo>
                    <a:pt x="0" y="520"/>
                  </a:moveTo>
                  <a:lnTo>
                    <a:pt x="25" y="3506"/>
                  </a:lnTo>
                  <a:lnTo>
                    <a:pt x="1265" y="2911"/>
                  </a:lnTo>
                  <a:lnTo>
                    <a:pt x="1088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58;p23">
              <a:extLst>
                <a:ext uri="{FF2B5EF4-FFF2-40B4-BE49-F238E27FC236}">
                  <a16:creationId xmlns:a16="http://schemas.microsoft.com/office/drawing/2014/main" id="{050419FE-45B7-F257-6222-BFE7E57AC2B1}"/>
                </a:ext>
              </a:extLst>
            </p:cNvPr>
            <p:cNvSpPr/>
            <p:nvPr/>
          </p:nvSpPr>
          <p:spPr>
            <a:xfrm rot="1492103">
              <a:off x="3276937" y="4753688"/>
              <a:ext cx="16774" cy="81643"/>
            </a:xfrm>
            <a:custGeom>
              <a:avLst/>
              <a:gdLst/>
              <a:ahLst/>
              <a:cxnLst/>
              <a:rect l="l" t="t" r="r" b="b"/>
              <a:pathLst>
                <a:path w="671" h="3266" fill="none" extrusionOk="0">
                  <a:moveTo>
                    <a:pt x="0" y="3266"/>
                  </a:moveTo>
                  <a:lnTo>
                    <a:pt x="228" y="203"/>
                  </a:lnTo>
                  <a:lnTo>
                    <a:pt x="671" y="1"/>
                  </a:lnTo>
                  <a:lnTo>
                    <a:pt x="544" y="310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59;p23">
              <a:extLst>
                <a:ext uri="{FF2B5EF4-FFF2-40B4-BE49-F238E27FC236}">
                  <a16:creationId xmlns:a16="http://schemas.microsoft.com/office/drawing/2014/main" id="{2DF470DE-7D0F-AF0A-41CC-63047F162155}"/>
                </a:ext>
              </a:extLst>
            </p:cNvPr>
            <p:cNvSpPr/>
            <p:nvPr/>
          </p:nvSpPr>
          <p:spPr>
            <a:xfrm rot="1492103">
              <a:off x="3307873" y="4759585"/>
              <a:ext cx="19323" cy="75319"/>
            </a:xfrm>
            <a:custGeom>
              <a:avLst/>
              <a:gdLst/>
              <a:ahLst/>
              <a:cxnLst/>
              <a:rect l="l" t="t" r="r" b="b"/>
              <a:pathLst>
                <a:path w="773" h="3013" fill="none" extrusionOk="0">
                  <a:moveTo>
                    <a:pt x="203" y="3012"/>
                  </a:moveTo>
                  <a:lnTo>
                    <a:pt x="0" y="76"/>
                  </a:lnTo>
                  <a:lnTo>
                    <a:pt x="291" y="0"/>
                  </a:lnTo>
                  <a:lnTo>
                    <a:pt x="772" y="2746"/>
                  </a:ln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532;p23">
            <a:extLst>
              <a:ext uri="{FF2B5EF4-FFF2-40B4-BE49-F238E27FC236}">
                <a16:creationId xmlns:a16="http://schemas.microsoft.com/office/drawing/2014/main" id="{F5F0EB3F-29C9-DC55-CBE8-88D80C5B8A79}"/>
              </a:ext>
            </a:extLst>
          </p:cNvPr>
          <p:cNvGrpSpPr/>
          <p:nvPr/>
        </p:nvGrpSpPr>
        <p:grpSpPr>
          <a:xfrm>
            <a:off x="8197021" y="1971257"/>
            <a:ext cx="339205" cy="282250"/>
            <a:chOff x="2967600" y="4528286"/>
            <a:chExt cx="765827" cy="670678"/>
          </a:xfrm>
        </p:grpSpPr>
        <p:sp>
          <p:nvSpPr>
            <p:cNvPr id="91" name="Google Shape;533;p23">
              <a:extLst>
                <a:ext uri="{FF2B5EF4-FFF2-40B4-BE49-F238E27FC236}">
                  <a16:creationId xmlns:a16="http://schemas.microsoft.com/office/drawing/2014/main" id="{E2A90D9F-256E-444C-E75B-9BA5E2F1F54C}"/>
                </a:ext>
              </a:extLst>
            </p:cNvPr>
            <p:cNvSpPr/>
            <p:nvPr/>
          </p:nvSpPr>
          <p:spPr>
            <a:xfrm rot="1492103">
              <a:off x="3031179" y="4642031"/>
              <a:ext cx="638671" cy="443188"/>
            </a:xfrm>
            <a:custGeom>
              <a:avLst/>
              <a:gdLst/>
              <a:ahLst/>
              <a:cxnLst/>
              <a:rect l="l" t="t" r="r" b="b"/>
              <a:pathLst>
                <a:path w="25549" h="17729" fill="none" extrusionOk="0">
                  <a:moveTo>
                    <a:pt x="3848" y="17728"/>
                  </a:moveTo>
                  <a:lnTo>
                    <a:pt x="1620" y="13059"/>
                  </a:lnTo>
                  <a:cubicBezTo>
                    <a:pt x="1620" y="13059"/>
                    <a:pt x="1" y="9693"/>
                    <a:pt x="1747" y="8503"/>
                  </a:cubicBezTo>
                  <a:cubicBezTo>
                    <a:pt x="3481" y="7314"/>
                    <a:pt x="7112" y="5062"/>
                    <a:pt x="9339" y="3910"/>
                  </a:cubicBezTo>
                  <a:cubicBezTo>
                    <a:pt x="11554" y="2759"/>
                    <a:pt x="16312" y="658"/>
                    <a:pt x="17792" y="329"/>
                  </a:cubicBezTo>
                  <a:cubicBezTo>
                    <a:pt x="19273" y="0"/>
                    <a:pt x="20728" y="607"/>
                    <a:pt x="22778" y="2695"/>
                  </a:cubicBezTo>
                  <a:cubicBezTo>
                    <a:pt x="24840" y="4783"/>
                    <a:pt x="25321" y="5606"/>
                    <a:pt x="25549" y="6783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34;p23">
              <a:extLst>
                <a:ext uri="{FF2B5EF4-FFF2-40B4-BE49-F238E27FC236}">
                  <a16:creationId xmlns:a16="http://schemas.microsoft.com/office/drawing/2014/main" id="{164D09F6-5B22-B2BC-1A59-9B0E27912F58}"/>
                </a:ext>
              </a:extLst>
            </p:cNvPr>
            <p:cNvSpPr/>
            <p:nvPr/>
          </p:nvSpPr>
          <p:spPr>
            <a:xfrm rot="1492103">
              <a:off x="3586323" y="4934014"/>
              <a:ext cx="92367" cy="59170"/>
            </a:xfrm>
            <a:custGeom>
              <a:avLst/>
              <a:gdLst/>
              <a:ahLst/>
              <a:cxnLst/>
              <a:rect l="l" t="t" r="r" b="b"/>
              <a:pathLst>
                <a:path w="3695" h="2367" fill="none" extrusionOk="0">
                  <a:moveTo>
                    <a:pt x="3568" y="355"/>
                  </a:moveTo>
                  <a:cubicBezTo>
                    <a:pt x="3695" y="608"/>
                    <a:pt x="3581" y="911"/>
                    <a:pt x="3341" y="1025"/>
                  </a:cubicBezTo>
                  <a:lnTo>
                    <a:pt x="797" y="2240"/>
                  </a:lnTo>
                  <a:cubicBezTo>
                    <a:pt x="544" y="2367"/>
                    <a:pt x="240" y="2253"/>
                    <a:pt x="127" y="2012"/>
                  </a:cubicBezTo>
                  <a:lnTo>
                    <a:pt x="127" y="2012"/>
                  </a:lnTo>
                  <a:cubicBezTo>
                    <a:pt x="0" y="1759"/>
                    <a:pt x="114" y="1456"/>
                    <a:pt x="354" y="1342"/>
                  </a:cubicBezTo>
                  <a:lnTo>
                    <a:pt x="2898" y="127"/>
                  </a:lnTo>
                  <a:cubicBezTo>
                    <a:pt x="3151" y="0"/>
                    <a:pt x="3455" y="114"/>
                    <a:pt x="356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35;p23">
              <a:extLst>
                <a:ext uri="{FF2B5EF4-FFF2-40B4-BE49-F238E27FC236}">
                  <a16:creationId xmlns:a16="http://schemas.microsoft.com/office/drawing/2014/main" id="{FBFB5001-2B6C-C6EE-977D-D53D95575BFF}"/>
                </a:ext>
              </a:extLst>
            </p:cNvPr>
            <p:cNvSpPr/>
            <p:nvPr/>
          </p:nvSpPr>
          <p:spPr>
            <a:xfrm rot="1492103">
              <a:off x="3033742" y="4956619"/>
              <a:ext cx="79118" cy="52846"/>
            </a:xfrm>
            <a:custGeom>
              <a:avLst/>
              <a:gdLst/>
              <a:ahLst/>
              <a:cxnLst/>
              <a:rect l="l" t="t" r="r" b="b"/>
              <a:pathLst>
                <a:path w="3165" h="2114" fill="none" extrusionOk="0">
                  <a:moveTo>
                    <a:pt x="3038" y="355"/>
                  </a:moveTo>
                  <a:cubicBezTo>
                    <a:pt x="3164" y="608"/>
                    <a:pt x="3051" y="911"/>
                    <a:pt x="2810" y="1025"/>
                  </a:cubicBezTo>
                  <a:lnTo>
                    <a:pt x="785" y="2000"/>
                  </a:lnTo>
                  <a:cubicBezTo>
                    <a:pt x="532" y="2114"/>
                    <a:pt x="241" y="2012"/>
                    <a:pt x="115" y="1759"/>
                  </a:cubicBezTo>
                  <a:lnTo>
                    <a:pt x="115" y="1759"/>
                  </a:lnTo>
                  <a:cubicBezTo>
                    <a:pt x="1" y="1506"/>
                    <a:pt x="102" y="1215"/>
                    <a:pt x="355" y="1089"/>
                  </a:cubicBezTo>
                  <a:lnTo>
                    <a:pt x="2380" y="127"/>
                  </a:lnTo>
                  <a:cubicBezTo>
                    <a:pt x="2620" y="0"/>
                    <a:pt x="2924" y="114"/>
                    <a:pt x="303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36;p23">
              <a:extLst>
                <a:ext uri="{FF2B5EF4-FFF2-40B4-BE49-F238E27FC236}">
                  <a16:creationId xmlns:a16="http://schemas.microsoft.com/office/drawing/2014/main" id="{0CB0AEEB-A6E5-D2DE-0EA3-665C80A85E25}"/>
                </a:ext>
              </a:extLst>
            </p:cNvPr>
            <p:cNvSpPr/>
            <p:nvPr/>
          </p:nvSpPr>
          <p:spPr>
            <a:xfrm rot="1492103">
              <a:off x="3106220" y="4931459"/>
              <a:ext cx="121815" cy="121790"/>
            </a:xfrm>
            <a:custGeom>
              <a:avLst/>
              <a:gdLst/>
              <a:ahLst/>
              <a:cxnLst/>
              <a:rect l="l" t="t" r="r" b="b"/>
              <a:pathLst>
                <a:path w="4873" h="4872" fill="none" extrusionOk="0">
                  <a:moveTo>
                    <a:pt x="4366" y="1518"/>
                  </a:moveTo>
                  <a:cubicBezTo>
                    <a:pt x="4873" y="2581"/>
                    <a:pt x="4430" y="3859"/>
                    <a:pt x="3367" y="4366"/>
                  </a:cubicBezTo>
                  <a:cubicBezTo>
                    <a:pt x="2304" y="4872"/>
                    <a:pt x="1026" y="4429"/>
                    <a:pt x="520" y="3366"/>
                  </a:cubicBezTo>
                  <a:cubicBezTo>
                    <a:pt x="1" y="2290"/>
                    <a:pt x="456" y="1025"/>
                    <a:pt x="1519" y="506"/>
                  </a:cubicBezTo>
                  <a:cubicBezTo>
                    <a:pt x="2582" y="0"/>
                    <a:pt x="3860" y="456"/>
                    <a:pt x="4366" y="1518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37;p23">
              <a:extLst>
                <a:ext uri="{FF2B5EF4-FFF2-40B4-BE49-F238E27FC236}">
                  <a16:creationId xmlns:a16="http://schemas.microsoft.com/office/drawing/2014/main" id="{1D2C4929-3091-152E-0BC6-1ACB86F8EDE4}"/>
                </a:ext>
              </a:extLst>
            </p:cNvPr>
            <p:cNvSpPr/>
            <p:nvPr/>
          </p:nvSpPr>
          <p:spPr>
            <a:xfrm rot="1492103">
              <a:off x="3135638" y="4960928"/>
              <a:ext cx="63295" cy="62970"/>
            </a:xfrm>
            <a:custGeom>
              <a:avLst/>
              <a:gdLst/>
              <a:ahLst/>
              <a:cxnLst/>
              <a:rect l="l" t="t" r="r" b="b"/>
              <a:pathLst>
                <a:path w="2532" h="2519" fill="none" extrusionOk="0">
                  <a:moveTo>
                    <a:pt x="2266" y="785"/>
                  </a:moveTo>
                  <a:cubicBezTo>
                    <a:pt x="2531" y="1329"/>
                    <a:pt x="2291" y="2000"/>
                    <a:pt x="1747" y="2266"/>
                  </a:cubicBezTo>
                  <a:cubicBezTo>
                    <a:pt x="1190" y="2519"/>
                    <a:pt x="532" y="2291"/>
                    <a:pt x="266" y="1734"/>
                  </a:cubicBezTo>
                  <a:cubicBezTo>
                    <a:pt x="1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6" y="78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38;p23">
              <a:extLst>
                <a:ext uri="{FF2B5EF4-FFF2-40B4-BE49-F238E27FC236}">
                  <a16:creationId xmlns:a16="http://schemas.microsoft.com/office/drawing/2014/main" id="{A884A781-DC82-4669-4700-C3F83B951895}"/>
                </a:ext>
              </a:extLst>
            </p:cNvPr>
            <p:cNvSpPr/>
            <p:nvPr/>
          </p:nvSpPr>
          <p:spPr>
            <a:xfrm rot="1492103">
              <a:off x="3161884" y="4987202"/>
              <a:ext cx="10799" cy="10449"/>
            </a:xfrm>
            <a:custGeom>
              <a:avLst/>
              <a:gdLst/>
              <a:ahLst/>
              <a:cxnLst/>
              <a:rect l="l" t="t" r="r" b="b"/>
              <a:pathLst>
                <a:path w="432" h="418" fill="none" extrusionOk="0">
                  <a:moveTo>
                    <a:pt x="381" y="127"/>
                  </a:moveTo>
                  <a:cubicBezTo>
                    <a:pt x="431" y="228"/>
                    <a:pt x="381" y="329"/>
                    <a:pt x="292" y="380"/>
                  </a:cubicBezTo>
                  <a:cubicBezTo>
                    <a:pt x="203" y="418"/>
                    <a:pt x="90" y="380"/>
                    <a:pt x="52" y="291"/>
                  </a:cubicBezTo>
                  <a:cubicBezTo>
                    <a:pt x="1" y="203"/>
                    <a:pt x="39" y="89"/>
                    <a:pt x="140" y="51"/>
                  </a:cubicBezTo>
                  <a:cubicBezTo>
                    <a:pt x="229" y="0"/>
                    <a:pt x="343" y="38"/>
                    <a:pt x="381" y="127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39;p23">
              <a:extLst>
                <a:ext uri="{FF2B5EF4-FFF2-40B4-BE49-F238E27FC236}">
                  <a16:creationId xmlns:a16="http://schemas.microsoft.com/office/drawing/2014/main" id="{76DA0D6E-EB61-54BF-FA77-8A4B80A5DEFA}"/>
                </a:ext>
              </a:extLst>
            </p:cNvPr>
            <p:cNvSpPr/>
            <p:nvPr/>
          </p:nvSpPr>
          <p:spPr>
            <a:xfrm rot="1492103">
              <a:off x="3466021" y="4921760"/>
              <a:ext cx="121790" cy="12179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4353" y="1519"/>
                  </a:moveTo>
                  <a:cubicBezTo>
                    <a:pt x="4872" y="2582"/>
                    <a:pt x="4416" y="3860"/>
                    <a:pt x="3353" y="4366"/>
                  </a:cubicBezTo>
                  <a:cubicBezTo>
                    <a:pt x="2291" y="4872"/>
                    <a:pt x="1013" y="4429"/>
                    <a:pt x="506" y="3366"/>
                  </a:cubicBezTo>
                  <a:cubicBezTo>
                    <a:pt x="0" y="2303"/>
                    <a:pt x="443" y="1025"/>
                    <a:pt x="1506" y="519"/>
                  </a:cubicBezTo>
                  <a:cubicBezTo>
                    <a:pt x="2569" y="0"/>
                    <a:pt x="3847" y="456"/>
                    <a:pt x="4353" y="151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40;p23">
              <a:extLst>
                <a:ext uri="{FF2B5EF4-FFF2-40B4-BE49-F238E27FC236}">
                  <a16:creationId xmlns:a16="http://schemas.microsoft.com/office/drawing/2014/main" id="{123D6338-3B88-9586-3DC8-16EE3A96BE01}"/>
                </a:ext>
              </a:extLst>
            </p:cNvPr>
            <p:cNvSpPr/>
            <p:nvPr/>
          </p:nvSpPr>
          <p:spPr>
            <a:xfrm rot="1492103">
              <a:off x="3495074" y="4951083"/>
              <a:ext cx="63295" cy="63295"/>
            </a:xfrm>
            <a:custGeom>
              <a:avLst/>
              <a:gdLst/>
              <a:ahLst/>
              <a:cxnLst/>
              <a:rect l="l" t="t" r="r" b="b"/>
              <a:pathLst>
                <a:path w="2532" h="2532" fill="none" extrusionOk="0">
                  <a:moveTo>
                    <a:pt x="2265" y="786"/>
                  </a:moveTo>
                  <a:cubicBezTo>
                    <a:pt x="2531" y="1342"/>
                    <a:pt x="2303" y="2000"/>
                    <a:pt x="1747" y="2266"/>
                  </a:cubicBezTo>
                  <a:cubicBezTo>
                    <a:pt x="1190" y="2532"/>
                    <a:pt x="532" y="2291"/>
                    <a:pt x="266" y="1747"/>
                  </a:cubicBezTo>
                  <a:cubicBezTo>
                    <a:pt x="0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5" y="78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41;p23">
              <a:extLst>
                <a:ext uri="{FF2B5EF4-FFF2-40B4-BE49-F238E27FC236}">
                  <a16:creationId xmlns:a16="http://schemas.microsoft.com/office/drawing/2014/main" id="{26DC468F-C978-0C12-9D91-175C3E142510}"/>
                </a:ext>
              </a:extLst>
            </p:cNvPr>
            <p:cNvSpPr/>
            <p:nvPr/>
          </p:nvSpPr>
          <p:spPr>
            <a:xfrm rot="1492103">
              <a:off x="3521700" y="4977434"/>
              <a:ext cx="10449" cy="10449"/>
            </a:xfrm>
            <a:custGeom>
              <a:avLst/>
              <a:gdLst/>
              <a:ahLst/>
              <a:cxnLst/>
              <a:rect l="l" t="t" r="r" b="b"/>
              <a:pathLst>
                <a:path w="418" h="418" fill="none" extrusionOk="0">
                  <a:moveTo>
                    <a:pt x="367" y="139"/>
                  </a:moveTo>
                  <a:cubicBezTo>
                    <a:pt x="418" y="228"/>
                    <a:pt x="380" y="329"/>
                    <a:pt x="291" y="380"/>
                  </a:cubicBezTo>
                  <a:cubicBezTo>
                    <a:pt x="190" y="418"/>
                    <a:pt x="89" y="380"/>
                    <a:pt x="38" y="291"/>
                  </a:cubicBezTo>
                  <a:cubicBezTo>
                    <a:pt x="0" y="203"/>
                    <a:pt x="38" y="89"/>
                    <a:pt x="127" y="51"/>
                  </a:cubicBezTo>
                  <a:cubicBezTo>
                    <a:pt x="215" y="0"/>
                    <a:pt x="329" y="38"/>
                    <a:pt x="367" y="13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42;p23">
              <a:extLst>
                <a:ext uri="{FF2B5EF4-FFF2-40B4-BE49-F238E27FC236}">
                  <a16:creationId xmlns:a16="http://schemas.microsoft.com/office/drawing/2014/main" id="{37A384DB-EF0A-7C81-5F81-BD77196EEB8E}"/>
                </a:ext>
              </a:extLst>
            </p:cNvPr>
            <p:cNvSpPr/>
            <p:nvPr/>
          </p:nvSpPr>
          <p:spPr>
            <a:xfrm rot="1492103">
              <a:off x="3233231" y="4922499"/>
              <a:ext cx="226531" cy="114215"/>
            </a:xfrm>
            <a:custGeom>
              <a:avLst/>
              <a:gdLst/>
              <a:ahLst/>
              <a:cxnLst/>
              <a:rect l="l" t="t" r="r" b="b"/>
              <a:pathLst>
                <a:path w="9062" h="4569" fill="none" extrusionOk="0">
                  <a:moveTo>
                    <a:pt x="1" y="4568"/>
                  </a:moveTo>
                  <a:lnTo>
                    <a:pt x="906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43;p23">
              <a:extLst>
                <a:ext uri="{FF2B5EF4-FFF2-40B4-BE49-F238E27FC236}">
                  <a16:creationId xmlns:a16="http://schemas.microsoft.com/office/drawing/2014/main" id="{B931FD4C-4F57-C1E7-29E8-3C038A72A57F}"/>
                </a:ext>
              </a:extLst>
            </p:cNvPr>
            <p:cNvSpPr/>
            <p:nvPr/>
          </p:nvSpPr>
          <p:spPr>
            <a:xfrm rot="1492103">
              <a:off x="3101594" y="4637243"/>
              <a:ext cx="468486" cy="230306"/>
            </a:xfrm>
            <a:custGeom>
              <a:avLst/>
              <a:gdLst/>
              <a:ahLst/>
              <a:cxnLst/>
              <a:rect l="l" t="t" r="r" b="b"/>
              <a:pathLst>
                <a:path w="18741" h="9213" fill="none" extrusionOk="0">
                  <a:moveTo>
                    <a:pt x="0" y="9212"/>
                  </a:moveTo>
                  <a:lnTo>
                    <a:pt x="1874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44;p23">
              <a:extLst>
                <a:ext uri="{FF2B5EF4-FFF2-40B4-BE49-F238E27FC236}">
                  <a16:creationId xmlns:a16="http://schemas.microsoft.com/office/drawing/2014/main" id="{791D73EF-8736-A054-FCD1-E29ACC336584}"/>
                </a:ext>
              </a:extLst>
            </p:cNvPr>
            <p:cNvSpPr/>
            <p:nvPr/>
          </p:nvSpPr>
          <p:spPr>
            <a:xfrm rot="1492103">
              <a:off x="3405727" y="4761832"/>
              <a:ext cx="97142" cy="202783"/>
            </a:xfrm>
            <a:custGeom>
              <a:avLst/>
              <a:gdLst/>
              <a:ahLst/>
              <a:cxnLst/>
              <a:rect l="l" t="t" r="r" b="b"/>
              <a:pathLst>
                <a:path w="3886" h="8112" fill="none" extrusionOk="0">
                  <a:moveTo>
                    <a:pt x="1" y="1"/>
                  </a:moveTo>
                  <a:cubicBezTo>
                    <a:pt x="1" y="1"/>
                    <a:pt x="3443" y="7504"/>
                    <a:pt x="3885" y="8112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45;p23">
              <a:extLst>
                <a:ext uri="{FF2B5EF4-FFF2-40B4-BE49-F238E27FC236}">
                  <a16:creationId xmlns:a16="http://schemas.microsoft.com/office/drawing/2014/main" id="{C66FDB48-7AB4-F220-CC9F-170C1ACD4418}"/>
                </a:ext>
              </a:extLst>
            </p:cNvPr>
            <p:cNvSpPr/>
            <p:nvPr/>
          </p:nvSpPr>
          <p:spPr>
            <a:xfrm rot="1492103">
              <a:off x="3083492" y="4713707"/>
              <a:ext cx="528906" cy="259078"/>
            </a:xfrm>
            <a:custGeom>
              <a:avLst/>
              <a:gdLst/>
              <a:ahLst/>
              <a:cxnLst/>
              <a:rect l="l" t="t" r="r" b="b"/>
              <a:pathLst>
                <a:path w="21158" h="10364" fill="none" extrusionOk="0">
                  <a:moveTo>
                    <a:pt x="1" y="10364"/>
                  </a:moveTo>
                  <a:lnTo>
                    <a:pt x="21158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46;p23">
              <a:extLst>
                <a:ext uri="{FF2B5EF4-FFF2-40B4-BE49-F238E27FC236}">
                  <a16:creationId xmlns:a16="http://schemas.microsoft.com/office/drawing/2014/main" id="{1B58692D-824F-E4DA-7958-6D398147DFBE}"/>
                </a:ext>
              </a:extLst>
            </p:cNvPr>
            <p:cNvSpPr/>
            <p:nvPr/>
          </p:nvSpPr>
          <p:spPr>
            <a:xfrm rot="1492103">
              <a:off x="3120551" y="4853846"/>
              <a:ext cx="54745" cy="25948"/>
            </a:xfrm>
            <a:custGeom>
              <a:avLst/>
              <a:gdLst/>
              <a:ahLst/>
              <a:cxnLst/>
              <a:rect l="l" t="t" r="r" b="b"/>
              <a:pathLst>
                <a:path w="2190" h="1038" fill="none" extrusionOk="0">
                  <a:moveTo>
                    <a:pt x="0" y="1038"/>
                  </a:moveTo>
                  <a:lnTo>
                    <a:pt x="2189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47;p23">
              <a:extLst>
                <a:ext uri="{FF2B5EF4-FFF2-40B4-BE49-F238E27FC236}">
                  <a16:creationId xmlns:a16="http://schemas.microsoft.com/office/drawing/2014/main" id="{A2F8679F-6B2C-77A9-78ED-9B28CA967D02}"/>
                </a:ext>
              </a:extLst>
            </p:cNvPr>
            <p:cNvSpPr/>
            <p:nvPr/>
          </p:nvSpPr>
          <p:spPr>
            <a:xfrm rot="1492103">
              <a:off x="3120759" y="4862950"/>
              <a:ext cx="54420" cy="26273"/>
            </a:xfrm>
            <a:custGeom>
              <a:avLst/>
              <a:gdLst/>
              <a:ahLst/>
              <a:cxnLst/>
              <a:rect l="l" t="t" r="r" b="b"/>
              <a:pathLst>
                <a:path w="2177" h="1051" fill="none" extrusionOk="0">
                  <a:moveTo>
                    <a:pt x="1" y="1051"/>
                  </a:moveTo>
                  <a:lnTo>
                    <a:pt x="2177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48;p23">
              <a:extLst>
                <a:ext uri="{FF2B5EF4-FFF2-40B4-BE49-F238E27FC236}">
                  <a16:creationId xmlns:a16="http://schemas.microsoft.com/office/drawing/2014/main" id="{E57CB376-FDBD-8D87-E9B6-222732E29B28}"/>
                </a:ext>
              </a:extLst>
            </p:cNvPr>
            <p:cNvSpPr/>
            <p:nvPr/>
          </p:nvSpPr>
          <p:spPr>
            <a:xfrm rot="1492103">
              <a:off x="3120766" y="4872782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0" y="1051"/>
                  </a:moveTo>
                  <a:lnTo>
                    <a:pt x="2189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49;p23">
              <a:extLst>
                <a:ext uri="{FF2B5EF4-FFF2-40B4-BE49-F238E27FC236}">
                  <a16:creationId xmlns:a16="http://schemas.microsoft.com/office/drawing/2014/main" id="{0D982D3E-0D62-3050-E03B-0EDF6FA2BB80}"/>
                </a:ext>
              </a:extLst>
            </p:cNvPr>
            <p:cNvSpPr/>
            <p:nvPr/>
          </p:nvSpPr>
          <p:spPr>
            <a:xfrm rot="1492103">
              <a:off x="3121028" y="4881968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1" y="1051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50;p23">
              <a:extLst>
                <a:ext uri="{FF2B5EF4-FFF2-40B4-BE49-F238E27FC236}">
                  <a16:creationId xmlns:a16="http://schemas.microsoft.com/office/drawing/2014/main" id="{A0CEDC9D-F623-AA38-B27E-8AA48F1AA299}"/>
                </a:ext>
              </a:extLst>
            </p:cNvPr>
            <p:cNvSpPr/>
            <p:nvPr/>
          </p:nvSpPr>
          <p:spPr>
            <a:xfrm rot="1492103">
              <a:off x="3120985" y="4892735"/>
              <a:ext cx="54745" cy="25973"/>
            </a:xfrm>
            <a:custGeom>
              <a:avLst/>
              <a:gdLst/>
              <a:ahLst/>
              <a:cxnLst/>
              <a:rect l="l" t="t" r="r" b="b"/>
              <a:pathLst>
                <a:path w="2190" h="1039" fill="none" extrusionOk="0">
                  <a:moveTo>
                    <a:pt x="1" y="1039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51;p23">
              <a:extLst>
                <a:ext uri="{FF2B5EF4-FFF2-40B4-BE49-F238E27FC236}">
                  <a16:creationId xmlns:a16="http://schemas.microsoft.com/office/drawing/2014/main" id="{2C89A926-4798-3145-DAA3-CC7CC381A688}"/>
                </a:ext>
              </a:extLst>
            </p:cNvPr>
            <p:cNvSpPr/>
            <p:nvPr/>
          </p:nvSpPr>
          <p:spPr>
            <a:xfrm rot="1492103">
              <a:off x="3420507" y="4799371"/>
              <a:ext cx="261303" cy="140788"/>
            </a:xfrm>
            <a:custGeom>
              <a:avLst/>
              <a:gdLst/>
              <a:ahLst/>
              <a:cxnLst/>
              <a:rect l="l" t="t" r="r" b="b"/>
              <a:pathLst>
                <a:path w="10453" h="5632" fill="none" extrusionOk="0">
                  <a:moveTo>
                    <a:pt x="0" y="1"/>
                  </a:moveTo>
                  <a:cubicBezTo>
                    <a:pt x="0" y="1"/>
                    <a:pt x="2658" y="5100"/>
                    <a:pt x="3063" y="5632"/>
                  </a:cubicBezTo>
                  <a:cubicBezTo>
                    <a:pt x="3063" y="5632"/>
                    <a:pt x="6353" y="3911"/>
                    <a:pt x="7011" y="3974"/>
                  </a:cubicBezTo>
                  <a:cubicBezTo>
                    <a:pt x="7656" y="4050"/>
                    <a:pt x="8263" y="4278"/>
                    <a:pt x="8263" y="4278"/>
                  </a:cubicBezTo>
                  <a:lnTo>
                    <a:pt x="10452" y="324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52;p23">
              <a:extLst>
                <a:ext uri="{FF2B5EF4-FFF2-40B4-BE49-F238E27FC236}">
                  <a16:creationId xmlns:a16="http://schemas.microsoft.com/office/drawing/2014/main" id="{B5BD3615-2542-0EE0-15AE-D9AF76F4CB03}"/>
                </a:ext>
              </a:extLst>
            </p:cNvPr>
            <p:cNvSpPr/>
            <p:nvPr/>
          </p:nvSpPr>
          <p:spPr>
            <a:xfrm rot="1492103">
              <a:off x="3630288" y="4899488"/>
              <a:ext cx="25323" cy="25973"/>
            </a:xfrm>
            <a:custGeom>
              <a:avLst/>
              <a:gdLst/>
              <a:ahLst/>
              <a:cxnLst/>
              <a:rect l="l" t="t" r="r" b="b"/>
              <a:pathLst>
                <a:path w="1013" h="1039" fill="none" extrusionOk="0">
                  <a:moveTo>
                    <a:pt x="899" y="330"/>
                  </a:moveTo>
                  <a:cubicBezTo>
                    <a:pt x="1013" y="558"/>
                    <a:pt x="924" y="823"/>
                    <a:pt x="709" y="937"/>
                  </a:cubicBezTo>
                  <a:cubicBezTo>
                    <a:pt x="481" y="1038"/>
                    <a:pt x="216" y="937"/>
                    <a:pt x="102" y="709"/>
                  </a:cubicBezTo>
                  <a:cubicBezTo>
                    <a:pt x="1" y="482"/>
                    <a:pt x="89" y="203"/>
                    <a:pt x="304" y="102"/>
                  </a:cubicBezTo>
                  <a:cubicBezTo>
                    <a:pt x="519" y="1"/>
                    <a:pt x="798" y="102"/>
                    <a:pt x="899" y="330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53;p23">
              <a:extLst>
                <a:ext uri="{FF2B5EF4-FFF2-40B4-BE49-F238E27FC236}">
                  <a16:creationId xmlns:a16="http://schemas.microsoft.com/office/drawing/2014/main" id="{016D4B0A-B8F4-7590-4624-C8F589E6644C}"/>
                </a:ext>
              </a:extLst>
            </p:cNvPr>
            <p:cNvSpPr/>
            <p:nvPr/>
          </p:nvSpPr>
          <p:spPr>
            <a:xfrm rot="1492103">
              <a:off x="3118578" y="4745508"/>
              <a:ext cx="116440" cy="100617"/>
            </a:xfrm>
            <a:custGeom>
              <a:avLst/>
              <a:gdLst/>
              <a:ahLst/>
              <a:cxnLst/>
              <a:rect l="l" t="t" r="r" b="b"/>
              <a:pathLst>
                <a:path w="4658" h="4025" fill="none" extrusionOk="0">
                  <a:moveTo>
                    <a:pt x="1469" y="4012"/>
                  </a:moveTo>
                  <a:lnTo>
                    <a:pt x="4341" y="2633"/>
                  </a:lnTo>
                  <a:cubicBezTo>
                    <a:pt x="4341" y="2633"/>
                    <a:pt x="4657" y="2544"/>
                    <a:pt x="4278" y="1785"/>
                  </a:cubicBezTo>
                  <a:cubicBezTo>
                    <a:pt x="3898" y="1026"/>
                    <a:pt x="3506" y="343"/>
                    <a:pt x="3506" y="343"/>
                  </a:cubicBezTo>
                  <a:cubicBezTo>
                    <a:pt x="3506" y="343"/>
                    <a:pt x="3443" y="1"/>
                    <a:pt x="2873" y="279"/>
                  </a:cubicBezTo>
                  <a:cubicBezTo>
                    <a:pt x="2304" y="545"/>
                    <a:pt x="418" y="1456"/>
                    <a:pt x="418" y="1456"/>
                  </a:cubicBezTo>
                  <a:cubicBezTo>
                    <a:pt x="418" y="1456"/>
                    <a:pt x="1" y="1671"/>
                    <a:pt x="266" y="2152"/>
                  </a:cubicBezTo>
                  <a:cubicBezTo>
                    <a:pt x="532" y="2620"/>
                    <a:pt x="1000" y="3683"/>
                    <a:pt x="1000" y="3683"/>
                  </a:cubicBezTo>
                  <a:cubicBezTo>
                    <a:pt x="1000" y="3683"/>
                    <a:pt x="1203" y="4025"/>
                    <a:pt x="1469" y="4012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54;p23">
              <a:extLst>
                <a:ext uri="{FF2B5EF4-FFF2-40B4-BE49-F238E27FC236}">
                  <a16:creationId xmlns:a16="http://schemas.microsoft.com/office/drawing/2014/main" id="{E55A8AFA-E1FF-10B5-FA9D-FF5488C409AC}"/>
                </a:ext>
              </a:extLst>
            </p:cNvPr>
            <p:cNvSpPr/>
            <p:nvPr/>
          </p:nvSpPr>
          <p:spPr>
            <a:xfrm rot="1492103">
              <a:off x="3231118" y="4743928"/>
              <a:ext cx="112941" cy="101891"/>
            </a:xfrm>
            <a:custGeom>
              <a:avLst/>
              <a:gdLst/>
              <a:ahLst/>
              <a:cxnLst/>
              <a:rect l="l" t="t" r="r" b="b"/>
              <a:pathLst>
                <a:path w="4518" h="4076" fill="none" extrusionOk="0">
                  <a:moveTo>
                    <a:pt x="1025" y="3569"/>
                  </a:moveTo>
                  <a:lnTo>
                    <a:pt x="177" y="1975"/>
                  </a:lnTo>
                  <a:cubicBezTo>
                    <a:pt x="177" y="1975"/>
                    <a:pt x="0" y="1620"/>
                    <a:pt x="696" y="1291"/>
                  </a:cubicBezTo>
                  <a:cubicBezTo>
                    <a:pt x="1405" y="950"/>
                    <a:pt x="3151" y="114"/>
                    <a:pt x="3151" y="114"/>
                  </a:cubicBezTo>
                  <a:cubicBezTo>
                    <a:pt x="3151" y="114"/>
                    <a:pt x="3594" y="1"/>
                    <a:pt x="3822" y="570"/>
                  </a:cubicBezTo>
                  <a:cubicBezTo>
                    <a:pt x="4062" y="1139"/>
                    <a:pt x="4404" y="1987"/>
                    <a:pt x="4404" y="1987"/>
                  </a:cubicBezTo>
                  <a:cubicBezTo>
                    <a:pt x="4404" y="1987"/>
                    <a:pt x="4518" y="2544"/>
                    <a:pt x="4176" y="2683"/>
                  </a:cubicBezTo>
                  <a:cubicBezTo>
                    <a:pt x="3328" y="3038"/>
                    <a:pt x="1481" y="3974"/>
                    <a:pt x="1481" y="3974"/>
                  </a:cubicBezTo>
                  <a:cubicBezTo>
                    <a:pt x="1481" y="3974"/>
                    <a:pt x="1266" y="4075"/>
                    <a:pt x="1025" y="356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55;p23">
              <a:extLst>
                <a:ext uri="{FF2B5EF4-FFF2-40B4-BE49-F238E27FC236}">
                  <a16:creationId xmlns:a16="http://schemas.microsoft.com/office/drawing/2014/main" id="{F0CB0D36-0785-4C77-70B7-FC2A3414EFDB}"/>
                </a:ext>
              </a:extLst>
            </p:cNvPr>
            <p:cNvSpPr/>
            <p:nvPr/>
          </p:nvSpPr>
          <p:spPr>
            <a:xfrm rot="1492103">
              <a:off x="3340741" y="4741202"/>
              <a:ext cx="116115" cy="104416"/>
            </a:xfrm>
            <a:custGeom>
              <a:avLst/>
              <a:gdLst/>
              <a:ahLst/>
              <a:cxnLst/>
              <a:rect l="l" t="t" r="r" b="b"/>
              <a:pathLst>
                <a:path w="4645" h="4177" fill="none" extrusionOk="0">
                  <a:moveTo>
                    <a:pt x="165" y="1924"/>
                  </a:moveTo>
                  <a:lnTo>
                    <a:pt x="1013" y="3696"/>
                  </a:lnTo>
                  <a:cubicBezTo>
                    <a:pt x="1013" y="3696"/>
                    <a:pt x="1202" y="4176"/>
                    <a:pt x="1785" y="3911"/>
                  </a:cubicBezTo>
                  <a:cubicBezTo>
                    <a:pt x="2354" y="3658"/>
                    <a:pt x="4290" y="2721"/>
                    <a:pt x="4290" y="2721"/>
                  </a:cubicBezTo>
                  <a:cubicBezTo>
                    <a:pt x="4290" y="2721"/>
                    <a:pt x="4644" y="2607"/>
                    <a:pt x="4163" y="1696"/>
                  </a:cubicBezTo>
                  <a:cubicBezTo>
                    <a:pt x="3695" y="798"/>
                    <a:pt x="3569" y="443"/>
                    <a:pt x="3569" y="443"/>
                  </a:cubicBezTo>
                  <a:cubicBezTo>
                    <a:pt x="3569" y="443"/>
                    <a:pt x="3379" y="1"/>
                    <a:pt x="2544" y="494"/>
                  </a:cubicBezTo>
                  <a:cubicBezTo>
                    <a:pt x="2379" y="583"/>
                    <a:pt x="696" y="1367"/>
                    <a:pt x="696" y="1367"/>
                  </a:cubicBezTo>
                  <a:cubicBezTo>
                    <a:pt x="696" y="1367"/>
                    <a:pt x="0" y="1570"/>
                    <a:pt x="165" y="1924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56;p23">
              <a:extLst>
                <a:ext uri="{FF2B5EF4-FFF2-40B4-BE49-F238E27FC236}">
                  <a16:creationId xmlns:a16="http://schemas.microsoft.com/office/drawing/2014/main" id="{4377C93B-6DFB-02D1-FBCE-6B4430F0988F}"/>
                </a:ext>
              </a:extLst>
            </p:cNvPr>
            <p:cNvSpPr/>
            <p:nvPr/>
          </p:nvSpPr>
          <p:spPr>
            <a:xfrm rot="1492103">
              <a:off x="3468287" y="4744327"/>
              <a:ext cx="166411" cy="111041"/>
            </a:xfrm>
            <a:custGeom>
              <a:avLst/>
              <a:gdLst/>
              <a:ahLst/>
              <a:cxnLst/>
              <a:rect l="l" t="t" r="r" b="b"/>
              <a:pathLst>
                <a:path w="6657" h="4442" fill="none" extrusionOk="0">
                  <a:moveTo>
                    <a:pt x="102" y="2316"/>
                  </a:moveTo>
                  <a:lnTo>
                    <a:pt x="899" y="3973"/>
                  </a:lnTo>
                  <a:cubicBezTo>
                    <a:pt x="899" y="3973"/>
                    <a:pt x="1025" y="4442"/>
                    <a:pt x="1974" y="3986"/>
                  </a:cubicBezTo>
                  <a:cubicBezTo>
                    <a:pt x="2923" y="3530"/>
                    <a:pt x="5859" y="2126"/>
                    <a:pt x="5859" y="2126"/>
                  </a:cubicBezTo>
                  <a:cubicBezTo>
                    <a:pt x="5859" y="2126"/>
                    <a:pt x="6656" y="1885"/>
                    <a:pt x="5821" y="1278"/>
                  </a:cubicBezTo>
                  <a:cubicBezTo>
                    <a:pt x="4973" y="658"/>
                    <a:pt x="4227" y="203"/>
                    <a:pt x="4227" y="203"/>
                  </a:cubicBezTo>
                  <a:cubicBezTo>
                    <a:pt x="4227" y="203"/>
                    <a:pt x="4037" y="0"/>
                    <a:pt x="3328" y="342"/>
                  </a:cubicBezTo>
                  <a:cubicBezTo>
                    <a:pt x="2607" y="683"/>
                    <a:pt x="367" y="1772"/>
                    <a:pt x="367" y="1772"/>
                  </a:cubicBezTo>
                  <a:cubicBezTo>
                    <a:pt x="367" y="1772"/>
                    <a:pt x="0" y="1911"/>
                    <a:pt x="102" y="231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57;p23">
              <a:extLst>
                <a:ext uri="{FF2B5EF4-FFF2-40B4-BE49-F238E27FC236}">
                  <a16:creationId xmlns:a16="http://schemas.microsoft.com/office/drawing/2014/main" id="{1A934A98-7431-B923-0D18-57A167C1D406}"/>
                </a:ext>
              </a:extLst>
            </p:cNvPr>
            <p:cNvSpPr/>
            <p:nvPr/>
          </p:nvSpPr>
          <p:spPr>
            <a:xfrm rot="1492103">
              <a:off x="3518613" y="4748448"/>
              <a:ext cx="31647" cy="87668"/>
            </a:xfrm>
            <a:custGeom>
              <a:avLst/>
              <a:gdLst/>
              <a:ahLst/>
              <a:cxnLst/>
              <a:rect l="l" t="t" r="r" b="b"/>
              <a:pathLst>
                <a:path w="1266" h="3507" fill="none" extrusionOk="0">
                  <a:moveTo>
                    <a:pt x="0" y="520"/>
                  </a:moveTo>
                  <a:lnTo>
                    <a:pt x="25" y="3506"/>
                  </a:lnTo>
                  <a:lnTo>
                    <a:pt x="1265" y="2911"/>
                  </a:lnTo>
                  <a:lnTo>
                    <a:pt x="1088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58;p23">
              <a:extLst>
                <a:ext uri="{FF2B5EF4-FFF2-40B4-BE49-F238E27FC236}">
                  <a16:creationId xmlns:a16="http://schemas.microsoft.com/office/drawing/2014/main" id="{FD3B5B98-1CD6-72A4-5899-1355956F7A2C}"/>
                </a:ext>
              </a:extLst>
            </p:cNvPr>
            <p:cNvSpPr/>
            <p:nvPr/>
          </p:nvSpPr>
          <p:spPr>
            <a:xfrm rot="1492103">
              <a:off x="3276937" y="4753688"/>
              <a:ext cx="16774" cy="81643"/>
            </a:xfrm>
            <a:custGeom>
              <a:avLst/>
              <a:gdLst/>
              <a:ahLst/>
              <a:cxnLst/>
              <a:rect l="l" t="t" r="r" b="b"/>
              <a:pathLst>
                <a:path w="671" h="3266" fill="none" extrusionOk="0">
                  <a:moveTo>
                    <a:pt x="0" y="3266"/>
                  </a:moveTo>
                  <a:lnTo>
                    <a:pt x="228" y="203"/>
                  </a:lnTo>
                  <a:lnTo>
                    <a:pt x="671" y="1"/>
                  </a:lnTo>
                  <a:lnTo>
                    <a:pt x="544" y="310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59;p23">
              <a:extLst>
                <a:ext uri="{FF2B5EF4-FFF2-40B4-BE49-F238E27FC236}">
                  <a16:creationId xmlns:a16="http://schemas.microsoft.com/office/drawing/2014/main" id="{CC00A39C-05F5-DFC7-1E70-E9604A2CD828}"/>
                </a:ext>
              </a:extLst>
            </p:cNvPr>
            <p:cNvSpPr/>
            <p:nvPr/>
          </p:nvSpPr>
          <p:spPr>
            <a:xfrm rot="1492103">
              <a:off x="3307873" y="4759585"/>
              <a:ext cx="19323" cy="75319"/>
            </a:xfrm>
            <a:custGeom>
              <a:avLst/>
              <a:gdLst/>
              <a:ahLst/>
              <a:cxnLst/>
              <a:rect l="l" t="t" r="r" b="b"/>
              <a:pathLst>
                <a:path w="773" h="3013" fill="none" extrusionOk="0">
                  <a:moveTo>
                    <a:pt x="203" y="3012"/>
                  </a:moveTo>
                  <a:lnTo>
                    <a:pt x="0" y="76"/>
                  </a:lnTo>
                  <a:lnTo>
                    <a:pt x="291" y="0"/>
                  </a:lnTo>
                  <a:lnTo>
                    <a:pt x="772" y="2746"/>
                  </a:ln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532;p23">
            <a:extLst>
              <a:ext uri="{FF2B5EF4-FFF2-40B4-BE49-F238E27FC236}">
                <a16:creationId xmlns:a16="http://schemas.microsoft.com/office/drawing/2014/main" id="{377B424A-FE9D-B1F1-9D91-668743175DCE}"/>
              </a:ext>
            </a:extLst>
          </p:cNvPr>
          <p:cNvGrpSpPr/>
          <p:nvPr/>
        </p:nvGrpSpPr>
        <p:grpSpPr>
          <a:xfrm>
            <a:off x="4496001" y="3680135"/>
            <a:ext cx="339205" cy="282250"/>
            <a:chOff x="2967600" y="4528286"/>
            <a:chExt cx="765827" cy="670678"/>
          </a:xfrm>
        </p:grpSpPr>
        <p:sp>
          <p:nvSpPr>
            <p:cNvPr id="119" name="Google Shape;533;p23">
              <a:extLst>
                <a:ext uri="{FF2B5EF4-FFF2-40B4-BE49-F238E27FC236}">
                  <a16:creationId xmlns:a16="http://schemas.microsoft.com/office/drawing/2014/main" id="{7545F74A-514C-C9D9-261E-80C77F54543B}"/>
                </a:ext>
              </a:extLst>
            </p:cNvPr>
            <p:cNvSpPr/>
            <p:nvPr/>
          </p:nvSpPr>
          <p:spPr>
            <a:xfrm rot="1492103">
              <a:off x="3031179" y="4642031"/>
              <a:ext cx="638671" cy="443188"/>
            </a:xfrm>
            <a:custGeom>
              <a:avLst/>
              <a:gdLst/>
              <a:ahLst/>
              <a:cxnLst/>
              <a:rect l="l" t="t" r="r" b="b"/>
              <a:pathLst>
                <a:path w="25549" h="17729" fill="none" extrusionOk="0">
                  <a:moveTo>
                    <a:pt x="3848" y="17728"/>
                  </a:moveTo>
                  <a:lnTo>
                    <a:pt x="1620" y="13059"/>
                  </a:lnTo>
                  <a:cubicBezTo>
                    <a:pt x="1620" y="13059"/>
                    <a:pt x="1" y="9693"/>
                    <a:pt x="1747" y="8503"/>
                  </a:cubicBezTo>
                  <a:cubicBezTo>
                    <a:pt x="3481" y="7314"/>
                    <a:pt x="7112" y="5062"/>
                    <a:pt x="9339" y="3910"/>
                  </a:cubicBezTo>
                  <a:cubicBezTo>
                    <a:pt x="11554" y="2759"/>
                    <a:pt x="16312" y="658"/>
                    <a:pt x="17792" y="329"/>
                  </a:cubicBezTo>
                  <a:cubicBezTo>
                    <a:pt x="19273" y="0"/>
                    <a:pt x="20728" y="607"/>
                    <a:pt x="22778" y="2695"/>
                  </a:cubicBezTo>
                  <a:cubicBezTo>
                    <a:pt x="24840" y="4783"/>
                    <a:pt x="25321" y="5606"/>
                    <a:pt x="25549" y="6783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34;p23">
              <a:extLst>
                <a:ext uri="{FF2B5EF4-FFF2-40B4-BE49-F238E27FC236}">
                  <a16:creationId xmlns:a16="http://schemas.microsoft.com/office/drawing/2014/main" id="{BAC5FCF8-21A9-E78B-0F2E-F1E27B0DFE05}"/>
                </a:ext>
              </a:extLst>
            </p:cNvPr>
            <p:cNvSpPr/>
            <p:nvPr/>
          </p:nvSpPr>
          <p:spPr>
            <a:xfrm rot="1492103">
              <a:off x="3586323" y="4934014"/>
              <a:ext cx="92367" cy="59170"/>
            </a:xfrm>
            <a:custGeom>
              <a:avLst/>
              <a:gdLst/>
              <a:ahLst/>
              <a:cxnLst/>
              <a:rect l="l" t="t" r="r" b="b"/>
              <a:pathLst>
                <a:path w="3695" h="2367" fill="none" extrusionOk="0">
                  <a:moveTo>
                    <a:pt x="3568" y="355"/>
                  </a:moveTo>
                  <a:cubicBezTo>
                    <a:pt x="3695" y="608"/>
                    <a:pt x="3581" y="911"/>
                    <a:pt x="3341" y="1025"/>
                  </a:cubicBezTo>
                  <a:lnTo>
                    <a:pt x="797" y="2240"/>
                  </a:lnTo>
                  <a:cubicBezTo>
                    <a:pt x="544" y="2367"/>
                    <a:pt x="240" y="2253"/>
                    <a:pt x="127" y="2012"/>
                  </a:cubicBezTo>
                  <a:lnTo>
                    <a:pt x="127" y="2012"/>
                  </a:lnTo>
                  <a:cubicBezTo>
                    <a:pt x="0" y="1759"/>
                    <a:pt x="114" y="1456"/>
                    <a:pt x="354" y="1342"/>
                  </a:cubicBezTo>
                  <a:lnTo>
                    <a:pt x="2898" y="127"/>
                  </a:lnTo>
                  <a:cubicBezTo>
                    <a:pt x="3151" y="0"/>
                    <a:pt x="3455" y="114"/>
                    <a:pt x="356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35;p23">
              <a:extLst>
                <a:ext uri="{FF2B5EF4-FFF2-40B4-BE49-F238E27FC236}">
                  <a16:creationId xmlns:a16="http://schemas.microsoft.com/office/drawing/2014/main" id="{31E07A3B-347E-508F-EAD2-DA2DE0F56F27}"/>
                </a:ext>
              </a:extLst>
            </p:cNvPr>
            <p:cNvSpPr/>
            <p:nvPr/>
          </p:nvSpPr>
          <p:spPr>
            <a:xfrm rot="1492103">
              <a:off x="3033742" y="4956619"/>
              <a:ext cx="79118" cy="52846"/>
            </a:xfrm>
            <a:custGeom>
              <a:avLst/>
              <a:gdLst/>
              <a:ahLst/>
              <a:cxnLst/>
              <a:rect l="l" t="t" r="r" b="b"/>
              <a:pathLst>
                <a:path w="3165" h="2114" fill="none" extrusionOk="0">
                  <a:moveTo>
                    <a:pt x="3038" y="355"/>
                  </a:moveTo>
                  <a:cubicBezTo>
                    <a:pt x="3164" y="608"/>
                    <a:pt x="3051" y="911"/>
                    <a:pt x="2810" y="1025"/>
                  </a:cubicBezTo>
                  <a:lnTo>
                    <a:pt x="785" y="2000"/>
                  </a:lnTo>
                  <a:cubicBezTo>
                    <a:pt x="532" y="2114"/>
                    <a:pt x="241" y="2012"/>
                    <a:pt x="115" y="1759"/>
                  </a:cubicBezTo>
                  <a:lnTo>
                    <a:pt x="115" y="1759"/>
                  </a:lnTo>
                  <a:cubicBezTo>
                    <a:pt x="1" y="1506"/>
                    <a:pt x="102" y="1215"/>
                    <a:pt x="355" y="1089"/>
                  </a:cubicBezTo>
                  <a:lnTo>
                    <a:pt x="2380" y="127"/>
                  </a:lnTo>
                  <a:cubicBezTo>
                    <a:pt x="2620" y="0"/>
                    <a:pt x="2924" y="114"/>
                    <a:pt x="303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36;p23">
              <a:extLst>
                <a:ext uri="{FF2B5EF4-FFF2-40B4-BE49-F238E27FC236}">
                  <a16:creationId xmlns:a16="http://schemas.microsoft.com/office/drawing/2014/main" id="{67BB85D2-8938-D955-7AF6-DDDC2E3562BA}"/>
                </a:ext>
              </a:extLst>
            </p:cNvPr>
            <p:cNvSpPr/>
            <p:nvPr/>
          </p:nvSpPr>
          <p:spPr>
            <a:xfrm rot="1492103">
              <a:off x="3106220" y="4931459"/>
              <a:ext cx="121815" cy="121790"/>
            </a:xfrm>
            <a:custGeom>
              <a:avLst/>
              <a:gdLst/>
              <a:ahLst/>
              <a:cxnLst/>
              <a:rect l="l" t="t" r="r" b="b"/>
              <a:pathLst>
                <a:path w="4873" h="4872" fill="none" extrusionOk="0">
                  <a:moveTo>
                    <a:pt x="4366" y="1518"/>
                  </a:moveTo>
                  <a:cubicBezTo>
                    <a:pt x="4873" y="2581"/>
                    <a:pt x="4430" y="3859"/>
                    <a:pt x="3367" y="4366"/>
                  </a:cubicBezTo>
                  <a:cubicBezTo>
                    <a:pt x="2304" y="4872"/>
                    <a:pt x="1026" y="4429"/>
                    <a:pt x="520" y="3366"/>
                  </a:cubicBezTo>
                  <a:cubicBezTo>
                    <a:pt x="1" y="2290"/>
                    <a:pt x="456" y="1025"/>
                    <a:pt x="1519" y="506"/>
                  </a:cubicBezTo>
                  <a:cubicBezTo>
                    <a:pt x="2582" y="0"/>
                    <a:pt x="3860" y="456"/>
                    <a:pt x="4366" y="1518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37;p23">
              <a:extLst>
                <a:ext uri="{FF2B5EF4-FFF2-40B4-BE49-F238E27FC236}">
                  <a16:creationId xmlns:a16="http://schemas.microsoft.com/office/drawing/2014/main" id="{84DDB6A5-FC71-1CAA-0ED3-BC8F7988244C}"/>
                </a:ext>
              </a:extLst>
            </p:cNvPr>
            <p:cNvSpPr/>
            <p:nvPr/>
          </p:nvSpPr>
          <p:spPr>
            <a:xfrm rot="1492103">
              <a:off x="3135638" y="4960928"/>
              <a:ext cx="63295" cy="62970"/>
            </a:xfrm>
            <a:custGeom>
              <a:avLst/>
              <a:gdLst/>
              <a:ahLst/>
              <a:cxnLst/>
              <a:rect l="l" t="t" r="r" b="b"/>
              <a:pathLst>
                <a:path w="2532" h="2519" fill="none" extrusionOk="0">
                  <a:moveTo>
                    <a:pt x="2266" y="785"/>
                  </a:moveTo>
                  <a:cubicBezTo>
                    <a:pt x="2531" y="1329"/>
                    <a:pt x="2291" y="2000"/>
                    <a:pt x="1747" y="2266"/>
                  </a:cubicBezTo>
                  <a:cubicBezTo>
                    <a:pt x="1190" y="2519"/>
                    <a:pt x="532" y="2291"/>
                    <a:pt x="266" y="1734"/>
                  </a:cubicBezTo>
                  <a:cubicBezTo>
                    <a:pt x="1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6" y="78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38;p23">
              <a:extLst>
                <a:ext uri="{FF2B5EF4-FFF2-40B4-BE49-F238E27FC236}">
                  <a16:creationId xmlns:a16="http://schemas.microsoft.com/office/drawing/2014/main" id="{B5D360C0-F2A2-8044-38C4-BC5DD83E49D9}"/>
                </a:ext>
              </a:extLst>
            </p:cNvPr>
            <p:cNvSpPr/>
            <p:nvPr/>
          </p:nvSpPr>
          <p:spPr>
            <a:xfrm rot="1492103">
              <a:off x="3161884" y="4987202"/>
              <a:ext cx="10799" cy="10449"/>
            </a:xfrm>
            <a:custGeom>
              <a:avLst/>
              <a:gdLst/>
              <a:ahLst/>
              <a:cxnLst/>
              <a:rect l="l" t="t" r="r" b="b"/>
              <a:pathLst>
                <a:path w="432" h="418" fill="none" extrusionOk="0">
                  <a:moveTo>
                    <a:pt x="381" y="127"/>
                  </a:moveTo>
                  <a:cubicBezTo>
                    <a:pt x="431" y="228"/>
                    <a:pt x="381" y="329"/>
                    <a:pt x="292" y="380"/>
                  </a:cubicBezTo>
                  <a:cubicBezTo>
                    <a:pt x="203" y="418"/>
                    <a:pt x="90" y="380"/>
                    <a:pt x="52" y="291"/>
                  </a:cubicBezTo>
                  <a:cubicBezTo>
                    <a:pt x="1" y="203"/>
                    <a:pt x="39" y="89"/>
                    <a:pt x="140" y="51"/>
                  </a:cubicBezTo>
                  <a:cubicBezTo>
                    <a:pt x="229" y="0"/>
                    <a:pt x="343" y="38"/>
                    <a:pt x="381" y="127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39;p23">
              <a:extLst>
                <a:ext uri="{FF2B5EF4-FFF2-40B4-BE49-F238E27FC236}">
                  <a16:creationId xmlns:a16="http://schemas.microsoft.com/office/drawing/2014/main" id="{E00718CE-0F7F-BDF3-4244-EA1316153FF1}"/>
                </a:ext>
              </a:extLst>
            </p:cNvPr>
            <p:cNvSpPr/>
            <p:nvPr/>
          </p:nvSpPr>
          <p:spPr>
            <a:xfrm rot="1492103">
              <a:off x="3466021" y="4921760"/>
              <a:ext cx="121790" cy="12179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4353" y="1519"/>
                  </a:moveTo>
                  <a:cubicBezTo>
                    <a:pt x="4872" y="2582"/>
                    <a:pt x="4416" y="3860"/>
                    <a:pt x="3353" y="4366"/>
                  </a:cubicBezTo>
                  <a:cubicBezTo>
                    <a:pt x="2291" y="4872"/>
                    <a:pt x="1013" y="4429"/>
                    <a:pt x="506" y="3366"/>
                  </a:cubicBezTo>
                  <a:cubicBezTo>
                    <a:pt x="0" y="2303"/>
                    <a:pt x="443" y="1025"/>
                    <a:pt x="1506" y="519"/>
                  </a:cubicBezTo>
                  <a:cubicBezTo>
                    <a:pt x="2569" y="0"/>
                    <a:pt x="3847" y="456"/>
                    <a:pt x="4353" y="151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40;p23">
              <a:extLst>
                <a:ext uri="{FF2B5EF4-FFF2-40B4-BE49-F238E27FC236}">
                  <a16:creationId xmlns:a16="http://schemas.microsoft.com/office/drawing/2014/main" id="{2F25BC32-39EC-8DAB-94FB-9C528DE119AB}"/>
                </a:ext>
              </a:extLst>
            </p:cNvPr>
            <p:cNvSpPr/>
            <p:nvPr/>
          </p:nvSpPr>
          <p:spPr>
            <a:xfrm rot="1492103">
              <a:off x="3495074" y="4951083"/>
              <a:ext cx="63295" cy="63295"/>
            </a:xfrm>
            <a:custGeom>
              <a:avLst/>
              <a:gdLst/>
              <a:ahLst/>
              <a:cxnLst/>
              <a:rect l="l" t="t" r="r" b="b"/>
              <a:pathLst>
                <a:path w="2532" h="2532" fill="none" extrusionOk="0">
                  <a:moveTo>
                    <a:pt x="2265" y="786"/>
                  </a:moveTo>
                  <a:cubicBezTo>
                    <a:pt x="2531" y="1342"/>
                    <a:pt x="2303" y="2000"/>
                    <a:pt x="1747" y="2266"/>
                  </a:cubicBezTo>
                  <a:cubicBezTo>
                    <a:pt x="1190" y="2532"/>
                    <a:pt x="532" y="2291"/>
                    <a:pt x="266" y="1747"/>
                  </a:cubicBezTo>
                  <a:cubicBezTo>
                    <a:pt x="0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5" y="78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41;p23">
              <a:extLst>
                <a:ext uri="{FF2B5EF4-FFF2-40B4-BE49-F238E27FC236}">
                  <a16:creationId xmlns:a16="http://schemas.microsoft.com/office/drawing/2014/main" id="{D8FF4874-46D7-C120-8746-ECC40DAF27E1}"/>
                </a:ext>
              </a:extLst>
            </p:cNvPr>
            <p:cNvSpPr/>
            <p:nvPr/>
          </p:nvSpPr>
          <p:spPr>
            <a:xfrm rot="1492103">
              <a:off x="3521700" y="4977434"/>
              <a:ext cx="10449" cy="10449"/>
            </a:xfrm>
            <a:custGeom>
              <a:avLst/>
              <a:gdLst/>
              <a:ahLst/>
              <a:cxnLst/>
              <a:rect l="l" t="t" r="r" b="b"/>
              <a:pathLst>
                <a:path w="418" h="418" fill="none" extrusionOk="0">
                  <a:moveTo>
                    <a:pt x="367" y="139"/>
                  </a:moveTo>
                  <a:cubicBezTo>
                    <a:pt x="418" y="228"/>
                    <a:pt x="380" y="329"/>
                    <a:pt x="291" y="380"/>
                  </a:cubicBezTo>
                  <a:cubicBezTo>
                    <a:pt x="190" y="418"/>
                    <a:pt x="89" y="380"/>
                    <a:pt x="38" y="291"/>
                  </a:cubicBezTo>
                  <a:cubicBezTo>
                    <a:pt x="0" y="203"/>
                    <a:pt x="38" y="89"/>
                    <a:pt x="127" y="51"/>
                  </a:cubicBezTo>
                  <a:cubicBezTo>
                    <a:pt x="215" y="0"/>
                    <a:pt x="329" y="38"/>
                    <a:pt x="367" y="13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42;p23">
              <a:extLst>
                <a:ext uri="{FF2B5EF4-FFF2-40B4-BE49-F238E27FC236}">
                  <a16:creationId xmlns:a16="http://schemas.microsoft.com/office/drawing/2014/main" id="{1D72BAFC-57EB-0F3D-9590-786D7EB58EAF}"/>
                </a:ext>
              </a:extLst>
            </p:cNvPr>
            <p:cNvSpPr/>
            <p:nvPr/>
          </p:nvSpPr>
          <p:spPr>
            <a:xfrm rot="1492103">
              <a:off x="3233231" y="4922499"/>
              <a:ext cx="226531" cy="114215"/>
            </a:xfrm>
            <a:custGeom>
              <a:avLst/>
              <a:gdLst/>
              <a:ahLst/>
              <a:cxnLst/>
              <a:rect l="l" t="t" r="r" b="b"/>
              <a:pathLst>
                <a:path w="9062" h="4569" fill="none" extrusionOk="0">
                  <a:moveTo>
                    <a:pt x="1" y="4568"/>
                  </a:moveTo>
                  <a:lnTo>
                    <a:pt x="906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43;p23">
              <a:extLst>
                <a:ext uri="{FF2B5EF4-FFF2-40B4-BE49-F238E27FC236}">
                  <a16:creationId xmlns:a16="http://schemas.microsoft.com/office/drawing/2014/main" id="{36C6E3D4-2C1B-8A9D-2CA5-1BE2D9F37DB0}"/>
                </a:ext>
              </a:extLst>
            </p:cNvPr>
            <p:cNvSpPr/>
            <p:nvPr/>
          </p:nvSpPr>
          <p:spPr>
            <a:xfrm rot="1492103">
              <a:off x="3101594" y="4637243"/>
              <a:ext cx="468486" cy="230306"/>
            </a:xfrm>
            <a:custGeom>
              <a:avLst/>
              <a:gdLst/>
              <a:ahLst/>
              <a:cxnLst/>
              <a:rect l="l" t="t" r="r" b="b"/>
              <a:pathLst>
                <a:path w="18741" h="9213" fill="none" extrusionOk="0">
                  <a:moveTo>
                    <a:pt x="0" y="9212"/>
                  </a:moveTo>
                  <a:lnTo>
                    <a:pt x="1874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44;p23">
              <a:extLst>
                <a:ext uri="{FF2B5EF4-FFF2-40B4-BE49-F238E27FC236}">
                  <a16:creationId xmlns:a16="http://schemas.microsoft.com/office/drawing/2014/main" id="{D4C60F72-930E-A4AD-3543-09A94FF7D59C}"/>
                </a:ext>
              </a:extLst>
            </p:cNvPr>
            <p:cNvSpPr/>
            <p:nvPr/>
          </p:nvSpPr>
          <p:spPr>
            <a:xfrm rot="1492103">
              <a:off x="3405727" y="4761832"/>
              <a:ext cx="97142" cy="202783"/>
            </a:xfrm>
            <a:custGeom>
              <a:avLst/>
              <a:gdLst/>
              <a:ahLst/>
              <a:cxnLst/>
              <a:rect l="l" t="t" r="r" b="b"/>
              <a:pathLst>
                <a:path w="3886" h="8112" fill="none" extrusionOk="0">
                  <a:moveTo>
                    <a:pt x="1" y="1"/>
                  </a:moveTo>
                  <a:cubicBezTo>
                    <a:pt x="1" y="1"/>
                    <a:pt x="3443" y="7504"/>
                    <a:pt x="3885" y="8112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545;p23">
              <a:extLst>
                <a:ext uri="{FF2B5EF4-FFF2-40B4-BE49-F238E27FC236}">
                  <a16:creationId xmlns:a16="http://schemas.microsoft.com/office/drawing/2014/main" id="{3346B8E1-AFEA-4E17-3349-DD6EC2989CE6}"/>
                </a:ext>
              </a:extLst>
            </p:cNvPr>
            <p:cNvSpPr/>
            <p:nvPr/>
          </p:nvSpPr>
          <p:spPr>
            <a:xfrm rot="1492103">
              <a:off x="3083492" y="4713707"/>
              <a:ext cx="528906" cy="259078"/>
            </a:xfrm>
            <a:custGeom>
              <a:avLst/>
              <a:gdLst/>
              <a:ahLst/>
              <a:cxnLst/>
              <a:rect l="l" t="t" r="r" b="b"/>
              <a:pathLst>
                <a:path w="21158" h="10364" fill="none" extrusionOk="0">
                  <a:moveTo>
                    <a:pt x="1" y="10364"/>
                  </a:moveTo>
                  <a:lnTo>
                    <a:pt x="21158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546;p23">
              <a:extLst>
                <a:ext uri="{FF2B5EF4-FFF2-40B4-BE49-F238E27FC236}">
                  <a16:creationId xmlns:a16="http://schemas.microsoft.com/office/drawing/2014/main" id="{4E32D2AE-8892-5F4A-7EE3-E0041963B21D}"/>
                </a:ext>
              </a:extLst>
            </p:cNvPr>
            <p:cNvSpPr/>
            <p:nvPr/>
          </p:nvSpPr>
          <p:spPr>
            <a:xfrm rot="1492103">
              <a:off x="3120551" y="4853846"/>
              <a:ext cx="54745" cy="25948"/>
            </a:xfrm>
            <a:custGeom>
              <a:avLst/>
              <a:gdLst/>
              <a:ahLst/>
              <a:cxnLst/>
              <a:rect l="l" t="t" r="r" b="b"/>
              <a:pathLst>
                <a:path w="2190" h="1038" fill="none" extrusionOk="0">
                  <a:moveTo>
                    <a:pt x="0" y="1038"/>
                  </a:moveTo>
                  <a:lnTo>
                    <a:pt x="2189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547;p23">
              <a:extLst>
                <a:ext uri="{FF2B5EF4-FFF2-40B4-BE49-F238E27FC236}">
                  <a16:creationId xmlns:a16="http://schemas.microsoft.com/office/drawing/2014/main" id="{4C8DF464-1333-C5F3-A20B-2A49B53D1555}"/>
                </a:ext>
              </a:extLst>
            </p:cNvPr>
            <p:cNvSpPr/>
            <p:nvPr/>
          </p:nvSpPr>
          <p:spPr>
            <a:xfrm rot="1492103">
              <a:off x="3120759" y="4862950"/>
              <a:ext cx="54420" cy="26273"/>
            </a:xfrm>
            <a:custGeom>
              <a:avLst/>
              <a:gdLst/>
              <a:ahLst/>
              <a:cxnLst/>
              <a:rect l="l" t="t" r="r" b="b"/>
              <a:pathLst>
                <a:path w="2177" h="1051" fill="none" extrusionOk="0">
                  <a:moveTo>
                    <a:pt x="1" y="1051"/>
                  </a:moveTo>
                  <a:lnTo>
                    <a:pt x="2177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548;p23">
              <a:extLst>
                <a:ext uri="{FF2B5EF4-FFF2-40B4-BE49-F238E27FC236}">
                  <a16:creationId xmlns:a16="http://schemas.microsoft.com/office/drawing/2014/main" id="{DA7BDA38-3972-A409-815D-3E2B6AB3EE09}"/>
                </a:ext>
              </a:extLst>
            </p:cNvPr>
            <p:cNvSpPr/>
            <p:nvPr/>
          </p:nvSpPr>
          <p:spPr>
            <a:xfrm rot="1492103">
              <a:off x="3120766" y="4872782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0" y="1051"/>
                  </a:moveTo>
                  <a:lnTo>
                    <a:pt x="2189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549;p23">
              <a:extLst>
                <a:ext uri="{FF2B5EF4-FFF2-40B4-BE49-F238E27FC236}">
                  <a16:creationId xmlns:a16="http://schemas.microsoft.com/office/drawing/2014/main" id="{FF3A3B4E-61F7-5018-D4C5-7A7EF38EBDF1}"/>
                </a:ext>
              </a:extLst>
            </p:cNvPr>
            <p:cNvSpPr/>
            <p:nvPr/>
          </p:nvSpPr>
          <p:spPr>
            <a:xfrm rot="1492103">
              <a:off x="3121028" y="4881968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1" y="1051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550;p23">
              <a:extLst>
                <a:ext uri="{FF2B5EF4-FFF2-40B4-BE49-F238E27FC236}">
                  <a16:creationId xmlns:a16="http://schemas.microsoft.com/office/drawing/2014/main" id="{54A04CD2-03FB-C3D7-625B-EB9FC33DFA2C}"/>
                </a:ext>
              </a:extLst>
            </p:cNvPr>
            <p:cNvSpPr/>
            <p:nvPr/>
          </p:nvSpPr>
          <p:spPr>
            <a:xfrm rot="1492103">
              <a:off x="3120985" y="4892735"/>
              <a:ext cx="54745" cy="25973"/>
            </a:xfrm>
            <a:custGeom>
              <a:avLst/>
              <a:gdLst/>
              <a:ahLst/>
              <a:cxnLst/>
              <a:rect l="l" t="t" r="r" b="b"/>
              <a:pathLst>
                <a:path w="2190" h="1039" fill="none" extrusionOk="0">
                  <a:moveTo>
                    <a:pt x="1" y="1039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551;p23">
              <a:extLst>
                <a:ext uri="{FF2B5EF4-FFF2-40B4-BE49-F238E27FC236}">
                  <a16:creationId xmlns:a16="http://schemas.microsoft.com/office/drawing/2014/main" id="{DFE62D91-6D26-F3EA-FA7B-C7F2948389E5}"/>
                </a:ext>
              </a:extLst>
            </p:cNvPr>
            <p:cNvSpPr/>
            <p:nvPr/>
          </p:nvSpPr>
          <p:spPr>
            <a:xfrm rot="1492103">
              <a:off x="3420507" y="4799371"/>
              <a:ext cx="261303" cy="140788"/>
            </a:xfrm>
            <a:custGeom>
              <a:avLst/>
              <a:gdLst/>
              <a:ahLst/>
              <a:cxnLst/>
              <a:rect l="l" t="t" r="r" b="b"/>
              <a:pathLst>
                <a:path w="10453" h="5632" fill="none" extrusionOk="0">
                  <a:moveTo>
                    <a:pt x="0" y="1"/>
                  </a:moveTo>
                  <a:cubicBezTo>
                    <a:pt x="0" y="1"/>
                    <a:pt x="2658" y="5100"/>
                    <a:pt x="3063" y="5632"/>
                  </a:cubicBezTo>
                  <a:cubicBezTo>
                    <a:pt x="3063" y="5632"/>
                    <a:pt x="6353" y="3911"/>
                    <a:pt x="7011" y="3974"/>
                  </a:cubicBezTo>
                  <a:cubicBezTo>
                    <a:pt x="7656" y="4050"/>
                    <a:pt x="8263" y="4278"/>
                    <a:pt x="8263" y="4278"/>
                  </a:cubicBezTo>
                  <a:lnTo>
                    <a:pt x="10452" y="324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552;p23">
              <a:extLst>
                <a:ext uri="{FF2B5EF4-FFF2-40B4-BE49-F238E27FC236}">
                  <a16:creationId xmlns:a16="http://schemas.microsoft.com/office/drawing/2014/main" id="{5BFE8D4C-F040-CFD4-0A0F-AA88727B8EF5}"/>
                </a:ext>
              </a:extLst>
            </p:cNvPr>
            <p:cNvSpPr/>
            <p:nvPr/>
          </p:nvSpPr>
          <p:spPr>
            <a:xfrm rot="1492103">
              <a:off x="3630288" y="4899488"/>
              <a:ext cx="25323" cy="25973"/>
            </a:xfrm>
            <a:custGeom>
              <a:avLst/>
              <a:gdLst/>
              <a:ahLst/>
              <a:cxnLst/>
              <a:rect l="l" t="t" r="r" b="b"/>
              <a:pathLst>
                <a:path w="1013" h="1039" fill="none" extrusionOk="0">
                  <a:moveTo>
                    <a:pt x="899" y="330"/>
                  </a:moveTo>
                  <a:cubicBezTo>
                    <a:pt x="1013" y="558"/>
                    <a:pt x="924" y="823"/>
                    <a:pt x="709" y="937"/>
                  </a:cubicBezTo>
                  <a:cubicBezTo>
                    <a:pt x="481" y="1038"/>
                    <a:pt x="216" y="937"/>
                    <a:pt x="102" y="709"/>
                  </a:cubicBezTo>
                  <a:cubicBezTo>
                    <a:pt x="1" y="482"/>
                    <a:pt x="89" y="203"/>
                    <a:pt x="304" y="102"/>
                  </a:cubicBezTo>
                  <a:cubicBezTo>
                    <a:pt x="519" y="1"/>
                    <a:pt x="798" y="102"/>
                    <a:pt x="899" y="330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553;p23">
              <a:extLst>
                <a:ext uri="{FF2B5EF4-FFF2-40B4-BE49-F238E27FC236}">
                  <a16:creationId xmlns:a16="http://schemas.microsoft.com/office/drawing/2014/main" id="{3AB8AF8F-CA68-7E1A-7949-2E1384974FD3}"/>
                </a:ext>
              </a:extLst>
            </p:cNvPr>
            <p:cNvSpPr/>
            <p:nvPr/>
          </p:nvSpPr>
          <p:spPr>
            <a:xfrm rot="1492103">
              <a:off x="3118578" y="4745508"/>
              <a:ext cx="116440" cy="100617"/>
            </a:xfrm>
            <a:custGeom>
              <a:avLst/>
              <a:gdLst/>
              <a:ahLst/>
              <a:cxnLst/>
              <a:rect l="l" t="t" r="r" b="b"/>
              <a:pathLst>
                <a:path w="4658" h="4025" fill="none" extrusionOk="0">
                  <a:moveTo>
                    <a:pt x="1469" y="4012"/>
                  </a:moveTo>
                  <a:lnTo>
                    <a:pt x="4341" y="2633"/>
                  </a:lnTo>
                  <a:cubicBezTo>
                    <a:pt x="4341" y="2633"/>
                    <a:pt x="4657" y="2544"/>
                    <a:pt x="4278" y="1785"/>
                  </a:cubicBezTo>
                  <a:cubicBezTo>
                    <a:pt x="3898" y="1026"/>
                    <a:pt x="3506" y="343"/>
                    <a:pt x="3506" y="343"/>
                  </a:cubicBezTo>
                  <a:cubicBezTo>
                    <a:pt x="3506" y="343"/>
                    <a:pt x="3443" y="1"/>
                    <a:pt x="2873" y="279"/>
                  </a:cubicBezTo>
                  <a:cubicBezTo>
                    <a:pt x="2304" y="545"/>
                    <a:pt x="418" y="1456"/>
                    <a:pt x="418" y="1456"/>
                  </a:cubicBezTo>
                  <a:cubicBezTo>
                    <a:pt x="418" y="1456"/>
                    <a:pt x="1" y="1671"/>
                    <a:pt x="266" y="2152"/>
                  </a:cubicBezTo>
                  <a:cubicBezTo>
                    <a:pt x="532" y="2620"/>
                    <a:pt x="1000" y="3683"/>
                    <a:pt x="1000" y="3683"/>
                  </a:cubicBezTo>
                  <a:cubicBezTo>
                    <a:pt x="1000" y="3683"/>
                    <a:pt x="1203" y="4025"/>
                    <a:pt x="1469" y="4012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554;p23">
              <a:extLst>
                <a:ext uri="{FF2B5EF4-FFF2-40B4-BE49-F238E27FC236}">
                  <a16:creationId xmlns:a16="http://schemas.microsoft.com/office/drawing/2014/main" id="{9876BB0C-924F-D860-23E6-50C032ABEDD0}"/>
                </a:ext>
              </a:extLst>
            </p:cNvPr>
            <p:cNvSpPr/>
            <p:nvPr/>
          </p:nvSpPr>
          <p:spPr>
            <a:xfrm rot="1492103">
              <a:off x="3231118" y="4743928"/>
              <a:ext cx="112941" cy="101891"/>
            </a:xfrm>
            <a:custGeom>
              <a:avLst/>
              <a:gdLst/>
              <a:ahLst/>
              <a:cxnLst/>
              <a:rect l="l" t="t" r="r" b="b"/>
              <a:pathLst>
                <a:path w="4518" h="4076" fill="none" extrusionOk="0">
                  <a:moveTo>
                    <a:pt x="1025" y="3569"/>
                  </a:moveTo>
                  <a:lnTo>
                    <a:pt x="177" y="1975"/>
                  </a:lnTo>
                  <a:cubicBezTo>
                    <a:pt x="177" y="1975"/>
                    <a:pt x="0" y="1620"/>
                    <a:pt x="696" y="1291"/>
                  </a:cubicBezTo>
                  <a:cubicBezTo>
                    <a:pt x="1405" y="950"/>
                    <a:pt x="3151" y="114"/>
                    <a:pt x="3151" y="114"/>
                  </a:cubicBezTo>
                  <a:cubicBezTo>
                    <a:pt x="3151" y="114"/>
                    <a:pt x="3594" y="1"/>
                    <a:pt x="3822" y="570"/>
                  </a:cubicBezTo>
                  <a:cubicBezTo>
                    <a:pt x="4062" y="1139"/>
                    <a:pt x="4404" y="1987"/>
                    <a:pt x="4404" y="1987"/>
                  </a:cubicBezTo>
                  <a:cubicBezTo>
                    <a:pt x="4404" y="1987"/>
                    <a:pt x="4518" y="2544"/>
                    <a:pt x="4176" y="2683"/>
                  </a:cubicBezTo>
                  <a:cubicBezTo>
                    <a:pt x="3328" y="3038"/>
                    <a:pt x="1481" y="3974"/>
                    <a:pt x="1481" y="3974"/>
                  </a:cubicBezTo>
                  <a:cubicBezTo>
                    <a:pt x="1481" y="3974"/>
                    <a:pt x="1266" y="4075"/>
                    <a:pt x="1025" y="356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555;p23">
              <a:extLst>
                <a:ext uri="{FF2B5EF4-FFF2-40B4-BE49-F238E27FC236}">
                  <a16:creationId xmlns:a16="http://schemas.microsoft.com/office/drawing/2014/main" id="{3E0DB2DE-9593-080A-8C91-8CB18D6135FD}"/>
                </a:ext>
              </a:extLst>
            </p:cNvPr>
            <p:cNvSpPr/>
            <p:nvPr/>
          </p:nvSpPr>
          <p:spPr>
            <a:xfrm rot="1492103">
              <a:off x="3340741" y="4741202"/>
              <a:ext cx="116115" cy="104416"/>
            </a:xfrm>
            <a:custGeom>
              <a:avLst/>
              <a:gdLst/>
              <a:ahLst/>
              <a:cxnLst/>
              <a:rect l="l" t="t" r="r" b="b"/>
              <a:pathLst>
                <a:path w="4645" h="4177" fill="none" extrusionOk="0">
                  <a:moveTo>
                    <a:pt x="165" y="1924"/>
                  </a:moveTo>
                  <a:lnTo>
                    <a:pt x="1013" y="3696"/>
                  </a:lnTo>
                  <a:cubicBezTo>
                    <a:pt x="1013" y="3696"/>
                    <a:pt x="1202" y="4176"/>
                    <a:pt x="1785" y="3911"/>
                  </a:cubicBezTo>
                  <a:cubicBezTo>
                    <a:pt x="2354" y="3658"/>
                    <a:pt x="4290" y="2721"/>
                    <a:pt x="4290" y="2721"/>
                  </a:cubicBezTo>
                  <a:cubicBezTo>
                    <a:pt x="4290" y="2721"/>
                    <a:pt x="4644" y="2607"/>
                    <a:pt x="4163" y="1696"/>
                  </a:cubicBezTo>
                  <a:cubicBezTo>
                    <a:pt x="3695" y="798"/>
                    <a:pt x="3569" y="443"/>
                    <a:pt x="3569" y="443"/>
                  </a:cubicBezTo>
                  <a:cubicBezTo>
                    <a:pt x="3569" y="443"/>
                    <a:pt x="3379" y="1"/>
                    <a:pt x="2544" y="494"/>
                  </a:cubicBezTo>
                  <a:cubicBezTo>
                    <a:pt x="2379" y="583"/>
                    <a:pt x="696" y="1367"/>
                    <a:pt x="696" y="1367"/>
                  </a:cubicBezTo>
                  <a:cubicBezTo>
                    <a:pt x="696" y="1367"/>
                    <a:pt x="0" y="1570"/>
                    <a:pt x="165" y="1924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556;p23">
              <a:extLst>
                <a:ext uri="{FF2B5EF4-FFF2-40B4-BE49-F238E27FC236}">
                  <a16:creationId xmlns:a16="http://schemas.microsoft.com/office/drawing/2014/main" id="{4BDBF422-AD39-6458-C1EB-E7F4BC135A3F}"/>
                </a:ext>
              </a:extLst>
            </p:cNvPr>
            <p:cNvSpPr/>
            <p:nvPr/>
          </p:nvSpPr>
          <p:spPr>
            <a:xfrm rot="1492103">
              <a:off x="3468287" y="4744327"/>
              <a:ext cx="166411" cy="111041"/>
            </a:xfrm>
            <a:custGeom>
              <a:avLst/>
              <a:gdLst/>
              <a:ahLst/>
              <a:cxnLst/>
              <a:rect l="l" t="t" r="r" b="b"/>
              <a:pathLst>
                <a:path w="6657" h="4442" fill="none" extrusionOk="0">
                  <a:moveTo>
                    <a:pt x="102" y="2316"/>
                  </a:moveTo>
                  <a:lnTo>
                    <a:pt x="899" y="3973"/>
                  </a:lnTo>
                  <a:cubicBezTo>
                    <a:pt x="899" y="3973"/>
                    <a:pt x="1025" y="4442"/>
                    <a:pt x="1974" y="3986"/>
                  </a:cubicBezTo>
                  <a:cubicBezTo>
                    <a:pt x="2923" y="3530"/>
                    <a:pt x="5859" y="2126"/>
                    <a:pt x="5859" y="2126"/>
                  </a:cubicBezTo>
                  <a:cubicBezTo>
                    <a:pt x="5859" y="2126"/>
                    <a:pt x="6656" y="1885"/>
                    <a:pt x="5821" y="1278"/>
                  </a:cubicBezTo>
                  <a:cubicBezTo>
                    <a:pt x="4973" y="658"/>
                    <a:pt x="4227" y="203"/>
                    <a:pt x="4227" y="203"/>
                  </a:cubicBezTo>
                  <a:cubicBezTo>
                    <a:pt x="4227" y="203"/>
                    <a:pt x="4037" y="0"/>
                    <a:pt x="3328" y="342"/>
                  </a:cubicBezTo>
                  <a:cubicBezTo>
                    <a:pt x="2607" y="683"/>
                    <a:pt x="367" y="1772"/>
                    <a:pt x="367" y="1772"/>
                  </a:cubicBezTo>
                  <a:cubicBezTo>
                    <a:pt x="367" y="1772"/>
                    <a:pt x="0" y="1911"/>
                    <a:pt x="102" y="231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557;p23">
              <a:extLst>
                <a:ext uri="{FF2B5EF4-FFF2-40B4-BE49-F238E27FC236}">
                  <a16:creationId xmlns:a16="http://schemas.microsoft.com/office/drawing/2014/main" id="{035733CC-4015-96D5-9897-24610366B3C4}"/>
                </a:ext>
              </a:extLst>
            </p:cNvPr>
            <p:cNvSpPr/>
            <p:nvPr/>
          </p:nvSpPr>
          <p:spPr>
            <a:xfrm rot="1492103">
              <a:off x="3518613" y="4748448"/>
              <a:ext cx="31647" cy="87668"/>
            </a:xfrm>
            <a:custGeom>
              <a:avLst/>
              <a:gdLst/>
              <a:ahLst/>
              <a:cxnLst/>
              <a:rect l="l" t="t" r="r" b="b"/>
              <a:pathLst>
                <a:path w="1266" h="3507" fill="none" extrusionOk="0">
                  <a:moveTo>
                    <a:pt x="0" y="520"/>
                  </a:moveTo>
                  <a:lnTo>
                    <a:pt x="25" y="3506"/>
                  </a:lnTo>
                  <a:lnTo>
                    <a:pt x="1265" y="2911"/>
                  </a:lnTo>
                  <a:lnTo>
                    <a:pt x="1088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558;p23">
              <a:extLst>
                <a:ext uri="{FF2B5EF4-FFF2-40B4-BE49-F238E27FC236}">
                  <a16:creationId xmlns:a16="http://schemas.microsoft.com/office/drawing/2014/main" id="{E69CAB41-D97A-EE41-D08F-E3192C8E1496}"/>
                </a:ext>
              </a:extLst>
            </p:cNvPr>
            <p:cNvSpPr/>
            <p:nvPr/>
          </p:nvSpPr>
          <p:spPr>
            <a:xfrm rot="1492103">
              <a:off x="3276937" y="4753688"/>
              <a:ext cx="16774" cy="81643"/>
            </a:xfrm>
            <a:custGeom>
              <a:avLst/>
              <a:gdLst/>
              <a:ahLst/>
              <a:cxnLst/>
              <a:rect l="l" t="t" r="r" b="b"/>
              <a:pathLst>
                <a:path w="671" h="3266" fill="none" extrusionOk="0">
                  <a:moveTo>
                    <a:pt x="0" y="3266"/>
                  </a:moveTo>
                  <a:lnTo>
                    <a:pt x="228" y="203"/>
                  </a:lnTo>
                  <a:lnTo>
                    <a:pt x="671" y="1"/>
                  </a:lnTo>
                  <a:lnTo>
                    <a:pt x="544" y="310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559;p23">
              <a:extLst>
                <a:ext uri="{FF2B5EF4-FFF2-40B4-BE49-F238E27FC236}">
                  <a16:creationId xmlns:a16="http://schemas.microsoft.com/office/drawing/2014/main" id="{C5FDFFED-E009-5BB1-E332-C406072B74B1}"/>
                </a:ext>
              </a:extLst>
            </p:cNvPr>
            <p:cNvSpPr/>
            <p:nvPr/>
          </p:nvSpPr>
          <p:spPr>
            <a:xfrm rot="1492103">
              <a:off x="3307873" y="4759585"/>
              <a:ext cx="19323" cy="75319"/>
            </a:xfrm>
            <a:custGeom>
              <a:avLst/>
              <a:gdLst/>
              <a:ahLst/>
              <a:cxnLst/>
              <a:rect l="l" t="t" r="r" b="b"/>
              <a:pathLst>
                <a:path w="773" h="3013" fill="none" extrusionOk="0">
                  <a:moveTo>
                    <a:pt x="203" y="3012"/>
                  </a:moveTo>
                  <a:lnTo>
                    <a:pt x="0" y="76"/>
                  </a:lnTo>
                  <a:lnTo>
                    <a:pt x="291" y="0"/>
                  </a:lnTo>
                  <a:lnTo>
                    <a:pt x="772" y="2746"/>
                  </a:ln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05946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0"/>
          <p:cNvSpPr txBox="1">
            <a:spLocks noGrp="1"/>
          </p:cNvSpPr>
          <p:nvPr>
            <p:ph type="title"/>
          </p:nvPr>
        </p:nvSpPr>
        <p:spPr>
          <a:xfrm>
            <a:off x="457200" y="3836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PT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1.1. – Formalização do problema</a:t>
            </a:r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PT" sz="2000" dirty="0">
                <a:solidFill>
                  <a:schemeClr val="bg1">
                    <a:lumMod val="50000"/>
                  </a:schemeClr>
                </a:solidFill>
              </a:rPr>
              <a:t>– problema de otimização</a:t>
            </a:r>
            <a:r>
              <a:rPr lang="pt-PT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</a:t>
            </a:r>
            <a:endParaRPr sz="20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" name="Google Shape;287;p20">
            <a:extLst>
              <a:ext uri="{FF2B5EF4-FFF2-40B4-BE49-F238E27FC236}">
                <a16:creationId xmlns:a16="http://schemas.microsoft.com/office/drawing/2014/main" id="{036F34AD-5B59-EC80-FF4E-89289A649D91}"/>
              </a:ext>
            </a:extLst>
          </p:cNvPr>
          <p:cNvSpPr txBox="1">
            <a:spLocks/>
          </p:cNvSpPr>
          <p:nvPr/>
        </p:nvSpPr>
        <p:spPr>
          <a:xfrm>
            <a:off x="560485" y="1043840"/>
            <a:ext cx="3205241" cy="3999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pt-PT" sz="1200" b="1" dirty="0">
                <a:latin typeface="Roboto"/>
                <a:ea typeface="Roboto"/>
              </a:rPr>
              <a:t>Dados de entrada e resultados </a:t>
            </a:r>
            <a:r>
              <a:rPr lang="pt-PT" sz="1200" dirty="0">
                <a:latin typeface="Roboto"/>
                <a:ea typeface="Roboto"/>
              </a:rPr>
              <a:t>– grafo contendo todas as paragens e todas as ligações entre estas, dando como resultado um caminho/paragens para o número máximo de pessoas que a rede pode transportar (capacidade máxima)</a:t>
            </a:r>
            <a:br>
              <a:rPr lang="pt-PT" sz="1200" dirty="0">
                <a:latin typeface="Roboto"/>
                <a:ea typeface="Roboto"/>
              </a:rPr>
            </a:br>
            <a:br>
              <a:rPr lang="pt-PT" sz="1200" dirty="0">
                <a:latin typeface="Roboto"/>
                <a:ea typeface="Roboto"/>
              </a:rPr>
            </a:br>
            <a:r>
              <a:rPr lang="pt-PT" sz="1200" b="1" dirty="0">
                <a:latin typeface="Roboto"/>
                <a:ea typeface="Roboto"/>
              </a:rPr>
              <a:t>Variáveis de decisão </a:t>
            </a:r>
            <a:r>
              <a:rPr lang="pt-PT" sz="1200" dirty="0">
                <a:latin typeface="Roboto"/>
                <a:ea typeface="Roboto"/>
              </a:rPr>
              <a:t>– paragens (origem – </a:t>
            </a:r>
            <a:r>
              <a:rPr lang="pt-PT" sz="1200" b="1" dirty="0">
                <a:latin typeface="Roboto"/>
                <a:ea typeface="Roboto"/>
              </a:rPr>
              <a:t>o </a:t>
            </a:r>
            <a:r>
              <a:rPr lang="pt-PT" sz="1200" dirty="0">
                <a:latin typeface="Roboto"/>
                <a:ea typeface="Roboto"/>
              </a:rPr>
              <a:t>- e destino - </a:t>
            </a:r>
            <a:r>
              <a:rPr lang="pt-PT" sz="1200" b="1" dirty="0">
                <a:latin typeface="Roboto"/>
                <a:ea typeface="Roboto"/>
              </a:rPr>
              <a:t>d</a:t>
            </a:r>
            <a:r>
              <a:rPr lang="pt-PT" sz="1200" dirty="0">
                <a:latin typeface="Roboto"/>
                <a:ea typeface="Roboto"/>
              </a:rPr>
              <a:t>) e as capacidades de cada ligação(</a:t>
            </a:r>
            <a:r>
              <a:rPr lang="pt-PT" sz="1200" b="1" dirty="0">
                <a:latin typeface="Roboto"/>
                <a:ea typeface="Roboto"/>
              </a:rPr>
              <a:t>c</a:t>
            </a:r>
            <a:r>
              <a:rPr lang="pt-PT" sz="1200" dirty="0">
                <a:latin typeface="Roboto"/>
                <a:ea typeface="Roboto"/>
              </a:rPr>
              <a:t>)</a:t>
            </a:r>
            <a:br>
              <a:rPr lang="pt-PT" sz="1200" dirty="0">
                <a:latin typeface="Roboto"/>
                <a:ea typeface="Roboto"/>
              </a:rPr>
            </a:br>
            <a:br>
              <a:rPr lang="pt-PT" sz="1200" dirty="0">
                <a:latin typeface="Roboto"/>
                <a:ea typeface="Roboto"/>
              </a:rPr>
            </a:br>
            <a:r>
              <a:rPr lang="pt-PT" sz="1200" b="1" dirty="0">
                <a:latin typeface="Roboto"/>
                <a:ea typeface="Roboto"/>
              </a:rPr>
              <a:t>Função objetivo </a:t>
            </a:r>
            <a:r>
              <a:rPr lang="pt-PT" sz="1200" dirty="0">
                <a:latin typeface="Roboto"/>
                <a:ea typeface="Roboto"/>
              </a:rPr>
              <a:t>– Max </a:t>
            </a:r>
            <a:r>
              <a:rPr lang="pt-PT" sz="1200" b="1" dirty="0">
                <a:latin typeface="Roboto"/>
                <a:ea typeface="Roboto"/>
              </a:rPr>
              <a:t>c </a:t>
            </a:r>
            <a:r>
              <a:rPr lang="pt-PT" sz="1200" dirty="0">
                <a:latin typeface="Roboto"/>
                <a:ea typeface="Roboto"/>
              </a:rPr>
              <a:t>= Min(entre as cap. De um caminho) ∧ caminho ⊂ {arestas da rede}</a:t>
            </a:r>
            <a:br>
              <a:rPr lang="pt-PT" sz="1200" dirty="0">
                <a:latin typeface="Roboto"/>
                <a:ea typeface="Roboto"/>
              </a:rPr>
            </a:br>
            <a:br>
              <a:rPr lang="pt-PT" sz="1200" dirty="0">
                <a:latin typeface="Roboto"/>
                <a:ea typeface="Roboto"/>
              </a:rPr>
            </a:br>
            <a:r>
              <a:rPr lang="pt-PT" sz="1200" b="1" dirty="0">
                <a:latin typeface="Roboto"/>
                <a:ea typeface="Roboto"/>
              </a:rPr>
              <a:t>Domínios de valores para as variáveis </a:t>
            </a:r>
            <a:r>
              <a:rPr lang="pt-PT" sz="1200" dirty="0">
                <a:latin typeface="Roboto"/>
                <a:ea typeface="Roboto"/>
              </a:rPr>
              <a:t>– </a:t>
            </a:r>
            <a:br>
              <a:rPr lang="pt-PT" sz="1200" dirty="0">
                <a:latin typeface="Roboto"/>
                <a:ea typeface="Roboto"/>
              </a:rPr>
            </a:br>
            <a:r>
              <a:rPr lang="pt-PT" sz="1200" b="1" dirty="0">
                <a:latin typeface="Roboto"/>
                <a:ea typeface="Roboto"/>
              </a:rPr>
              <a:t>o</a:t>
            </a:r>
            <a:r>
              <a:rPr lang="pt-PT" sz="1200" dirty="0">
                <a:latin typeface="Roboto"/>
                <a:ea typeface="Roboto"/>
              </a:rPr>
              <a:t> ∊ N , </a:t>
            </a:r>
            <a:r>
              <a:rPr lang="pt-PT" sz="1200" b="1" dirty="0">
                <a:latin typeface="Roboto"/>
                <a:ea typeface="Roboto"/>
              </a:rPr>
              <a:t>d</a:t>
            </a:r>
            <a:r>
              <a:rPr lang="pt-PT" sz="1200" dirty="0">
                <a:latin typeface="Roboto"/>
                <a:ea typeface="Roboto"/>
              </a:rPr>
              <a:t> ∊ N , </a:t>
            </a:r>
            <a:r>
              <a:rPr lang="pt-PT" sz="1200" b="1" dirty="0">
                <a:latin typeface="Roboto"/>
                <a:ea typeface="Roboto"/>
              </a:rPr>
              <a:t>c</a:t>
            </a:r>
            <a:r>
              <a:rPr lang="pt-PT" sz="1200" dirty="0">
                <a:latin typeface="Roboto"/>
                <a:ea typeface="Roboto"/>
              </a:rPr>
              <a:t> ∊ N </a:t>
            </a:r>
            <a:br>
              <a:rPr lang="pt-PT" sz="1200" dirty="0">
                <a:latin typeface="Roboto"/>
                <a:ea typeface="Roboto"/>
              </a:rPr>
            </a:br>
            <a:br>
              <a:rPr lang="pt-PT" sz="1200" dirty="0">
                <a:latin typeface="Roboto"/>
                <a:ea typeface="Roboto"/>
              </a:rPr>
            </a:br>
            <a:r>
              <a:rPr lang="pt-PT" sz="1200" b="1" dirty="0">
                <a:latin typeface="Roboto"/>
                <a:ea typeface="Roboto"/>
              </a:rPr>
              <a:t>Restrições </a:t>
            </a:r>
            <a:r>
              <a:rPr lang="pt-PT" sz="1200" dirty="0">
                <a:latin typeface="Roboto"/>
                <a:ea typeface="Roboto"/>
              </a:rPr>
              <a:t>– O número do nó da origem </a:t>
            </a:r>
            <a:r>
              <a:rPr lang="pt-PT" sz="1200" b="1" dirty="0">
                <a:latin typeface="Roboto"/>
                <a:ea typeface="Roboto"/>
              </a:rPr>
              <a:t>(o) </a:t>
            </a:r>
            <a:r>
              <a:rPr lang="pt-PT" sz="1200" dirty="0">
                <a:latin typeface="Roboto"/>
                <a:ea typeface="Roboto"/>
              </a:rPr>
              <a:t>e do nó de destino (</a:t>
            </a:r>
            <a:r>
              <a:rPr lang="pt-PT" sz="1200" b="1" dirty="0">
                <a:latin typeface="Roboto"/>
                <a:ea typeface="Roboto"/>
              </a:rPr>
              <a:t>d</a:t>
            </a:r>
            <a:r>
              <a:rPr lang="pt-PT" sz="1200" dirty="0">
                <a:latin typeface="Roboto"/>
                <a:ea typeface="Roboto"/>
              </a:rPr>
              <a:t>) devem ser um dos nós do grafo fornecido.</a:t>
            </a:r>
            <a:br>
              <a:rPr lang="pt-PT" sz="1200" dirty="0">
                <a:latin typeface="Roboto"/>
                <a:ea typeface="Roboto"/>
              </a:rPr>
            </a:br>
            <a:endParaRPr lang="pt-PT" sz="1200" dirty="0">
              <a:latin typeface="Roboto"/>
              <a:ea typeface="Roboto"/>
              <a:sym typeface="Roboto"/>
            </a:endParaRPr>
          </a:p>
        </p:txBody>
      </p:sp>
      <p:sp>
        <p:nvSpPr>
          <p:cNvPr id="8" name="Google Shape;281;p20">
            <a:extLst>
              <a:ext uri="{FF2B5EF4-FFF2-40B4-BE49-F238E27FC236}">
                <a16:creationId xmlns:a16="http://schemas.microsoft.com/office/drawing/2014/main" id="{2D5134DC-D3AC-45C6-72C4-53D59EDF7440}"/>
              </a:ext>
            </a:extLst>
          </p:cNvPr>
          <p:cNvSpPr txBox="1">
            <a:spLocks/>
          </p:cNvSpPr>
          <p:nvPr/>
        </p:nvSpPr>
        <p:spPr>
          <a:xfrm>
            <a:off x="7984644" y="1527781"/>
            <a:ext cx="2043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1000" b="1">
                <a:solidFill>
                  <a:srgbClr val="FFFFFF"/>
                </a:solidFill>
              </a:rPr>
              <a:t>!</a:t>
            </a:r>
          </a:p>
        </p:txBody>
      </p:sp>
      <p:sp>
        <p:nvSpPr>
          <p:cNvPr id="9" name="Google Shape;290;p20">
            <a:extLst>
              <a:ext uri="{FF2B5EF4-FFF2-40B4-BE49-F238E27FC236}">
                <a16:creationId xmlns:a16="http://schemas.microsoft.com/office/drawing/2014/main" id="{AF98BCE3-F39D-F057-9A9D-5E72B5FC85AC}"/>
              </a:ext>
            </a:extLst>
          </p:cNvPr>
          <p:cNvSpPr txBox="1">
            <a:spLocks/>
          </p:cNvSpPr>
          <p:nvPr/>
        </p:nvSpPr>
        <p:spPr>
          <a:xfrm>
            <a:off x="7984632" y="2023981"/>
            <a:ext cx="2043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ctr"/>
            <a:r>
              <a:rPr lang="en" sz="1000" b="1">
                <a:solidFill>
                  <a:srgbClr val="FFFFFF"/>
                </a:solidFill>
              </a:rPr>
              <a:t>!</a:t>
            </a:r>
          </a:p>
        </p:txBody>
      </p:sp>
      <p:sp>
        <p:nvSpPr>
          <p:cNvPr id="10" name="Google Shape;560;p23">
            <a:extLst>
              <a:ext uri="{FF2B5EF4-FFF2-40B4-BE49-F238E27FC236}">
                <a16:creationId xmlns:a16="http://schemas.microsoft.com/office/drawing/2014/main" id="{FBFBF0D5-615F-DAA7-FE67-8171852F52D2}"/>
              </a:ext>
            </a:extLst>
          </p:cNvPr>
          <p:cNvSpPr/>
          <p:nvPr/>
        </p:nvSpPr>
        <p:spPr>
          <a:xfrm>
            <a:off x="4135080" y="1684506"/>
            <a:ext cx="4668930" cy="1932160"/>
          </a:xfrm>
          <a:custGeom>
            <a:avLst/>
            <a:gdLst/>
            <a:ahLst/>
            <a:cxnLst/>
            <a:rect l="l" t="t" r="r" b="b"/>
            <a:pathLst>
              <a:path w="310596" h="87579" extrusionOk="0">
                <a:moveTo>
                  <a:pt x="0" y="87579"/>
                </a:moveTo>
                <a:lnTo>
                  <a:pt x="28565" y="81367"/>
                </a:lnTo>
                <a:lnTo>
                  <a:pt x="57841" y="74963"/>
                </a:lnTo>
                <a:lnTo>
                  <a:pt x="77648" y="13103"/>
                </a:lnTo>
                <a:lnTo>
                  <a:pt x="122748" y="64906"/>
                </a:lnTo>
                <a:lnTo>
                  <a:pt x="152001" y="16759"/>
                </a:lnTo>
                <a:lnTo>
                  <a:pt x="189178" y="0"/>
                </a:lnTo>
                <a:lnTo>
                  <a:pt x="218432" y="76486"/>
                </a:lnTo>
                <a:lnTo>
                  <a:pt x="249210" y="57288"/>
                </a:lnTo>
                <a:lnTo>
                  <a:pt x="310596" y="1571"/>
                </a:lnTo>
              </a:path>
            </a:pathLst>
          </a:custGeom>
          <a:noFill/>
          <a:ln w="9525" cap="flat" cmpd="sng">
            <a:solidFill>
              <a:srgbClr val="DADADA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1" name="Google Shape;561;p23">
            <a:extLst>
              <a:ext uri="{FF2B5EF4-FFF2-40B4-BE49-F238E27FC236}">
                <a16:creationId xmlns:a16="http://schemas.microsoft.com/office/drawing/2014/main" id="{24B69DE9-EA3B-B24D-5521-71B1BDA3960A}"/>
              </a:ext>
            </a:extLst>
          </p:cNvPr>
          <p:cNvSpPr/>
          <p:nvPr/>
        </p:nvSpPr>
        <p:spPr>
          <a:xfrm>
            <a:off x="4079280" y="3560866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EC9B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564;p23">
            <a:extLst>
              <a:ext uri="{FF2B5EF4-FFF2-40B4-BE49-F238E27FC236}">
                <a16:creationId xmlns:a16="http://schemas.microsoft.com/office/drawing/2014/main" id="{8DEEE42F-89CE-CCA2-EE48-97837D667545}"/>
              </a:ext>
            </a:extLst>
          </p:cNvPr>
          <p:cNvSpPr/>
          <p:nvPr/>
        </p:nvSpPr>
        <p:spPr>
          <a:xfrm>
            <a:off x="4940089" y="3278586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562;p23">
            <a:extLst>
              <a:ext uri="{FF2B5EF4-FFF2-40B4-BE49-F238E27FC236}">
                <a16:creationId xmlns:a16="http://schemas.microsoft.com/office/drawing/2014/main" id="{281A3748-B266-5D42-3CB3-6A84D4C720F2}"/>
              </a:ext>
            </a:extLst>
          </p:cNvPr>
          <p:cNvSpPr/>
          <p:nvPr/>
        </p:nvSpPr>
        <p:spPr>
          <a:xfrm>
            <a:off x="5250398" y="1968181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563;p23">
            <a:extLst>
              <a:ext uri="{FF2B5EF4-FFF2-40B4-BE49-F238E27FC236}">
                <a16:creationId xmlns:a16="http://schemas.microsoft.com/office/drawing/2014/main" id="{08FA681C-CCD2-8887-1864-43620101BEB3}"/>
              </a:ext>
            </a:extLst>
          </p:cNvPr>
          <p:cNvSpPr/>
          <p:nvPr/>
        </p:nvSpPr>
        <p:spPr>
          <a:xfrm>
            <a:off x="5923575" y="3048317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29346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565;p23">
            <a:extLst>
              <a:ext uri="{FF2B5EF4-FFF2-40B4-BE49-F238E27FC236}">
                <a16:creationId xmlns:a16="http://schemas.microsoft.com/office/drawing/2014/main" id="{2172EAA9-6D35-6FDA-7EEE-604C41A2CA48}"/>
              </a:ext>
            </a:extLst>
          </p:cNvPr>
          <p:cNvSpPr/>
          <p:nvPr/>
        </p:nvSpPr>
        <p:spPr>
          <a:xfrm>
            <a:off x="6370770" y="1974008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EC9B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566;p23">
            <a:extLst>
              <a:ext uri="{FF2B5EF4-FFF2-40B4-BE49-F238E27FC236}">
                <a16:creationId xmlns:a16="http://schemas.microsoft.com/office/drawing/2014/main" id="{0F4FEAB9-5848-B446-AD85-D6085753FF47}"/>
              </a:ext>
            </a:extLst>
          </p:cNvPr>
          <p:cNvSpPr/>
          <p:nvPr/>
        </p:nvSpPr>
        <p:spPr>
          <a:xfrm>
            <a:off x="6909779" y="1659099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29346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567;p23">
            <a:extLst>
              <a:ext uri="{FF2B5EF4-FFF2-40B4-BE49-F238E27FC236}">
                <a16:creationId xmlns:a16="http://schemas.microsoft.com/office/drawing/2014/main" id="{3C74F6A3-F4C9-6704-E777-329DB546DDAD}"/>
              </a:ext>
            </a:extLst>
          </p:cNvPr>
          <p:cNvSpPr/>
          <p:nvPr/>
        </p:nvSpPr>
        <p:spPr>
          <a:xfrm>
            <a:off x="7368372" y="3305739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568;p23">
            <a:extLst>
              <a:ext uri="{FF2B5EF4-FFF2-40B4-BE49-F238E27FC236}">
                <a16:creationId xmlns:a16="http://schemas.microsoft.com/office/drawing/2014/main" id="{F3CC28FA-270A-D854-230C-812D1B408631}"/>
              </a:ext>
            </a:extLst>
          </p:cNvPr>
          <p:cNvSpPr/>
          <p:nvPr/>
        </p:nvSpPr>
        <p:spPr>
          <a:xfrm>
            <a:off x="7810261" y="2925707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EC9B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569;p23">
            <a:extLst>
              <a:ext uri="{FF2B5EF4-FFF2-40B4-BE49-F238E27FC236}">
                <a16:creationId xmlns:a16="http://schemas.microsoft.com/office/drawing/2014/main" id="{BE98BC47-0A7E-4782-9D9A-9CE372081A14}"/>
              </a:ext>
            </a:extLst>
          </p:cNvPr>
          <p:cNvSpPr/>
          <p:nvPr/>
        </p:nvSpPr>
        <p:spPr>
          <a:xfrm>
            <a:off x="8725067" y="1711863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532;p23">
            <a:extLst>
              <a:ext uri="{FF2B5EF4-FFF2-40B4-BE49-F238E27FC236}">
                <a16:creationId xmlns:a16="http://schemas.microsoft.com/office/drawing/2014/main" id="{4069CFA8-E80C-1FF8-C230-C61484248D7B}"/>
              </a:ext>
            </a:extLst>
          </p:cNvPr>
          <p:cNvGrpSpPr/>
          <p:nvPr/>
        </p:nvGrpSpPr>
        <p:grpSpPr>
          <a:xfrm>
            <a:off x="6256967" y="2568887"/>
            <a:ext cx="339205" cy="282250"/>
            <a:chOff x="2967600" y="4528286"/>
            <a:chExt cx="765827" cy="670678"/>
          </a:xfrm>
        </p:grpSpPr>
        <p:sp>
          <p:nvSpPr>
            <p:cNvPr id="21" name="Google Shape;533;p23">
              <a:extLst>
                <a:ext uri="{FF2B5EF4-FFF2-40B4-BE49-F238E27FC236}">
                  <a16:creationId xmlns:a16="http://schemas.microsoft.com/office/drawing/2014/main" id="{5973186B-C084-4E35-3279-C75EC275F1BB}"/>
                </a:ext>
              </a:extLst>
            </p:cNvPr>
            <p:cNvSpPr/>
            <p:nvPr/>
          </p:nvSpPr>
          <p:spPr>
            <a:xfrm rot="1492103">
              <a:off x="3031179" y="4642031"/>
              <a:ext cx="638671" cy="443188"/>
            </a:xfrm>
            <a:custGeom>
              <a:avLst/>
              <a:gdLst/>
              <a:ahLst/>
              <a:cxnLst/>
              <a:rect l="l" t="t" r="r" b="b"/>
              <a:pathLst>
                <a:path w="25549" h="17729" fill="none" extrusionOk="0">
                  <a:moveTo>
                    <a:pt x="3848" y="17728"/>
                  </a:moveTo>
                  <a:lnTo>
                    <a:pt x="1620" y="13059"/>
                  </a:lnTo>
                  <a:cubicBezTo>
                    <a:pt x="1620" y="13059"/>
                    <a:pt x="1" y="9693"/>
                    <a:pt x="1747" y="8503"/>
                  </a:cubicBezTo>
                  <a:cubicBezTo>
                    <a:pt x="3481" y="7314"/>
                    <a:pt x="7112" y="5062"/>
                    <a:pt x="9339" y="3910"/>
                  </a:cubicBezTo>
                  <a:cubicBezTo>
                    <a:pt x="11554" y="2759"/>
                    <a:pt x="16312" y="658"/>
                    <a:pt x="17792" y="329"/>
                  </a:cubicBezTo>
                  <a:cubicBezTo>
                    <a:pt x="19273" y="0"/>
                    <a:pt x="20728" y="607"/>
                    <a:pt x="22778" y="2695"/>
                  </a:cubicBezTo>
                  <a:cubicBezTo>
                    <a:pt x="24840" y="4783"/>
                    <a:pt x="25321" y="5606"/>
                    <a:pt x="25549" y="6783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34;p23">
              <a:extLst>
                <a:ext uri="{FF2B5EF4-FFF2-40B4-BE49-F238E27FC236}">
                  <a16:creationId xmlns:a16="http://schemas.microsoft.com/office/drawing/2014/main" id="{B61C52CA-C7BB-9448-D12A-CDFAE77744DF}"/>
                </a:ext>
              </a:extLst>
            </p:cNvPr>
            <p:cNvSpPr/>
            <p:nvPr/>
          </p:nvSpPr>
          <p:spPr>
            <a:xfrm rot="1492103">
              <a:off x="3586323" y="4934014"/>
              <a:ext cx="92367" cy="59170"/>
            </a:xfrm>
            <a:custGeom>
              <a:avLst/>
              <a:gdLst/>
              <a:ahLst/>
              <a:cxnLst/>
              <a:rect l="l" t="t" r="r" b="b"/>
              <a:pathLst>
                <a:path w="3695" h="2367" fill="none" extrusionOk="0">
                  <a:moveTo>
                    <a:pt x="3568" y="355"/>
                  </a:moveTo>
                  <a:cubicBezTo>
                    <a:pt x="3695" y="608"/>
                    <a:pt x="3581" y="911"/>
                    <a:pt x="3341" y="1025"/>
                  </a:cubicBezTo>
                  <a:lnTo>
                    <a:pt x="797" y="2240"/>
                  </a:lnTo>
                  <a:cubicBezTo>
                    <a:pt x="544" y="2367"/>
                    <a:pt x="240" y="2253"/>
                    <a:pt x="127" y="2012"/>
                  </a:cubicBezTo>
                  <a:lnTo>
                    <a:pt x="127" y="2012"/>
                  </a:lnTo>
                  <a:cubicBezTo>
                    <a:pt x="0" y="1759"/>
                    <a:pt x="114" y="1456"/>
                    <a:pt x="354" y="1342"/>
                  </a:cubicBezTo>
                  <a:lnTo>
                    <a:pt x="2898" y="127"/>
                  </a:lnTo>
                  <a:cubicBezTo>
                    <a:pt x="3151" y="0"/>
                    <a:pt x="3455" y="114"/>
                    <a:pt x="356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35;p23">
              <a:extLst>
                <a:ext uri="{FF2B5EF4-FFF2-40B4-BE49-F238E27FC236}">
                  <a16:creationId xmlns:a16="http://schemas.microsoft.com/office/drawing/2014/main" id="{3D27E7EE-7857-F167-0849-E2F65C78D514}"/>
                </a:ext>
              </a:extLst>
            </p:cNvPr>
            <p:cNvSpPr/>
            <p:nvPr/>
          </p:nvSpPr>
          <p:spPr>
            <a:xfrm rot="1492103">
              <a:off x="3033742" y="4956619"/>
              <a:ext cx="79118" cy="52846"/>
            </a:xfrm>
            <a:custGeom>
              <a:avLst/>
              <a:gdLst/>
              <a:ahLst/>
              <a:cxnLst/>
              <a:rect l="l" t="t" r="r" b="b"/>
              <a:pathLst>
                <a:path w="3165" h="2114" fill="none" extrusionOk="0">
                  <a:moveTo>
                    <a:pt x="3038" y="355"/>
                  </a:moveTo>
                  <a:cubicBezTo>
                    <a:pt x="3164" y="608"/>
                    <a:pt x="3051" y="911"/>
                    <a:pt x="2810" y="1025"/>
                  </a:cubicBezTo>
                  <a:lnTo>
                    <a:pt x="785" y="2000"/>
                  </a:lnTo>
                  <a:cubicBezTo>
                    <a:pt x="532" y="2114"/>
                    <a:pt x="241" y="2012"/>
                    <a:pt x="115" y="1759"/>
                  </a:cubicBezTo>
                  <a:lnTo>
                    <a:pt x="115" y="1759"/>
                  </a:lnTo>
                  <a:cubicBezTo>
                    <a:pt x="1" y="1506"/>
                    <a:pt x="102" y="1215"/>
                    <a:pt x="355" y="1089"/>
                  </a:cubicBezTo>
                  <a:lnTo>
                    <a:pt x="2380" y="127"/>
                  </a:lnTo>
                  <a:cubicBezTo>
                    <a:pt x="2620" y="0"/>
                    <a:pt x="2924" y="114"/>
                    <a:pt x="303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36;p23">
              <a:extLst>
                <a:ext uri="{FF2B5EF4-FFF2-40B4-BE49-F238E27FC236}">
                  <a16:creationId xmlns:a16="http://schemas.microsoft.com/office/drawing/2014/main" id="{E4D42F27-AB3A-E840-403B-D6511DC40F05}"/>
                </a:ext>
              </a:extLst>
            </p:cNvPr>
            <p:cNvSpPr/>
            <p:nvPr/>
          </p:nvSpPr>
          <p:spPr>
            <a:xfrm rot="1492103">
              <a:off x="3106220" y="4931459"/>
              <a:ext cx="121815" cy="121790"/>
            </a:xfrm>
            <a:custGeom>
              <a:avLst/>
              <a:gdLst/>
              <a:ahLst/>
              <a:cxnLst/>
              <a:rect l="l" t="t" r="r" b="b"/>
              <a:pathLst>
                <a:path w="4873" h="4872" fill="none" extrusionOk="0">
                  <a:moveTo>
                    <a:pt x="4366" y="1518"/>
                  </a:moveTo>
                  <a:cubicBezTo>
                    <a:pt x="4873" y="2581"/>
                    <a:pt x="4430" y="3859"/>
                    <a:pt x="3367" y="4366"/>
                  </a:cubicBezTo>
                  <a:cubicBezTo>
                    <a:pt x="2304" y="4872"/>
                    <a:pt x="1026" y="4429"/>
                    <a:pt x="520" y="3366"/>
                  </a:cubicBezTo>
                  <a:cubicBezTo>
                    <a:pt x="1" y="2290"/>
                    <a:pt x="456" y="1025"/>
                    <a:pt x="1519" y="506"/>
                  </a:cubicBezTo>
                  <a:cubicBezTo>
                    <a:pt x="2582" y="0"/>
                    <a:pt x="3860" y="456"/>
                    <a:pt x="4366" y="1518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37;p23">
              <a:extLst>
                <a:ext uri="{FF2B5EF4-FFF2-40B4-BE49-F238E27FC236}">
                  <a16:creationId xmlns:a16="http://schemas.microsoft.com/office/drawing/2014/main" id="{CDADCDFA-48AE-FFAC-A90D-D69972A84B56}"/>
                </a:ext>
              </a:extLst>
            </p:cNvPr>
            <p:cNvSpPr/>
            <p:nvPr/>
          </p:nvSpPr>
          <p:spPr>
            <a:xfrm rot="1492103">
              <a:off x="3135638" y="4960928"/>
              <a:ext cx="63295" cy="62970"/>
            </a:xfrm>
            <a:custGeom>
              <a:avLst/>
              <a:gdLst/>
              <a:ahLst/>
              <a:cxnLst/>
              <a:rect l="l" t="t" r="r" b="b"/>
              <a:pathLst>
                <a:path w="2532" h="2519" fill="none" extrusionOk="0">
                  <a:moveTo>
                    <a:pt x="2266" y="785"/>
                  </a:moveTo>
                  <a:cubicBezTo>
                    <a:pt x="2531" y="1329"/>
                    <a:pt x="2291" y="2000"/>
                    <a:pt x="1747" y="2266"/>
                  </a:cubicBezTo>
                  <a:cubicBezTo>
                    <a:pt x="1190" y="2519"/>
                    <a:pt x="532" y="2291"/>
                    <a:pt x="266" y="1734"/>
                  </a:cubicBezTo>
                  <a:cubicBezTo>
                    <a:pt x="1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6" y="78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38;p23">
              <a:extLst>
                <a:ext uri="{FF2B5EF4-FFF2-40B4-BE49-F238E27FC236}">
                  <a16:creationId xmlns:a16="http://schemas.microsoft.com/office/drawing/2014/main" id="{E3CEA450-54C0-9961-A5A9-569FE4F212B9}"/>
                </a:ext>
              </a:extLst>
            </p:cNvPr>
            <p:cNvSpPr/>
            <p:nvPr/>
          </p:nvSpPr>
          <p:spPr>
            <a:xfrm rot="1492103">
              <a:off x="3161884" y="4987202"/>
              <a:ext cx="10799" cy="10449"/>
            </a:xfrm>
            <a:custGeom>
              <a:avLst/>
              <a:gdLst/>
              <a:ahLst/>
              <a:cxnLst/>
              <a:rect l="l" t="t" r="r" b="b"/>
              <a:pathLst>
                <a:path w="432" h="418" fill="none" extrusionOk="0">
                  <a:moveTo>
                    <a:pt x="381" y="127"/>
                  </a:moveTo>
                  <a:cubicBezTo>
                    <a:pt x="431" y="228"/>
                    <a:pt x="381" y="329"/>
                    <a:pt x="292" y="380"/>
                  </a:cubicBezTo>
                  <a:cubicBezTo>
                    <a:pt x="203" y="418"/>
                    <a:pt x="90" y="380"/>
                    <a:pt x="52" y="291"/>
                  </a:cubicBezTo>
                  <a:cubicBezTo>
                    <a:pt x="1" y="203"/>
                    <a:pt x="39" y="89"/>
                    <a:pt x="140" y="51"/>
                  </a:cubicBezTo>
                  <a:cubicBezTo>
                    <a:pt x="229" y="0"/>
                    <a:pt x="343" y="38"/>
                    <a:pt x="381" y="127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39;p23">
              <a:extLst>
                <a:ext uri="{FF2B5EF4-FFF2-40B4-BE49-F238E27FC236}">
                  <a16:creationId xmlns:a16="http://schemas.microsoft.com/office/drawing/2014/main" id="{EB05C774-F2BC-464B-B224-3D8E239590E3}"/>
                </a:ext>
              </a:extLst>
            </p:cNvPr>
            <p:cNvSpPr/>
            <p:nvPr/>
          </p:nvSpPr>
          <p:spPr>
            <a:xfrm rot="1492103">
              <a:off x="3466021" y="4921760"/>
              <a:ext cx="121790" cy="12179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4353" y="1519"/>
                  </a:moveTo>
                  <a:cubicBezTo>
                    <a:pt x="4872" y="2582"/>
                    <a:pt x="4416" y="3860"/>
                    <a:pt x="3353" y="4366"/>
                  </a:cubicBezTo>
                  <a:cubicBezTo>
                    <a:pt x="2291" y="4872"/>
                    <a:pt x="1013" y="4429"/>
                    <a:pt x="506" y="3366"/>
                  </a:cubicBezTo>
                  <a:cubicBezTo>
                    <a:pt x="0" y="2303"/>
                    <a:pt x="443" y="1025"/>
                    <a:pt x="1506" y="519"/>
                  </a:cubicBezTo>
                  <a:cubicBezTo>
                    <a:pt x="2569" y="0"/>
                    <a:pt x="3847" y="456"/>
                    <a:pt x="4353" y="151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40;p23">
              <a:extLst>
                <a:ext uri="{FF2B5EF4-FFF2-40B4-BE49-F238E27FC236}">
                  <a16:creationId xmlns:a16="http://schemas.microsoft.com/office/drawing/2014/main" id="{3A5889C3-9FE1-1682-3D6D-969AB955ADE3}"/>
                </a:ext>
              </a:extLst>
            </p:cNvPr>
            <p:cNvSpPr/>
            <p:nvPr/>
          </p:nvSpPr>
          <p:spPr>
            <a:xfrm rot="1492103">
              <a:off x="3495074" y="4951083"/>
              <a:ext cx="63295" cy="63295"/>
            </a:xfrm>
            <a:custGeom>
              <a:avLst/>
              <a:gdLst/>
              <a:ahLst/>
              <a:cxnLst/>
              <a:rect l="l" t="t" r="r" b="b"/>
              <a:pathLst>
                <a:path w="2532" h="2532" fill="none" extrusionOk="0">
                  <a:moveTo>
                    <a:pt x="2265" y="786"/>
                  </a:moveTo>
                  <a:cubicBezTo>
                    <a:pt x="2531" y="1342"/>
                    <a:pt x="2303" y="2000"/>
                    <a:pt x="1747" y="2266"/>
                  </a:cubicBezTo>
                  <a:cubicBezTo>
                    <a:pt x="1190" y="2532"/>
                    <a:pt x="532" y="2291"/>
                    <a:pt x="266" y="1747"/>
                  </a:cubicBezTo>
                  <a:cubicBezTo>
                    <a:pt x="0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5" y="78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41;p23">
              <a:extLst>
                <a:ext uri="{FF2B5EF4-FFF2-40B4-BE49-F238E27FC236}">
                  <a16:creationId xmlns:a16="http://schemas.microsoft.com/office/drawing/2014/main" id="{9E477973-7ADD-D5C7-37F3-1977FBC214D7}"/>
                </a:ext>
              </a:extLst>
            </p:cNvPr>
            <p:cNvSpPr/>
            <p:nvPr/>
          </p:nvSpPr>
          <p:spPr>
            <a:xfrm rot="1492103">
              <a:off x="3521700" y="4977434"/>
              <a:ext cx="10449" cy="10449"/>
            </a:xfrm>
            <a:custGeom>
              <a:avLst/>
              <a:gdLst/>
              <a:ahLst/>
              <a:cxnLst/>
              <a:rect l="l" t="t" r="r" b="b"/>
              <a:pathLst>
                <a:path w="418" h="418" fill="none" extrusionOk="0">
                  <a:moveTo>
                    <a:pt x="367" y="139"/>
                  </a:moveTo>
                  <a:cubicBezTo>
                    <a:pt x="418" y="228"/>
                    <a:pt x="380" y="329"/>
                    <a:pt x="291" y="380"/>
                  </a:cubicBezTo>
                  <a:cubicBezTo>
                    <a:pt x="190" y="418"/>
                    <a:pt x="89" y="380"/>
                    <a:pt x="38" y="291"/>
                  </a:cubicBezTo>
                  <a:cubicBezTo>
                    <a:pt x="0" y="203"/>
                    <a:pt x="38" y="89"/>
                    <a:pt x="127" y="51"/>
                  </a:cubicBezTo>
                  <a:cubicBezTo>
                    <a:pt x="215" y="0"/>
                    <a:pt x="329" y="38"/>
                    <a:pt x="367" y="13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42;p23">
              <a:extLst>
                <a:ext uri="{FF2B5EF4-FFF2-40B4-BE49-F238E27FC236}">
                  <a16:creationId xmlns:a16="http://schemas.microsoft.com/office/drawing/2014/main" id="{085E46B3-EC2E-8461-E517-A435869B99B4}"/>
                </a:ext>
              </a:extLst>
            </p:cNvPr>
            <p:cNvSpPr/>
            <p:nvPr/>
          </p:nvSpPr>
          <p:spPr>
            <a:xfrm rot="1492103">
              <a:off x="3233231" y="4922499"/>
              <a:ext cx="226531" cy="114215"/>
            </a:xfrm>
            <a:custGeom>
              <a:avLst/>
              <a:gdLst/>
              <a:ahLst/>
              <a:cxnLst/>
              <a:rect l="l" t="t" r="r" b="b"/>
              <a:pathLst>
                <a:path w="9062" h="4569" fill="none" extrusionOk="0">
                  <a:moveTo>
                    <a:pt x="1" y="4568"/>
                  </a:moveTo>
                  <a:lnTo>
                    <a:pt x="906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43;p23">
              <a:extLst>
                <a:ext uri="{FF2B5EF4-FFF2-40B4-BE49-F238E27FC236}">
                  <a16:creationId xmlns:a16="http://schemas.microsoft.com/office/drawing/2014/main" id="{9ECB5392-D480-4C45-70A7-5FE817C3C0C2}"/>
                </a:ext>
              </a:extLst>
            </p:cNvPr>
            <p:cNvSpPr/>
            <p:nvPr/>
          </p:nvSpPr>
          <p:spPr>
            <a:xfrm rot="1492103">
              <a:off x="3101594" y="4637243"/>
              <a:ext cx="468486" cy="230306"/>
            </a:xfrm>
            <a:custGeom>
              <a:avLst/>
              <a:gdLst/>
              <a:ahLst/>
              <a:cxnLst/>
              <a:rect l="l" t="t" r="r" b="b"/>
              <a:pathLst>
                <a:path w="18741" h="9213" fill="none" extrusionOk="0">
                  <a:moveTo>
                    <a:pt x="0" y="9212"/>
                  </a:moveTo>
                  <a:lnTo>
                    <a:pt x="1874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44;p23">
              <a:extLst>
                <a:ext uri="{FF2B5EF4-FFF2-40B4-BE49-F238E27FC236}">
                  <a16:creationId xmlns:a16="http://schemas.microsoft.com/office/drawing/2014/main" id="{CABA968F-D5CA-96A1-7923-92D3FD865F1A}"/>
                </a:ext>
              </a:extLst>
            </p:cNvPr>
            <p:cNvSpPr/>
            <p:nvPr/>
          </p:nvSpPr>
          <p:spPr>
            <a:xfrm rot="1492103">
              <a:off x="3405727" y="4761832"/>
              <a:ext cx="97142" cy="202783"/>
            </a:xfrm>
            <a:custGeom>
              <a:avLst/>
              <a:gdLst/>
              <a:ahLst/>
              <a:cxnLst/>
              <a:rect l="l" t="t" r="r" b="b"/>
              <a:pathLst>
                <a:path w="3886" h="8112" fill="none" extrusionOk="0">
                  <a:moveTo>
                    <a:pt x="1" y="1"/>
                  </a:moveTo>
                  <a:cubicBezTo>
                    <a:pt x="1" y="1"/>
                    <a:pt x="3443" y="7504"/>
                    <a:pt x="3885" y="8112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45;p23">
              <a:extLst>
                <a:ext uri="{FF2B5EF4-FFF2-40B4-BE49-F238E27FC236}">
                  <a16:creationId xmlns:a16="http://schemas.microsoft.com/office/drawing/2014/main" id="{5EA28E91-FE2B-187E-6AA2-FAA353FD8A21}"/>
                </a:ext>
              </a:extLst>
            </p:cNvPr>
            <p:cNvSpPr/>
            <p:nvPr/>
          </p:nvSpPr>
          <p:spPr>
            <a:xfrm rot="1492103">
              <a:off x="3083492" y="4713707"/>
              <a:ext cx="528906" cy="259078"/>
            </a:xfrm>
            <a:custGeom>
              <a:avLst/>
              <a:gdLst/>
              <a:ahLst/>
              <a:cxnLst/>
              <a:rect l="l" t="t" r="r" b="b"/>
              <a:pathLst>
                <a:path w="21158" h="10364" fill="none" extrusionOk="0">
                  <a:moveTo>
                    <a:pt x="1" y="10364"/>
                  </a:moveTo>
                  <a:lnTo>
                    <a:pt x="21158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46;p23">
              <a:extLst>
                <a:ext uri="{FF2B5EF4-FFF2-40B4-BE49-F238E27FC236}">
                  <a16:creationId xmlns:a16="http://schemas.microsoft.com/office/drawing/2014/main" id="{B4DB46D1-DD6E-9B91-4952-6FBCB0AE781C}"/>
                </a:ext>
              </a:extLst>
            </p:cNvPr>
            <p:cNvSpPr/>
            <p:nvPr/>
          </p:nvSpPr>
          <p:spPr>
            <a:xfrm rot="1492103">
              <a:off x="3120551" y="4853846"/>
              <a:ext cx="54745" cy="25948"/>
            </a:xfrm>
            <a:custGeom>
              <a:avLst/>
              <a:gdLst/>
              <a:ahLst/>
              <a:cxnLst/>
              <a:rect l="l" t="t" r="r" b="b"/>
              <a:pathLst>
                <a:path w="2190" h="1038" fill="none" extrusionOk="0">
                  <a:moveTo>
                    <a:pt x="0" y="1038"/>
                  </a:moveTo>
                  <a:lnTo>
                    <a:pt x="2189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47;p23">
              <a:extLst>
                <a:ext uri="{FF2B5EF4-FFF2-40B4-BE49-F238E27FC236}">
                  <a16:creationId xmlns:a16="http://schemas.microsoft.com/office/drawing/2014/main" id="{8F1C37AC-1E61-AA55-9DED-B18A80694B19}"/>
                </a:ext>
              </a:extLst>
            </p:cNvPr>
            <p:cNvSpPr/>
            <p:nvPr/>
          </p:nvSpPr>
          <p:spPr>
            <a:xfrm rot="1492103">
              <a:off x="3120759" y="4862950"/>
              <a:ext cx="54420" cy="26273"/>
            </a:xfrm>
            <a:custGeom>
              <a:avLst/>
              <a:gdLst/>
              <a:ahLst/>
              <a:cxnLst/>
              <a:rect l="l" t="t" r="r" b="b"/>
              <a:pathLst>
                <a:path w="2177" h="1051" fill="none" extrusionOk="0">
                  <a:moveTo>
                    <a:pt x="1" y="1051"/>
                  </a:moveTo>
                  <a:lnTo>
                    <a:pt x="2177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48;p23">
              <a:extLst>
                <a:ext uri="{FF2B5EF4-FFF2-40B4-BE49-F238E27FC236}">
                  <a16:creationId xmlns:a16="http://schemas.microsoft.com/office/drawing/2014/main" id="{48B86CCF-66B5-7F41-2FC5-C131E2B846E1}"/>
                </a:ext>
              </a:extLst>
            </p:cNvPr>
            <p:cNvSpPr/>
            <p:nvPr/>
          </p:nvSpPr>
          <p:spPr>
            <a:xfrm rot="1492103">
              <a:off x="3120766" y="4872782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0" y="1051"/>
                  </a:moveTo>
                  <a:lnTo>
                    <a:pt x="2189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49;p23">
              <a:extLst>
                <a:ext uri="{FF2B5EF4-FFF2-40B4-BE49-F238E27FC236}">
                  <a16:creationId xmlns:a16="http://schemas.microsoft.com/office/drawing/2014/main" id="{CDC4F964-3B0C-7B31-F11C-39B85E835D95}"/>
                </a:ext>
              </a:extLst>
            </p:cNvPr>
            <p:cNvSpPr/>
            <p:nvPr/>
          </p:nvSpPr>
          <p:spPr>
            <a:xfrm rot="1492103">
              <a:off x="3121028" y="4881968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1" y="1051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50;p23">
              <a:extLst>
                <a:ext uri="{FF2B5EF4-FFF2-40B4-BE49-F238E27FC236}">
                  <a16:creationId xmlns:a16="http://schemas.microsoft.com/office/drawing/2014/main" id="{423DE0CD-2FFF-DEA0-ED31-2CA1D06C7927}"/>
                </a:ext>
              </a:extLst>
            </p:cNvPr>
            <p:cNvSpPr/>
            <p:nvPr/>
          </p:nvSpPr>
          <p:spPr>
            <a:xfrm rot="1492103">
              <a:off x="3120985" y="4892735"/>
              <a:ext cx="54745" cy="25973"/>
            </a:xfrm>
            <a:custGeom>
              <a:avLst/>
              <a:gdLst/>
              <a:ahLst/>
              <a:cxnLst/>
              <a:rect l="l" t="t" r="r" b="b"/>
              <a:pathLst>
                <a:path w="2190" h="1039" fill="none" extrusionOk="0">
                  <a:moveTo>
                    <a:pt x="1" y="1039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51;p23">
              <a:extLst>
                <a:ext uri="{FF2B5EF4-FFF2-40B4-BE49-F238E27FC236}">
                  <a16:creationId xmlns:a16="http://schemas.microsoft.com/office/drawing/2014/main" id="{EFC39DC3-EC14-D99A-83DD-0CF1857B9249}"/>
                </a:ext>
              </a:extLst>
            </p:cNvPr>
            <p:cNvSpPr/>
            <p:nvPr/>
          </p:nvSpPr>
          <p:spPr>
            <a:xfrm rot="1492103">
              <a:off x="3420507" y="4799371"/>
              <a:ext cx="261303" cy="140788"/>
            </a:xfrm>
            <a:custGeom>
              <a:avLst/>
              <a:gdLst/>
              <a:ahLst/>
              <a:cxnLst/>
              <a:rect l="l" t="t" r="r" b="b"/>
              <a:pathLst>
                <a:path w="10453" h="5632" fill="none" extrusionOk="0">
                  <a:moveTo>
                    <a:pt x="0" y="1"/>
                  </a:moveTo>
                  <a:cubicBezTo>
                    <a:pt x="0" y="1"/>
                    <a:pt x="2658" y="5100"/>
                    <a:pt x="3063" y="5632"/>
                  </a:cubicBezTo>
                  <a:cubicBezTo>
                    <a:pt x="3063" y="5632"/>
                    <a:pt x="6353" y="3911"/>
                    <a:pt x="7011" y="3974"/>
                  </a:cubicBezTo>
                  <a:cubicBezTo>
                    <a:pt x="7656" y="4050"/>
                    <a:pt x="8263" y="4278"/>
                    <a:pt x="8263" y="4278"/>
                  </a:cubicBezTo>
                  <a:lnTo>
                    <a:pt x="10452" y="324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52;p23">
              <a:extLst>
                <a:ext uri="{FF2B5EF4-FFF2-40B4-BE49-F238E27FC236}">
                  <a16:creationId xmlns:a16="http://schemas.microsoft.com/office/drawing/2014/main" id="{F34F8D90-8D44-3662-8972-45F59231277B}"/>
                </a:ext>
              </a:extLst>
            </p:cNvPr>
            <p:cNvSpPr/>
            <p:nvPr/>
          </p:nvSpPr>
          <p:spPr>
            <a:xfrm rot="1492103">
              <a:off x="3630288" y="4899488"/>
              <a:ext cx="25323" cy="25973"/>
            </a:xfrm>
            <a:custGeom>
              <a:avLst/>
              <a:gdLst/>
              <a:ahLst/>
              <a:cxnLst/>
              <a:rect l="l" t="t" r="r" b="b"/>
              <a:pathLst>
                <a:path w="1013" h="1039" fill="none" extrusionOk="0">
                  <a:moveTo>
                    <a:pt x="899" y="330"/>
                  </a:moveTo>
                  <a:cubicBezTo>
                    <a:pt x="1013" y="558"/>
                    <a:pt x="924" y="823"/>
                    <a:pt x="709" y="937"/>
                  </a:cubicBezTo>
                  <a:cubicBezTo>
                    <a:pt x="481" y="1038"/>
                    <a:pt x="216" y="937"/>
                    <a:pt x="102" y="709"/>
                  </a:cubicBezTo>
                  <a:cubicBezTo>
                    <a:pt x="1" y="482"/>
                    <a:pt x="89" y="203"/>
                    <a:pt x="304" y="102"/>
                  </a:cubicBezTo>
                  <a:cubicBezTo>
                    <a:pt x="519" y="1"/>
                    <a:pt x="798" y="102"/>
                    <a:pt x="899" y="330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53;p23">
              <a:extLst>
                <a:ext uri="{FF2B5EF4-FFF2-40B4-BE49-F238E27FC236}">
                  <a16:creationId xmlns:a16="http://schemas.microsoft.com/office/drawing/2014/main" id="{47E494CB-3333-1200-0A41-80D432497BEE}"/>
                </a:ext>
              </a:extLst>
            </p:cNvPr>
            <p:cNvSpPr/>
            <p:nvPr/>
          </p:nvSpPr>
          <p:spPr>
            <a:xfrm rot="1492103">
              <a:off x="3118578" y="4745508"/>
              <a:ext cx="116440" cy="100617"/>
            </a:xfrm>
            <a:custGeom>
              <a:avLst/>
              <a:gdLst/>
              <a:ahLst/>
              <a:cxnLst/>
              <a:rect l="l" t="t" r="r" b="b"/>
              <a:pathLst>
                <a:path w="4658" h="4025" fill="none" extrusionOk="0">
                  <a:moveTo>
                    <a:pt x="1469" y="4012"/>
                  </a:moveTo>
                  <a:lnTo>
                    <a:pt x="4341" y="2633"/>
                  </a:lnTo>
                  <a:cubicBezTo>
                    <a:pt x="4341" y="2633"/>
                    <a:pt x="4657" y="2544"/>
                    <a:pt x="4278" y="1785"/>
                  </a:cubicBezTo>
                  <a:cubicBezTo>
                    <a:pt x="3898" y="1026"/>
                    <a:pt x="3506" y="343"/>
                    <a:pt x="3506" y="343"/>
                  </a:cubicBezTo>
                  <a:cubicBezTo>
                    <a:pt x="3506" y="343"/>
                    <a:pt x="3443" y="1"/>
                    <a:pt x="2873" y="279"/>
                  </a:cubicBezTo>
                  <a:cubicBezTo>
                    <a:pt x="2304" y="545"/>
                    <a:pt x="418" y="1456"/>
                    <a:pt x="418" y="1456"/>
                  </a:cubicBezTo>
                  <a:cubicBezTo>
                    <a:pt x="418" y="1456"/>
                    <a:pt x="1" y="1671"/>
                    <a:pt x="266" y="2152"/>
                  </a:cubicBezTo>
                  <a:cubicBezTo>
                    <a:pt x="532" y="2620"/>
                    <a:pt x="1000" y="3683"/>
                    <a:pt x="1000" y="3683"/>
                  </a:cubicBezTo>
                  <a:cubicBezTo>
                    <a:pt x="1000" y="3683"/>
                    <a:pt x="1203" y="4025"/>
                    <a:pt x="1469" y="4012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54;p23">
              <a:extLst>
                <a:ext uri="{FF2B5EF4-FFF2-40B4-BE49-F238E27FC236}">
                  <a16:creationId xmlns:a16="http://schemas.microsoft.com/office/drawing/2014/main" id="{B66891B5-9785-E53D-90CA-9F0C19BE9913}"/>
                </a:ext>
              </a:extLst>
            </p:cNvPr>
            <p:cNvSpPr/>
            <p:nvPr/>
          </p:nvSpPr>
          <p:spPr>
            <a:xfrm rot="1492103">
              <a:off x="3231118" y="4743928"/>
              <a:ext cx="112941" cy="101891"/>
            </a:xfrm>
            <a:custGeom>
              <a:avLst/>
              <a:gdLst/>
              <a:ahLst/>
              <a:cxnLst/>
              <a:rect l="l" t="t" r="r" b="b"/>
              <a:pathLst>
                <a:path w="4518" h="4076" fill="none" extrusionOk="0">
                  <a:moveTo>
                    <a:pt x="1025" y="3569"/>
                  </a:moveTo>
                  <a:lnTo>
                    <a:pt x="177" y="1975"/>
                  </a:lnTo>
                  <a:cubicBezTo>
                    <a:pt x="177" y="1975"/>
                    <a:pt x="0" y="1620"/>
                    <a:pt x="696" y="1291"/>
                  </a:cubicBezTo>
                  <a:cubicBezTo>
                    <a:pt x="1405" y="950"/>
                    <a:pt x="3151" y="114"/>
                    <a:pt x="3151" y="114"/>
                  </a:cubicBezTo>
                  <a:cubicBezTo>
                    <a:pt x="3151" y="114"/>
                    <a:pt x="3594" y="1"/>
                    <a:pt x="3822" y="570"/>
                  </a:cubicBezTo>
                  <a:cubicBezTo>
                    <a:pt x="4062" y="1139"/>
                    <a:pt x="4404" y="1987"/>
                    <a:pt x="4404" y="1987"/>
                  </a:cubicBezTo>
                  <a:cubicBezTo>
                    <a:pt x="4404" y="1987"/>
                    <a:pt x="4518" y="2544"/>
                    <a:pt x="4176" y="2683"/>
                  </a:cubicBezTo>
                  <a:cubicBezTo>
                    <a:pt x="3328" y="3038"/>
                    <a:pt x="1481" y="3974"/>
                    <a:pt x="1481" y="3974"/>
                  </a:cubicBezTo>
                  <a:cubicBezTo>
                    <a:pt x="1481" y="3974"/>
                    <a:pt x="1266" y="4075"/>
                    <a:pt x="1025" y="356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55;p23">
              <a:extLst>
                <a:ext uri="{FF2B5EF4-FFF2-40B4-BE49-F238E27FC236}">
                  <a16:creationId xmlns:a16="http://schemas.microsoft.com/office/drawing/2014/main" id="{8DA09168-2B86-94D8-12DF-835A9B877F67}"/>
                </a:ext>
              </a:extLst>
            </p:cNvPr>
            <p:cNvSpPr/>
            <p:nvPr/>
          </p:nvSpPr>
          <p:spPr>
            <a:xfrm rot="1492103">
              <a:off x="3340741" y="4741202"/>
              <a:ext cx="116115" cy="104416"/>
            </a:xfrm>
            <a:custGeom>
              <a:avLst/>
              <a:gdLst/>
              <a:ahLst/>
              <a:cxnLst/>
              <a:rect l="l" t="t" r="r" b="b"/>
              <a:pathLst>
                <a:path w="4645" h="4177" fill="none" extrusionOk="0">
                  <a:moveTo>
                    <a:pt x="165" y="1924"/>
                  </a:moveTo>
                  <a:lnTo>
                    <a:pt x="1013" y="3696"/>
                  </a:lnTo>
                  <a:cubicBezTo>
                    <a:pt x="1013" y="3696"/>
                    <a:pt x="1202" y="4176"/>
                    <a:pt x="1785" y="3911"/>
                  </a:cubicBezTo>
                  <a:cubicBezTo>
                    <a:pt x="2354" y="3658"/>
                    <a:pt x="4290" y="2721"/>
                    <a:pt x="4290" y="2721"/>
                  </a:cubicBezTo>
                  <a:cubicBezTo>
                    <a:pt x="4290" y="2721"/>
                    <a:pt x="4644" y="2607"/>
                    <a:pt x="4163" y="1696"/>
                  </a:cubicBezTo>
                  <a:cubicBezTo>
                    <a:pt x="3695" y="798"/>
                    <a:pt x="3569" y="443"/>
                    <a:pt x="3569" y="443"/>
                  </a:cubicBezTo>
                  <a:cubicBezTo>
                    <a:pt x="3569" y="443"/>
                    <a:pt x="3379" y="1"/>
                    <a:pt x="2544" y="494"/>
                  </a:cubicBezTo>
                  <a:cubicBezTo>
                    <a:pt x="2379" y="583"/>
                    <a:pt x="696" y="1367"/>
                    <a:pt x="696" y="1367"/>
                  </a:cubicBezTo>
                  <a:cubicBezTo>
                    <a:pt x="696" y="1367"/>
                    <a:pt x="0" y="1570"/>
                    <a:pt x="165" y="1924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56;p23">
              <a:extLst>
                <a:ext uri="{FF2B5EF4-FFF2-40B4-BE49-F238E27FC236}">
                  <a16:creationId xmlns:a16="http://schemas.microsoft.com/office/drawing/2014/main" id="{E82D3A00-9748-8FE0-3AEA-BD01820758A4}"/>
                </a:ext>
              </a:extLst>
            </p:cNvPr>
            <p:cNvSpPr/>
            <p:nvPr/>
          </p:nvSpPr>
          <p:spPr>
            <a:xfrm rot="1492103">
              <a:off x="3468287" y="4744327"/>
              <a:ext cx="166411" cy="111041"/>
            </a:xfrm>
            <a:custGeom>
              <a:avLst/>
              <a:gdLst/>
              <a:ahLst/>
              <a:cxnLst/>
              <a:rect l="l" t="t" r="r" b="b"/>
              <a:pathLst>
                <a:path w="6657" h="4442" fill="none" extrusionOk="0">
                  <a:moveTo>
                    <a:pt x="102" y="2316"/>
                  </a:moveTo>
                  <a:lnTo>
                    <a:pt x="899" y="3973"/>
                  </a:lnTo>
                  <a:cubicBezTo>
                    <a:pt x="899" y="3973"/>
                    <a:pt x="1025" y="4442"/>
                    <a:pt x="1974" y="3986"/>
                  </a:cubicBezTo>
                  <a:cubicBezTo>
                    <a:pt x="2923" y="3530"/>
                    <a:pt x="5859" y="2126"/>
                    <a:pt x="5859" y="2126"/>
                  </a:cubicBezTo>
                  <a:cubicBezTo>
                    <a:pt x="5859" y="2126"/>
                    <a:pt x="6656" y="1885"/>
                    <a:pt x="5821" y="1278"/>
                  </a:cubicBezTo>
                  <a:cubicBezTo>
                    <a:pt x="4973" y="658"/>
                    <a:pt x="4227" y="203"/>
                    <a:pt x="4227" y="203"/>
                  </a:cubicBezTo>
                  <a:cubicBezTo>
                    <a:pt x="4227" y="203"/>
                    <a:pt x="4037" y="0"/>
                    <a:pt x="3328" y="342"/>
                  </a:cubicBezTo>
                  <a:cubicBezTo>
                    <a:pt x="2607" y="683"/>
                    <a:pt x="367" y="1772"/>
                    <a:pt x="367" y="1772"/>
                  </a:cubicBezTo>
                  <a:cubicBezTo>
                    <a:pt x="367" y="1772"/>
                    <a:pt x="0" y="1911"/>
                    <a:pt x="102" y="231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57;p23">
              <a:extLst>
                <a:ext uri="{FF2B5EF4-FFF2-40B4-BE49-F238E27FC236}">
                  <a16:creationId xmlns:a16="http://schemas.microsoft.com/office/drawing/2014/main" id="{EB35FC61-7935-BD8D-352B-AE5905902113}"/>
                </a:ext>
              </a:extLst>
            </p:cNvPr>
            <p:cNvSpPr/>
            <p:nvPr/>
          </p:nvSpPr>
          <p:spPr>
            <a:xfrm rot="1492103">
              <a:off x="3518613" y="4748448"/>
              <a:ext cx="31647" cy="87668"/>
            </a:xfrm>
            <a:custGeom>
              <a:avLst/>
              <a:gdLst/>
              <a:ahLst/>
              <a:cxnLst/>
              <a:rect l="l" t="t" r="r" b="b"/>
              <a:pathLst>
                <a:path w="1266" h="3507" fill="none" extrusionOk="0">
                  <a:moveTo>
                    <a:pt x="0" y="520"/>
                  </a:moveTo>
                  <a:lnTo>
                    <a:pt x="25" y="3506"/>
                  </a:lnTo>
                  <a:lnTo>
                    <a:pt x="1265" y="2911"/>
                  </a:lnTo>
                  <a:lnTo>
                    <a:pt x="1088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58;p23">
              <a:extLst>
                <a:ext uri="{FF2B5EF4-FFF2-40B4-BE49-F238E27FC236}">
                  <a16:creationId xmlns:a16="http://schemas.microsoft.com/office/drawing/2014/main" id="{6FD081F5-FA7A-3FB9-DAD0-4B34B09BEF3C}"/>
                </a:ext>
              </a:extLst>
            </p:cNvPr>
            <p:cNvSpPr/>
            <p:nvPr/>
          </p:nvSpPr>
          <p:spPr>
            <a:xfrm rot="1492103">
              <a:off x="3276937" y="4753688"/>
              <a:ext cx="16774" cy="81643"/>
            </a:xfrm>
            <a:custGeom>
              <a:avLst/>
              <a:gdLst/>
              <a:ahLst/>
              <a:cxnLst/>
              <a:rect l="l" t="t" r="r" b="b"/>
              <a:pathLst>
                <a:path w="671" h="3266" fill="none" extrusionOk="0">
                  <a:moveTo>
                    <a:pt x="0" y="3266"/>
                  </a:moveTo>
                  <a:lnTo>
                    <a:pt x="228" y="203"/>
                  </a:lnTo>
                  <a:lnTo>
                    <a:pt x="671" y="1"/>
                  </a:lnTo>
                  <a:lnTo>
                    <a:pt x="544" y="310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59;p23">
              <a:extLst>
                <a:ext uri="{FF2B5EF4-FFF2-40B4-BE49-F238E27FC236}">
                  <a16:creationId xmlns:a16="http://schemas.microsoft.com/office/drawing/2014/main" id="{A60CC256-CDA3-0D3E-3DCA-B927179B9F62}"/>
                </a:ext>
              </a:extLst>
            </p:cNvPr>
            <p:cNvSpPr/>
            <p:nvPr/>
          </p:nvSpPr>
          <p:spPr>
            <a:xfrm rot="1492103">
              <a:off x="3307873" y="4759585"/>
              <a:ext cx="19323" cy="75319"/>
            </a:xfrm>
            <a:custGeom>
              <a:avLst/>
              <a:gdLst/>
              <a:ahLst/>
              <a:cxnLst/>
              <a:rect l="l" t="t" r="r" b="b"/>
              <a:pathLst>
                <a:path w="773" h="3013" fill="none" extrusionOk="0">
                  <a:moveTo>
                    <a:pt x="203" y="3012"/>
                  </a:moveTo>
                  <a:lnTo>
                    <a:pt x="0" y="76"/>
                  </a:lnTo>
                  <a:lnTo>
                    <a:pt x="291" y="0"/>
                  </a:lnTo>
                  <a:lnTo>
                    <a:pt x="772" y="2746"/>
                  </a:ln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532;p23">
            <a:extLst>
              <a:ext uri="{FF2B5EF4-FFF2-40B4-BE49-F238E27FC236}">
                <a16:creationId xmlns:a16="http://schemas.microsoft.com/office/drawing/2014/main" id="{3A47824C-4565-E9D8-AEF7-9E7F1C8FF99F}"/>
              </a:ext>
            </a:extLst>
          </p:cNvPr>
          <p:cNvGrpSpPr/>
          <p:nvPr/>
        </p:nvGrpSpPr>
        <p:grpSpPr>
          <a:xfrm>
            <a:off x="8157265" y="1851988"/>
            <a:ext cx="339205" cy="282250"/>
            <a:chOff x="2967600" y="4528286"/>
            <a:chExt cx="765827" cy="670678"/>
          </a:xfrm>
        </p:grpSpPr>
        <p:sp>
          <p:nvSpPr>
            <p:cNvPr id="49" name="Google Shape;533;p23">
              <a:extLst>
                <a:ext uri="{FF2B5EF4-FFF2-40B4-BE49-F238E27FC236}">
                  <a16:creationId xmlns:a16="http://schemas.microsoft.com/office/drawing/2014/main" id="{76AD4D98-5417-4E2F-8EAB-6FD783D50FC0}"/>
                </a:ext>
              </a:extLst>
            </p:cNvPr>
            <p:cNvSpPr/>
            <p:nvPr/>
          </p:nvSpPr>
          <p:spPr>
            <a:xfrm rot="1492103">
              <a:off x="3031179" y="4642031"/>
              <a:ext cx="638671" cy="443188"/>
            </a:xfrm>
            <a:custGeom>
              <a:avLst/>
              <a:gdLst/>
              <a:ahLst/>
              <a:cxnLst/>
              <a:rect l="l" t="t" r="r" b="b"/>
              <a:pathLst>
                <a:path w="25549" h="17729" fill="none" extrusionOk="0">
                  <a:moveTo>
                    <a:pt x="3848" y="17728"/>
                  </a:moveTo>
                  <a:lnTo>
                    <a:pt x="1620" y="13059"/>
                  </a:lnTo>
                  <a:cubicBezTo>
                    <a:pt x="1620" y="13059"/>
                    <a:pt x="1" y="9693"/>
                    <a:pt x="1747" y="8503"/>
                  </a:cubicBezTo>
                  <a:cubicBezTo>
                    <a:pt x="3481" y="7314"/>
                    <a:pt x="7112" y="5062"/>
                    <a:pt x="9339" y="3910"/>
                  </a:cubicBezTo>
                  <a:cubicBezTo>
                    <a:pt x="11554" y="2759"/>
                    <a:pt x="16312" y="658"/>
                    <a:pt x="17792" y="329"/>
                  </a:cubicBezTo>
                  <a:cubicBezTo>
                    <a:pt x="19273" y="0"/>
                    <a:pt x="20728" y="607"/>
                    <a:pt x="22778" y="2695"/>
                  </a:cubicBezTo>
                  <a:cubicBezTo>
                    <a:pt x="24840" y="4783"/>
                    <a:pt x="25321" y="5606"/>
                    <a:pt x="25549" y="6783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34;p23">
              <a:extLst>
                <a:ext uri="{FF2B5EF4-FFF2-40B4-BE49-F238E27FC236}">
                  <a16:creationId xmlns:a16="http://schemas.microsoft.com/office/drawing/2014/main" id="{28B8136F-B80B-02CD-1664-FF9CABA68487}"/>
                </a:ext>
              </a:extLst>
            </p:cNvPr>
            <p:cNvSpPr/>
            <p:nvPr/>
          </p:nvSpPr>
          <p:spPr>
            <a:xfrm rot="1492103">
              <a:off x="3586323" y="4934014"/>
              <a:ext cx="92367" cy="59170"/>
            </a:xfrm>
            <a:custGeom>
              <a:avLst/>
              <a:gdLst/>
              <a:ahLst/>
              <a:cxnLst/>
              <a:rect l="l" t="t" r="r" b="b"/>
              <a:pathLst>
                <a:path w="3695" h="2367" fill="none" extrusionOk="0">
                  <a:moveTo>
                    <a:pt x="3568" y="355"/>
                  </a:moveTo>
                  <a:cubicBezTo>
                    <a:pt x="3695" y="608"/>
                    <a:pt x="3581" y="911"/>
                    <a:pt x="3341" y="1025"/>
                  </a:cubicBezTo>
                  <a:lnTo>
                    <a:pt x="797" y="2240"/>
                  </a:lnTo>
                  <a:cubicBezTo>
                    <a:pt x="544" y="2367"/>
                    <a:pt x="240" y="2253"/>
                    <a:pt x="127" y="2012"/>
                  </a:cubicBezTo>
                  <a:lnTo>
                    <a:pt x="127" y="2012"/>
                  </a:lnTo>
                  <a:cubicBezTo>
                    <a:pt x="0" y="1759"/>
                    <a:pt x="114" y="1456"/>
                    <a:pt x="354" y="1342"/>
                  </a:cubicBezTo>
                  <a:lnTo>
                    <a:pt x="2898" y="127"/>
                  </a:lnTo>
                  <a:cubicBezTo>
                    <a:pt x="3151" y="0"/>
                    <a:pt x="3455" y="114"/>
                    <a:pt x="356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35;p23">
              <a:extLst>
                <a:ext uri="{FF2B5EF4-FFF2-40B4-BE49-F238E27FC236}">
                  <a16:creationId xmlns:a16="http://schemas.microsoft.com/office/drawing/2014/main" id="{440FCBBA-79A6-3088-2FAB-8B8C7108A05B}"/>
                </a:ext>
              </a:extLst>
            </p:cNvPr>
            <p:cNvSpPr/>
            <p:nvPr/>
          </p:nvSpPr>
          <p:spPr>
            <a:xfrm rot="1492103">
              <a:off x="3033742" y="4956619"/>
              <a:ext cx="79118" cy="52846"/>
            </a:xfrm>
            <a:custGeom>
              <a:avLst/>
              <a:gdLst/>
              <a:ahLst/>
              <a:cxnLst/>
              <a:rect l="l" t="t" r="r" b="b"/>
              <a:pathLst>
                <a:path w="3165" h="2114" fill="none" extrusionOk="0">
                  <a:moveTo>
                    <a:pt x="3038" y="355"/>
                  </a:moveTo>
                  <a:cubicBezTo>
                    <a:pt x="3164" y="608"/>
                    <a:pt x="3051" y="911"/>
                    <a:pt x="2810" y="1025"/>
                  </a:cubicBezTo>
                  <a:lnTo>
                    <a:pt x="785" y="2000"/>
                  </a:lnTo>
                  <a:cubicBezTo>
                    <a:pt x="532" y="2114"/>
                    <a:pt x="241" y="2012"/>
                    <a:pt x="115" y="1759"/>
                  </a:cubicBezTo>
                  <a:lnTo>
                    <a:pt x="115" y="1759"/>
                  </a:lnTo>
                  <a:cubicBezTo>
                    <a:pt x="1" y="1506"/>
                    <a:pt x="102" y="1215"/>
                    <a:pt x="355" y="1089"/>
                  </a:cubicBezTo>
                  <a:lnTo>
                    <a:pt x="2380" y="127"/>
                  </a:lnTo>
                  <a:cubicBezTo>
                    <a:pt x="2620" y="0"/>
                    <a:pt x="2924" y="114"/>
                    <a:pt x="303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36;p23">
              <a:extLst>
                <a:ext uri="{FF2B5EF4-FFF2-40B4-BE49-F238E27FC236}">
                  <a16:creationId xmlns:a16="http://schemas.microsoft.com/office/drawing/2014/main" id="{9A8D2AD1-9FE1-C875-DB78-D7086D0A9621}"/>
                </a:ext>
              </a:extLst>
            </p:cNvPr>
            <p:cNvSpPr/>
            <p:nvPr/>
          </p:nvSpPr>
          <p:spPr>
            <a:xfrm rot="1492103">
              <a:off x="3106220" y="4931459"/>
              <a:ext cx="121815" cy="121790"/>
            </a:xfrm>
            <a:custGeom>
              <a:avLst/>
              <a:gdLst/>
              <a:ahLst/>
              <a:cxnLst/>
              <a:rect l="l" t="t" r="r" b="b"/>
              <a:pathLst>
                <a:path w="4873" h="4872" fill="none" extrusionOk="0">
                  <a:moveTo>
                    <a:pt x="4366" y="1518"/>
                  </a:moveTo>
                  <a:cubicBezTo>
                    <a:pt x="4873" y="2581"/>
                    <a:pt x="4430" y="3859"/>
                    <a:pt x="3367" y="4366"/>
                  </a:cubicBezTo>
                  <a:cubicBezTo>
                    <a:pt x="2304" y="4872"/>
                    <a:pt x="1026" y="4429"/>
                    <a:pt x="520" y="3366"/>
                  </a:cubicBezTo>
                  <a:cubicBezTo>
                    <a:pt x="1" y="2290"/>
                    <a:pt x="456" y="1025"/>
                    <a:pt x="1519" y="506"/>
                  </a:cubicBezTo>
                  <a:cubicBezTo>
                    <a:pt x="2582" y="0"/>
                    <a:pt x="3860" y="456"/>
                    <a:pt x="4366" y="1518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7;p23">
              <a:extLst>
                <a:ext uri="{FF2B5EF4-FFF2-40B4-BE49-F238E27FC236}">
                  <a16:creationId xmlns:a16="http://schemas.microsoft.com/office/drawing/2014/main" id="{494FE74D-00F9-D24E-CA6D-E60A7F43CE31}"/>
                </a:ext>
              </a:extLst>
            </p:cNvPr>
            <p:cNvSpPr/>
            <p:nvPr/>
          </p:nvSpPr>
          <p:spPr>
            <a:xfrm rot="1492103">
              <a:off x="3135638" y="4960928"/>
              <a:ext cx="63295" cy="62970"/>
            </a:xfrm>
            <a:custGeom>
              <a:avLst/>
              <a:gdLst/>
              <a:ahLst/>
              <a:cxnLst/>
              <a:rect l="l" t="t" r="r" b="b"/>
              <a:pathLst>
                <a:path w="2532" h="2519" fill="none" extrusionOk="0">
                  <a:moveTo>
                    <a:pt x="2266" y="785"/>
                  </a:moveTo>
                  <a:cubicBezTo>
                    <a:pt x="2531" y="1329"/>
                    <a:pt x="2291" y="2000"/>
                    <a:pt x="1747" y="2266"/>
                  </a:cubicBezTo>
                  <a:cubicBezTo>
                    <a:pt x="1190" y="2519"/>
                    <a:pt x="532" y="2291"/>
                    <a:pt x="266" y="1734"/>
                  </a:cubicBezTo>
                  <a:cubicBezTo>
                    <a:pt x="1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6" y="78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38;p23">
              <a:extLst>
                <a:ext uri="{FF2B5EF4-FFF2-40B4-BE49-F238E27FC236}">
                  <a16:creationId xmlns:a16="http://schemas.microsoft.com/office/drawing/2014/main" id="{B57FB3A3-A391-621A-BE99-09773C8C5523}"/>
                </a:ext>
              </a:extLst>
            </p:cNvPr>
            <p:cNvSpPr/>
            <p:nvPr/>
          </p:nvSpPr>
          <p:spPr>
            <a:xfrm rot="1492103">
              <a:off x="3161884" y="4987202"/>
              <a:ext cx="10799" cy="10449"/>
            </a:xfrm>
            <a:custGeom>
              <a:avLst/>
              <a:gdLst/>
              <a:ahLst/>
              <a:cxnLst/>
              <a:rect l="l" t="t" r="r" b="b"/>
              <a:pathLst>
                <a:path w="432" h="418" fill="none" extrusionOk="0">
                  <a:moveTo>
                    <a:pt x="381" y="127"/>
                  </a:moveTo>
                  <a:cubicBezTo>
                    <a:pt x="431" y="228"/>
                    <a:pt x="381" y="329"/>
                    <a:pt x="292" y="380"/>
                  </a:cubicBezTo>
                  <a:cubicBezTo>
                    <a:pt x="203" y="418"/>
                    <a:pt x="90" y="380"/>
                    <a:pt x="52" y="291"/>
                  </a:cubicBezTo>
                  <a:cubicBezTo>
                    <a:pt x="1" y="203"/>
                    <a:pt x="39" y="89"/>
                    <a:pt x="140" y="51"/>
                  </a:cubicBezTo>
                  <a:cubicBezTo>
                    <a:pt x="229" y="0"/>
                    <a:pt x="343" y="38"/>
                    <a:pt x="381" y="127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39;p23">
              <a:extLst>
                <a:ext uri="{FF2B5EF4-FFF2-40B4-BE49-F238E27FC236}">
                  <a16:creationId xmlns:a16="http://schemas.microsoft.com/office/drawing/2014/main" id="{399C7B40-E1E2-04B7-1CAF-A9FC6035C5DF}"/>
                </a:ext>
              </a:extLst>
            </p:cNvPr>
            <p:cNvSpPr/>
            <p:nvPr/>
          </p:nvSpPr>
          <p:spPr>
            <a:xfrm rot="1492103">
              <a:off x="3466021" y="4921760"/>
              <a:ext cx="121790" cy="12179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4353" y="1519"/>
                  </a:moveTo>
                  <a:cubicBezTo>
                    <a:pt x="4872" y="2582"/>
                    <a:pt x="4416" y="3860"/>
                    <a:pt x="3353" y="4366"/>
                  </a:cubicBezTo>
                  <a:cubicBezTo>
                    <a:pt x="2291" y="4872"/>
                    <a:pt x="1013" y="4429"/>
                    <a:pt x="506" y="3366"/>
                  </a:cubicBezTo>
                  <a:cubicBezTo>
                    <a:pt x="0" y="2303"/>
                    <a:pt x="443" y="1025"/>
                    <a:pt x="1506" y="519"/>
                  </a:cubicBezTo>
                  <a:cubicBezTo>
                    <a:pt x="2569" y="0"/>
                    <a:pt x="3847" y="456"/>
                    <a:pt x="4353" y="151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40;p23">
              <a:extLst>
                <a:ext uri="{FF2B5EF4-FFF2-40B4-BE49-F238E27FC236}">
                  <a16:creationId xmlns:a16="http://schemas.microsoft.com/office/drawing/2014/main" id="{10BB2223-C42D-9C88-B1C1-7FCAAE61A488}"/>
                </a:ext>
              </a:extLst>
            </p:cNvPr>
            <p:cNvSpPr/>
            <p:nvPr/>
          </p:nvSpPr>
          <p:spPr>
            <a:xfrm rot="1492103">
              <a:off x="3495074" y="4951083"/>
              <a:ext cx="63295" cy="63295"/>
            </a:xfrm>
            <a:custGeom>
              <a:avLst/>
              <a:gdLst/>
              <a:ahLst/>
              <a:cxnLst/>
              <a:rect l="l" t="t" r="r" b="b"/>
              <a:pathLst>
                <a:path w="2532" h="2532" fill="none" extrusionOk="0">
                  <a:moveTo>
                    <a:pt x="2265" y="786"/>
                  </a:moveTo>
                  <a:cubicBezTo>
                    <a:pt x="2531" y="1342"/>
                    <a:pt x="2303" y="2000"/>
                    <a:pt x="1747" y="2266"/>
                  </a:cubicBezTo>
                  <a:cubicBezTo>
                    <a:pt x="1190" y="2532"/>
                    <a:pt x="532" y="2291"/>
                    <a:pt x="266" y="1747"/>
                  </a:cubicBezTo>
                  <a:cubicBezTo>
                    <a:pt x="0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5" y="78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41;p23">
              <a:extLst>
                <a:ext uri="{FF2B5EF4-FFF2-40B4-BE49-F238E27FC236}">
                  <a16:creationId xmlns:a16="http://schemas.microsoft.com/office/drawing/2014/main" id="{3ACEE7D3-73FC-6C61-7804-59D5019120E7}"/>
                </a:ext>
              </a:extLst>
            </p:cNvPr>
            <p:cNvSpPr/>
            <p:nvPr/>
          </p:nvSpPr>
          <p:spPr>
            <a:xfrm rot="1492103">
              <a:off x="3521700" y="4977434"/>
              <a:ext cx="10449" cy="10449"/>
            </a:xfrm>
            <a:custGeom>
              <a:avLst/>
              <a:gdLst/>
              <a:ahLst/>
              <a:cxnLst/>
              <a:rect l="l" t="t" r="r" b="b"/>
              <a:pathLst>
                <a:path w="418" h="418" fill="none" extrusionOk="0">
                  <a:moveTo>
                    <a:pt x="367" y="139"/>
                  </a:moveTo>
                  <a:cubicBezTo>
                    <a:pt x="418" y="228"/>
                    <a:pt x="380" y="329"/>
                    <a:pt x="291" y="380"/>
                  </a:cubicBezTo>
                  <a:cubicBezTo>
                    <a:pt x="190" y="418"/>
                    <a:pt x="89" y="380"/>
                    <a:pt x="38" y="291"/>
                  </a:cubicBezTo>
                  <a:cubicBezTo>
                    <a:pt x="0" y="203"/>
                    <a:pt x="38" y="89"/>
                    <a:pt x="127" y="51"/>
                  </a:cubicBezTo>
                  <a:cubicBezTo>
                    <a:pt x="215" y="0"/>
                    <a:pt x="329" y="38"/>
                    <a:pt x="367" y="13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42;p23">
              <a:extLst>
                <a:ext uri="{FF2B5EF4-FFF2-40B4-BE49-F238E27FC236}">
                  <a16:creationId xmlns:a16="http://schemas.microsoft.com/office/drawing/2014/main" id="{BC3E127F-2C4A-286F-F390-0272EFF14AC8}"/>
                </a:ext>
              </a:extLst>
            </p:cNvPr>
            <p:cNvSpPr/>
            <p:nvPr/>
          </p:nvSpPr>
          <p:spPr>
            <a:xfrm rot="1492103">
              <a:off x="3233231" y="4922499"/>
              <a:ext cx="226531" cy="114215"/>
            </a:xfrm>
            <a:custGeom>
              <a:avLst/>
              <a:gdLst/>
              <a:ahLst/>
              <a:cxnLst/>
              <a:rect l="l" t="t" r="r" b="b"/>
              <a:pathLst>
                <a:path w="9062" h="4569" fill="none" extrusionOk="0">
                  <a:moveTo>
                    <a:pt x="1" y="4568"/>
                  </a:moveTo>
                  <a:lnTo>
                    <a:pt x="906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43;p23">
              <a:extLst>
                <a:ext uri="{FF2B5EF4-FFF2-40B4-BE49-F238E27FC236}">
                  <a16:creationId xmlns:a16="http://schemas.microsoft.com/office/drawing/2014/main" id="{6454C781-4D72-2402-C944-35A9F7CA70D0}"/>
                </a:ext>
              </a:extLst>
            </p:cNvPr>
            <p:cNvSpPr/>
            <p:nvPr/>
          </p:nvSpPr>
          <p:spPr>
            <a:xfrm rot="1492103">
              <a:off x="3101594" y="4637243"/>
              <a:ext cx="468486" cy="230306"/>
            </a:xfrm>
            <a:custGeom>
              <a:avLst/>
              <a:gdLst/>
              <a:ahLst/>
              <a:cxnLst/>
              <a:rect l="l" t="t" r="r" b="b"/>
              <a:pathLst>
                <a:path w="18741" h="9213" fill="none" extrusionOk="0">
                  <a:moveTo>
                    <a:pt x="0" y="9212"/>
                  </a:moveTo>
                  <a:lnTo>
                    <a:pt x="1874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44;p23">
              <a:extLst>
                <a:ext uri="{FF2B5EF4-FFF2-40B4-BE49-F238E27FC236}">
                  <a16:creationId xmlns:a16="http://schemas.microsoft.com/office/drawing/2014/main" id="{919A9192-DC5E-1EF6-F369-FE1024EB3802}"/>
                </a:ext>
              </a:extLst>
            </p:cNvPr>
            <p:cNvSpPr/>
            <p:nvPr/>
          </p:nvSpPr>
          <p:spPr>
            <a:xfrm rot="1492103">
              <a:off x="3405727" y="4761832"/>
              <a:ext cx="97142" cy="202783"/>
            </a:xfrm>
            <a:custGeom>
              <a:avLst/>
              <a:gdLst/>
              <a:ahLst/>
              <a:cxnLst/>
              <a:rect l="l" t="t" r="r" b="b"/>
              <a:pathLst>
                <a:path w="3886" h="8112" fill="none" extrusionOk="0">
                  <a:moveTo>
                    <a:pt x="1" y="1"/>
                  </a:moveTo>
                  <a:cubicBezTo>
                    <a:pt x="1" y="1"/>
                    <a:pt x="3443" y="7504"/>
                    <a:pt x="3885" y="8112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45;p23">
              <a:extLst>
                <a:ext uri="{FF2B5EF4-FFF2-40B4-BE49-F238E27FC236}">
                  <a16:creationId xmlns:a16="http://schemas.microsoft.com/office/drawing/2014/main" id="{3ED094B4-A284-955B-B7F9-2659A10DB90C}"/>
                </a:ext>
              </a:extLst>
            </p:cNvPr>
            <p:cNvSpPr/>
            <p:nvPr/>
          </p:nvSpPr>
          <p:spPr>
            <a:xfrm rot="1492103">
              <a:off x="3083492" y="4713707"/>
              <a:ext cx="528906" cy="259078"/>
            </a:xfrm>
            <a:custGeom>
              <a:avLst/>
              <a:gdLst/>
              <a:ahLst/>
              <a:cxnLst/>
              <a:rect l="l" t="t" r="r" b="b"/>
              <a:pathLst>
                <a:path w="21158" h="10364" fill="none" extrusionOk="0">
                  <a:moveTo>
                    <a:pt x="1" y="10364"/>
                  </a:moveTo>
                  <a:lnTo>
                    <a:pt x="21158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46;p23">
              <a:extLst>
                <a:ext uri="{FF2B5EF4-FFF2-40B4-BE49-F238E27FC236}">
                  <a16:creationId xmlns:a16="http://schemas.microsoft.com/office/drawing/2014/main" id="{ABC7A289-4CA4-C019-8031-0E0F3EFC7588}"/>
                </a:ext>
              </a:extLst>
            </p:cNvPr>
            <p:cNvSpPr/>
            <p:nvPr/>
          </p:nvSpPr>
          <p:spPr>
            <a:xfrm rot="1492103">
              <a:off x="3120551" y="4853846"/>
              <a:ext cx="54745" cy="25948"/>
            </a:xfrm>
            <a:custGeom>
              <a:avLst/>
              <a:gdLst/>
              <a:ahLst/>
              <a:cxnLst/>
              <a:rect l="l" t="t" r="r" b="b"/>
              <a:pathLst>
                <a:path w="2190" h="1038" fill="none" extrusionOk="0">
                  <a:moveTo>
                    <a:pt x="0" y="1038"/>
                  </a:moveTo>
                  <a:lnTo>
                    <a:pt x="2189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47;p23">
              <a:extLst>
                <a:ext uri="{FF2B5EF4-FFF2-40B4-BE49-F238E27FC236}">
                  <a16:creationId xmlns:a16="http://schemas.microsoft.com/office/drawing/2014/main" id="{34419052-6E79-DAC8-91F9-B606D9F8D4F6}"/>
                </a:ext>
              </a:extLst>
            </p:cNvPr>
            <p:cNvSpPr/>
            <p:nvPr/>
          </p:nvSpPr>
          <p:spPr>
            <a:xfrm rot="1492103">
              <a:off x="3120759" y="4862950"/>
              <a:ext cx="54420" cy="26273"/>
            </a:xfrm>
            <a:custGeom>
              <a:avLst/>
              <a:gdLst/>
              <a:ahLst/>
              <a:cxnLst/>
              <a:rect l="l" t="t" r="r" b="b"/>
              <a:pathLst>
                <a:path w="2177" h="1051" fill="none" extrusionOk="0">
                  <a:moveTo>
                    <a:pt x="1" y="1051"/>
                  </a:moveTo>
                  <a:lnTo>
                    <a:pt x="2177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48;p23">
              <a:extLst>
                <a:ext uri="{FF2B5EF4-FFF2-40B4-BE49-F238E27FC236}">
                  <a16:creationId xmlns:a16="http://schemas.microsoft.com/office/drawing/2014/main" id="{637B27D9-3F40-CB63-FF5B-C0B926C60D04}"/>
                </a:ext>
              </a:extLst>
            </p:cNvPr>
            <p:cNvSpPr/>
            <p:nvPr/>
          </p:nvSpPr>
          <p:spPr>
            <a:xfrm rot="1492103">
              <a:off x="3120766" y="4872782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0" y="1051"/>
                  </a:moveTo>
                  <a:lnTo>
                    <a:pt x="2189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49;p23">
              <a:extLst>
                <a:ext uri="{FF2B5EF4-FFF2-40B4-BE49-F238E27FC236}">
                  <a16:creationId xmlns:a16="http://schemas.microsoft.com/office/drawing/2014/main" id="{21D454EC-BB31-712E-FF6C-BCF6CFF4DA5A}"/>
                </a:ext>
              </a:extLst>
            </p:cNvPr>
            <p:cNvSpPr/>
            <p:nvPr/>
          </p:nvSpPr>
          <p:spPr>
            <a:xfrm rot="1492103">
              <a:off x="3121028" y="4881968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1" y="1051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50;p23">
              <a:extLst>
                <a:ext uri="{FF2B5EF4-FFF2-40B4-BE49-F238E27FC236}">
                  <a16:creationId xmlns:a16="http://schemas.microsoft.com/office/drawing/2014/main" id="{F9BC13E1-E5B4-B0B6-45C7-F681591E28A4}"/>
                </a:ext>
              </a:extLst>
            </p:cNvPr>
            <p:cNvSpPr/>
            <p:nvPr/>
          </p:nvSpPr>
          <p:spPr>
            <a:xfrm rot="1492103">
              <a:off x="3120985" y="4892735"/>
              <a:ext cx="54745" cy="25973"/>
            </a:xfrm>
            <a:custGeom>
              <a:avLst/>
              <a:gdLst/>
              <a:ahLst/>
              <a:cxnLst/>
              <a:rect l="l" t="t" r="r" b="b"/>
              <a:pathLst>
                <a:path w="2190" h="1039" fill="none" extrusionOk="0">
                  <a:moveTo>
                    <a:pt x="1" y="1039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51;p23">
              <a:extLst>
                <a:ext uri="{FF2B5EF4-FFF2-40B4-BE49-F238E27FC236}">
                  <a16:creationId xmlns:a16="http://schemas.microsoft.com/office/drawing/2014/main" id="{CC29371F-8B9F-95D5-5103-D7A2BB2F44C7}"/>
                </a:ext>
              </a:extLst>
            </p:cNvPr>
            <p:cNvSpPr/>
            <p:nvPr/>
          </p:nvSpPr>
          <p:spPr>
            <a:xfrm rot="1492103">
              <a:off x="3420507" y="4799371"/>
              <a:ext cx="261303" cy="140788"/>
            </a:xfrm>
            <a:custGeom>
              <a:avLst/>
              <a:gdLst/>
              <a:ahLst/>
              <a:cxnLst/>
              <a:rect l="l" t="t" r="r" b="b"/>
              <a:pathLst>
                <a:path w="10453" h="5632" fill="none" extrusionOk="0">
                  <a:moveTo>
                    <a:pt x="0" y="1"/>
                  </a:moveTo>
                  <a:cubicBezTo>
                    <a:pt x="0" y="1"/>
                    <a:pt x="2658" y="5100"/>
                    <a:pt x="3063" y="5632"/>
                  </a:cubicBezTo>
                  <a:cubicBezTo>
                    <a:pt x="3063" y="5632"/>
                    <a:pt x="6353" y="3911"/>
                    <a:pt x="7011" y="3974"/>
                  </a:cubicBezTo>
                  <a:cubicBezTo>
                    <a:pt x="7656" y="4050"/>
                    <a:pt x="8263" y="4278"/>
                    <a:pt x="8263" y="4278"/>
                  </a:cubicBezTo>
                  <a:lnTo>
                    <a:pt x="10452" y="324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52;p23">
              <a:extLst>
                <a:ext uri="{FF2B5EF4-FFF2-40B4-BE49-F238E27FC236}">
                  <a16:creationId xmlns:a16="http://schemas.microsoft.com/office/drawing/2014/main" id="{A92FC144-6ECA-7604-22F7-0B59C26CFB26}"/>
                </a:ext>
              </a:extLst>
            </p:cNvPr>
            <p:cNvSpPr/>
            <p:nvPr/>
          </p:nvSpPr>
          <p:spPr>
            <a:xfrm rot="1492103">
              <a:off x="3630288" y="4899488"/>
              <a:ext cx="25323" cy="25973"/>
            </a:xfrm>
            <a:custGeom>
              <a:avLst/>
              <a:gdLst/>
              <a:ahLst/>
              <a:cxnLst/>
              <a:rect l="l" t="t" r="r" b="b"/>
              <a:pathLst>
                <a:path w="1013" h="1039" fill="none" extrusionOk="0">
                  <a:moveTo>
                    <a:pt x="899" y="330"/>
                  </a:moveTo>
                  <a:cubicBezTo>
                    <a:pt x="1013" y="558"/>
                    <a:pt x="924" y="823"/>
                    <a:pt x="709" y="937"/>
                  </a:cubicBezTo>
                  <a:cubicBezTo>
                    <a:pt x="481" y="1038"/>
                    <a:pt x="216" y="937"/>
                    <a:pt x="102" y="709"/>
                  </a:cubicBezTo>
                  <a:cubicBezTo>
                    <a:pt x="1" y="482"/>
                    <a:pt x="89" y="203"/>
                    <a:pt x="304" y="102"/>
                  </a:cubicBezTo>
                  <a:cubicBezTo>
                    <a:pt x="519" y="1"/>
                    <a:pt x="798" y="102"/>
                    <a:pt x="899" y="330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53;p23">
              <a:extLst>
                <a:ext uri="{FF2B5EF4-FFF2-40B4-BE49-F238E27FC236}">
                  <a16:creationId xmlns:a16="http://schemas.microsoft.com/office/drawing/2014/main" id="{74A94A5D-DCFC-A877-4A46-1EFC31E36B96}"/>
                </a:ext>
              </a:extLst>
            </p:cNvPr>
            <p:cNvSpPr/>
            <p:nvPr/>
          </p:nvSpPr>
          <p:spPr>
            <a:xfrm rot="1492103">
              <a:off x="3118578" y="4745508"/>
              <a:ext cx="116440" cy="100617"/>
            </a:xfrm>
            <a:custGeom>
              <a:avLst/>
              <a:gdLst/>
              <a:ahLst/>
              <a:cxnLst/>
              <a:rect l="l" t="t" r="r" b="b"/>
              <a:pathLst>
                <a:path w="4658" h="4025" fill="none" extrusionOk="0">
                  <a:moveTo>
                    <a:pt x="1469" y="4012"/>
                  </a:moveTo>
                  <a:lnTo>
                    <a:pt x="4341" y="2633"/>
                  </a:lnTo>
                  <a:cubicBezTo>
                    <a:pt x="4341" y="2633"/>
                    <a:pt x="4657" y="2544"/>
                    <a:pt x="4278" y="1785"/>
                  </a:cubicBezTo>
                  <a:cubicBezTo>
                    <a:pt x="3898" y="1026"/>
                    <a:pt x="3506" y="343"/>
                    <a:pt x="3506" y="343"/>
                  </a:cubicBezTo>
                  <a:cubicBezTo>
                    <a:pt x="3506" y="343"/>
                    <a:pt x="3443" y="1"/>
                    <a:pt x="2873" y="279"/>
                  </a:cubicBezTo>
                  <a:cubicBezTo>
                    <a:pt x="2304" y="545"/>
                    <a:pt x="418" y="1456"/>
                    <a:pt x="418" y="1456"/>
                  </a:cubicBezTo>
                  <a:cubicBezTo>
                    <a:pt x="418" y="1456"/>
                    <a:pt x="1" y="1671"/>
                    <a:pt x="266" y="2152"/>
                  </a:cubicBezTo>
                  <a:cubicBezTo>
                    <a:pt x="532" y="2620"/>
                    <a:pt x="1000" y="3683"/>
                    <a:pt x="1000" y="3683"/>
                  </a:cubicBezTo>
                  <a:cubicBezTo>
                    <a:pt x="1000" y="3683"/>
                    <a:pt x="1203" y="4025"/>
                    <a:pt x="1469" y="4012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54;p23">
              <a:extLst>
                <a:ext uri="{FF2B5EF4-FFF2-40B4-BE49-F238E27FC236}">
                  <a16:creationId xmlns:a16="http://schemas.microsoft.com/office/drawing/2014/main" id="{35350BCE-8BB9-1645-8787-0C2D2F28F970}"/>
                </a:ext>
              </a:extLst>
            </p:cNvPr>
            <p:cNvSpPr/>
            <p:nvPr/>
          </p:nvSpPr>
          <p:spPr>
            <a:xfrm rot="1492103">
              <a:off x="3231118" y="4743928"/>
              <a:ext cx="112941" cy="101891"/>
            </a:xfrm>
            <a:custGeom>
              <a:avLst/>
              <a:gdLst/>
              <a:ahLst/>
              <a:cxnLst/>
              <a:rect l="l" t="t" r="r" b="b"/>
              <a:pathLst>
                <a:path w="4518" h="4076" fill="none" extrusionOk="0">
                  <a:moveTo>
                    <a:pt x="1025" y="3569"/>
                  </a:moveTo>
                  <a:lnTo>
                    <a:pt x="177" y="1975"/>
                  </a:lnTo>
                  <a:cubicBezTo>
                    <a:pt x="177" y="1975"/>
                    <a:pt x="0" y="1620"/>
                    <a:pt x="696" y="1291"/>
                  </a:cubicBezTo>
                  <a:cubicBezTo>
                    <a:pt x="1405" y="950"/>
                    <a:pt x="3151" y="114"/>
                    <a:pt x="3151" y="114"/>
                  </a:cubicBezTo>
                  <a:cubicBezTo>
                    <a:pt x="3151" y="114"/>
                    <a:pt x="3594" y="1"/>
                    <a:pt x="3822" y="570"/>
                  </a:cubicBezTo>
                  <a:cubicBezTo>
                    <a:pt x="4062" y="1139"/>
                    <a:pt x="4404" y="1987"/>
                    <a:pt x="4404" y="1987"/>
                  </a:cubicBezTo>
                  <a:cubicBezTo>
                    <a:pt x="4404" y="1987"/>
                    <a:pt x="4518" y="2544"/>
                    <a:pt x="4176" y="2683"/>
                  </a:cubicBezTo>
                  <a:cubicBezTo>
                    <a:pt x="3328" y="3038"/>
                    <a:pt x="1481" y="3974"/>
                    <a:pt x="1481" y="3974"/>
                  </a:cubicBezTo>
                  <a:cubicBezTo>
                    <a:pt x="1481" y="3974"/>
                    <a:pt x="1266" y="4075"/>
                    <a:pt x="1025" y="356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55;p23">
              <a:extLst>
                <a:ext uri="{FF2B5EF4-FFF2-40B4-BE49-F238E27FC236}">
                  <a16:creationId xmlns:a16="http://schemas.microsoft.com/office/drawing/2014/main" id="{7B962211-7F48-BFA7-240E-4D6A106A52C8}"/>
                </a:ext>
              </a:extLst>
            </p:cNvPr>
            <p:cNvSpPr/>
            <p:nvPr/>
          </p:nvSpPr>
          <p:spPr>
            <a:xfrm rot="1492103">
              <a:off x="3340741" y="4741202"/>
              <a:ext cx="116115" cy="104416"/>
            </a:xfrm>
            <a:custGeom>
              <a:avLst/>
              <a:gdLst/>
              <a:ahLst/>
              <a:cxnLst/>
              <a:rect l="l" t="t" r="r" b="b"/>
              <a:pathLst>
                <a:path w="4645" h="4177" fill="none" extrusionOk="0">
                  <a:moveTo>
                    <a:pt x="165" y="1924"/>
                  </a:moveTo>
                  <a:lnTo>
                    <a:pt x="1013" y="3696"/>
                  </a:lnTo>
                  <a:cubicBezTo>
                    <a:pt x="1013" y="3696"/>
                    <a:pt x="1202" y="4176"/>
                    <a:pt x="1785" y="3911"/>
                  </a:cubicBezTo>
                  <a:cubicBezTo>
                    <a:pt x="2354" y="3658"/>
                    <a:pt x="4290" y="2721"/>
                    <a:pt x="4290" y="2721"/>
                  </a:cubicBezTo>
                  <a:cubicBezTo>
                    <a:pt x="4290" y="2721"/>
                    <a:pt x="4644" y="2607"/>
                    <a:pt x="4163" y="1696"/>
                  </a:cubicBezTo>
                  <a:cubicBezTo>
                    <a:pt x="3695" y="798"/>
                    <a:pt x="3569" y="443"/>
                    <a:pt x="3569" y="443"/>
                  </a:cubicBezTo>
                  <a:cubicBezTo>
                    <a:pt x="3569" y="443"/>
                    <a:pt x="3379" y="1"/>
                    <a:pt x="2544" y="494"/>
                  </a:cubicBezTo>
                  <a:cubicBezTo>
                    <a:pt x="2379" y="583"/>
                    <a:pt x="696" y="1367"/>
                    <a:pt x="696" y="1367"/>
                  </a:cubicBezTo>
                  <a:cubicBezTo>
                    <a:pt x="696" y="1367"/>
                    <a:pt x="0" y="1570"/>
                    <a:pt x="165" y="1924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56;p23">
              <a:extLst>
                <a:ext uri="{FF2B5EF4-FFF2-40B4-BE49-F238E27FC236}">
                  <a16:creationId xmlns:a16="http://schemas.microsoft.com/office/drawing/2014/main" id="{2BA19E85-888D-59BC-FEA4-2EE443A07A55}"/>
                </a:ext>
              </a:extLst>
            </p:cNvPr>
            <p:cNvSpPr/>
            <p:nvPr/>
          </p:nvSpPr>
          <p:spPr>
            <a:xfrm rot="1492103">
              <a:off x="3468287" y="4744327"/>
              <a:ext cx="166411" cy="111041"/>
            </a:xfrm>
            <a:custGeom>
              <a:avLst/>
              <a:gdLst/>
              <a:ahLst/>
              <a:cxnLst/>
              <a:rect l="l" t="t" r="r" b="b"/>
              <a:pathLst>
                <a:path w="6657" h="4442" fill="none" extrusionOk="0">
                  <a:moveTo>
                    <a:pt x="102" y="2316"/>
                  </a:moveTo>
                  <a:lnTo>
                    <a:pt x="899" y="3973"/>
                  </a:lnTo>
                  <a:cubicBezTo>
                    <a:pt x="899" y="3973"/>
                    <a:pt x="1025" y="4442"/>
                    <a:pt x="1974" y="3986"/>
                  </a:cubicBezTo>
                  <a:cubicBezTo>
                    <a:pt x="2923" y="3530"/>
                    <a:pt x="5859" y="2126"/>
                    <a:pt x="5859" y="2126"/>
                  </a:cubicBezTo>
                  <a:cubicBezTo>
                    <a:pt x="5859" y="2126"/>
                    <a:pt x="6656" y="1885"/>
                    <a:pt x="5821" y="1278"/>
                  </a:cubicBezTo>
                  <a:cubicBezTo>
                    <a:pt x="4973" y="658"/>
                    <a:pt x="4227" y="203"/>
                    <a:pt x="4227" y="203"/>
                  </a:cubicBezTo>
                  <a:cubicBezTo>
                    <a:pt x="4227" y="203"/>
                    <a:pt x="4037" y="0"/>
                    <a:pt x="3328" y="342"/>
                  </a:cubicBezTo>
                  <a:cubicBezTo>
                    <a:pt x="2607" y="683"/>
                    <a:pt x="367" y="1772"/>
                    <a:pt x="367" y="1772"/>
                  </a:cubicBezTo>
                  <a:cubicBezTo>
                    <a:pt x="367" y="1772"/>
                    <a:pt x="0" y="1911"/>
                    <a:pt x="102" y="231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57;p23">
              <a:extLst>
                <a:ext uri="{FF2B5EF4-FFF2-40B4-BE49-F238E27FC236}">
                  <a16:creationId xmlns:a16="http://schemas.microsoft.com/office/drawing/2014/main" id="{797A1F21-AE67-DD4B-C307-9DEF8E8C7514}"/>
                </a:ext>
              </a:extLst>
            </p:cNvPr>
            <p:cNvSpPr/>
            <p:nvPr/>
          </p:nvSpPr>
          <p:spPr>
            <a:xfrm rot="1492103">
              <a:off x="3518613" y="4748448"/>
              <a:ext cx="31647" cy="87668"/>
            </a:xfrm>
            <a:custGeom>
              <a:avLst/>
              <a:gdLst/>
              <a:ahLst/>
              <a:cxnLst/>
              <a:rect l="l" t="t" r="r" b="b"/>
              <a:pathLst>
                <a:path w="1266" h="3507" fill="none" extrusionOk="0">
                  <a:moveTo>
                    <a:pt x="0" y="520"/>
                  </a:moveTo>
                  <a:lnTo>
                    <a:pt x="25" y="3506"/>
                  </a:lnTo>
                  <a:lnTo>
                    <a:pt x="1265" y="2911"/>
                  </a:lnTo>
                  <a:lnTo>
                    <a:pt x="1088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58;p23">
              <a:extLst>
                <a:ext uri="{FF2B5EF4-FFF2-40B4-BE49-F238E27FC236}">
                  <a16:creationId xmlns:a16="http://schemas.microsoft.com/office/drawing/2014/main" id="{AE9DF484-7409-E57C-C2B4-87C60DB5F2D7}"/>
                </a:ext>
              </a:extLst>
            </p:cNvPr>
            <p:cNvSpPr/>
            <p:nvPr/>
          </p:nvSpPr>
          <p:spPr>
            <a:xfrm rot="1492103">
              <a:off x="3276937" y="4753688"/>
              <a:ext cx="16774" cy="81643"/>
            </a:xfrm>
            <a:custGeom>
              <a:avLst/>
              <a:gdLst/>
              <a:ahLst/>
              <a:cxnLst/>
              <a:rect l="l" t="t" r="r" b="b"/>
              <a:pathLst>
                <a:path w="671" h="3266" fill="none" extrusionOk="0">
                  <a:moveTo>
                    <a:pt x="0" y="3266"/>
                  </a:moveTo>
                  <a:lnTo>
                    <a:pt x="228" y="203"/>
                  </a:lnTo>
                  <a:lnTo>
                    <a:pt x="671" y="1"/>
                  </a:lnTo>
                  <a:lnTo>
                    <a:pt x="544" y="310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59;p23">
              <a:extLst>
                <a:ext uri="{FF2B5EF4-FFF2-40B4-BE49-F238E27FC236}">
                  <a16:creationId xmlns:a16="http://schemas.microsoft.com/office/drawing/2014/main" id="{5845DBB7-D1C4-B8F4-C0A6-ADAF12CC5293}"/>
                </a:ext>
              </a:extLst>
            </p:cNvPr>
            <p:cNvSpPr/>
            <p:nvPr/>
          </p:nvSpPr>
          <p:spPr>
            <a:xfrm rot="1492103">
              <a:off x="3307873" y="4759585"/>
              <a:ext cx="19323" cy="75319"/>
            </a:xfrm>
            <a:custGeom>
              <a:avLst/>
              <a:gdLst/>
              <a:ahLst/>
              <a:cxnLst/>
              <a:rect l="l" t="t" r="r" b="b"/>
              <a:pathLst>
                <a:path w="773" h="3013" fill="none" extrusionOk="0">
                  <a:moveTo>
                    <a:pt x="203" y="3012"/>
                  </a:moveTo>
                  <a:lnTo>
                    <a:pt x="0" y="76"/>
                  </a:lnTo>
                  <a:lnTo>
                    <a:pt x="291" y="0"/>
                  </a:lnTo>
                  <a:lnTo>
                    <a:pt x="772" y="2746"/>
                  </a:ln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" name="Google Shape;532;p23">
            <a:extLst>
              <a:ext uri="{FF2B5EF4-FFF2-40B4-BE49-F238E27FC236}">
                <a16:creationId xmlns:a16="http://schemas.microsoft.com/office/drawing/2014/main" id="{C5DEF953-318D-7910-82E5-8B8A3826B498}"/>
              </a:ext>
            </a:extLst>
          </p:cNvPr>
          <p:cNvGrpSpPr/>
          <p:nvPr/>
        </p:nvGrpSpPr>
        <p:grpSpPr>
          <a:xfrm>
            <a:off x="4456245" y="3560866"/>
            <a:ext cx="339205" cy="282250"/>
            <a:chOff x="2967600" y="4528286"/>
            <a:chExt cx="765827" cy="670678"/>
          </a:xfrm>
        </p:grpSpPr>
        <p:sp>
          <p:nvSpPr>
            <p:cNvPr id="77" name="Google Shape;533;p23">
              <a:extLst>
                <a:ext uri="{FF2B5EF4-FFF2-40B4-BE49-F238E27FC236}">
                  <a16:creationId xmlns:a16="http://schemas.microsoft.com/office/drawing/2014/main" id="{26612772-FF9F-0268-F06B-E17B77D02D84}"/>
                </a:ext>
              </a:extLst>
            </p:cNvPr>
            <p:cNvSpPr/>
            <p:nvPr/>
          </p:nvSpPr>
          <p:spPr>
            <a:xfrm rot="1492103">
              <a:off x="3031179" y="4642031"/>
              <a:ext cx="638671" cy="443188"/>
            </a:xfrm>
            <a:custGeom>
              <a:avLst/>
              <a:gdLst/>
              <a:ahLst/>
              <a:cxnLst/>
              <a:rect l="l" t="t" r="r" b="b"/>
              <a:pathLst>
                <a:path w="25549" h="17729" fill="none" extrusionOk="0">
                  <a:moveTo>
                    <a:pt x="3848" y="17728"/>
                  </a:moveTo>
                  <a:lnTo>
                    <a:pt x="1620" y="13059"/>
                  </a:lnTo>
                  <a:cubicBezTo>
                    <a:pt x="1620" y="13059"/>
                    <a:pt x="1" y="9693"/>
                    <a:pt x="1747" y="8503"/>
                  </a:cubicBezTo>
                  <a:cubicBezTo>
                    <a:pt x="3481" y="7314"/>
                    <a:pt x="7112" y="5062"/>
                    <a:pt x="9339" y="3910"/>
                  </a:cubicBezTo>
                  <a:cubicBezTo>
                    <a:pt x="11554" y="2759"/>
                    <a:pt x="16312" y="658"/>
                    <a:pt x="17792" y="329"/>
                  </a:cubicBezTo>
                  <a:cubicBezTo>
                    <a:pt x="19273" y="0"/>
                    <a:pt x="20728" y="607"/>
                    <a:pt x="22778" y="2695"/>
                  </a:cubicBezTo>
                  <a:cubicBezTo>
                    <a:pt x="24840" y="4783"/>
                    <a:pt x="25321" y="5606"/>
                    <a:pt x="25549" y="6783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34;p23">
              <a:extLst>
                <a:ext uri="{FF2B5EF4-FFF2-40B4-BE49-F238E27FC236}">
                  <a16:creationId xmlns:a16="http://schemas.microsoft.com/office/drawing/2014/main" id="{B1675CBB-B1DE-215E-AEF5-4B597F2FE141}"/>
                </a:ext>
              </a:extLst>
            </p:cNvPr>
            <p:cNvSpPr/>
            <p:nvPr/>
          </p:nvSpPr>
          <p:spPr>
            <a:xfrm rot="1492103">
              <a:off x="3586323" y="4934014"/>
              <a:ext cx="92367" cy="59170"/>
            </a:xfrm>
            <a:custGeom>
              <a:avLst/>
              <a:gdLst/>
              <a:ahLst/>
              <a:cxnLst/>
              <a:rect l="l" t="t" r="r" b="b"/>
              <a:pathLst>
                <a:path w="3695" h="2367" fill="none" extrusionOk="0">
                  <a:moveTo>
                    <a:pt x="3568" y="355"/>
                  </a:moveTo>
                  <a:cubicBezTo>
                    <a:pt x="3695" y="608"/>
                    <a:pt x="3581" y="911"/>
                    <a:pt x="3341" y="1025"/>
                  </a:cubicBezTo>
                  <a:lnTo>
                    <a:pt x="797" y="2240"/>
                  </a:lnTo>
                  <a:cubicBezTo>
                    <a:pt x="544" y="2367"/>
                    <a:pt x="240" y="2253"/>
                    <a:pt x="127" y="2012"/>
                  </a:cubicBezTo>
                  <a:lnTo>
                    <a:pt x="127" y="2012"/>
                  </a:lnTo>
                  <a:cubicBezTo>
                    <a:pt x="0" y="1759"/>
                    <a:pt x="114" y="1456"/>
                    <a:pt x="354" y="1342"/>
                  </a:cubicBezTo>
                  <a:lnTo>
                    <a:pt x="2898" y="127"/>
                  </a:lnTo>
                  <a:cubicBezTo>
                    <a:pt x="3151" y="0"/>
                    <a:pt x="3455" y="114"/>
                    <a:pt x="356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35;p23">
              <a:extLst>
                <a:ext uri="{FF2B5EF4-FFF2-40B4-BE49-F238E27FC236}">
                  <a16:creationId xmlns:a16="http://schemas.microsoft.com/office/drawing/2014/main" id="{F440C5D3-474A-CB61-E361-229F271374E3}"/>
                </a:ext>
              </a:extLst>
            </p:cNvPr>
            <p:cNvSpPr/>
            <p:nvPr/>
          </p:nvSpPr>
          <p:spPr>
            <a:xfrm rot="1492103">
              <a:off x="3033742" y="4956619"/>
              <a:ext cx="79118" cy="52846"/>
            </a:xfrm>
            <a:custGeom>
              <a:avLst/>
              <a:gdLst/>
              <a:ahLst/>
              <a:cxnLst/>
              <a:rect l="l" t="t" r="r" b="b"/>
              <a:pathLst>
                <a:path w="3165" h="2114" fill="none" extrusionOk="0">
                  <a:moveTo>
                    <a:pt x="3038" y="355"/>
                  </a:moveTo>
                  <a:cubicBezTo>
                    <a:pt x="3164" y="608"/>
                    <a:pt x="3051" y="911"/>
                    <a:pt x="2810" y="1025"/>
                  </a:cubicBezTo>
                  <a:lnTo>
                    <a:pt x="785" y="2000"/>
                  </a:lnTo>
                  <a:cubicBezTo>
                    <a:pt x="532" y="2114"/>
                    <a:pt x="241" y="2012"/>
                    <a:pt x="115" y="1759"/>
                  </a:cubicBezTo>
                  <a:lnTo>
                    <a:pt x="115" y="1759"/>
                  </a:lnTo>
                  <a:cubicBezTo>
                    <a:pt x="1" y="1506"/>
                    <a:pt x="102" y="1215"/>
                    <a:pt x="355" y="1089"/>
                  </a:cubicBezTo>
                  <a:lnTo>
                    <a:pt x="2380" y="127"/>
                  </a:lnTo>
                  <a:cubicBezTo>
                    <a:pt x="2620" y="0"/>
                    <a:pt x="2924" y="114"/>
                    <a:pt x="303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36;p23">
              <a:extLst>
                <a:ext uri="{FF2B5EF4-FFF2-40B4-BE49-F238E27FC236}">
                  <a16:creationId xmlns:a16="http://schemas.microsoft.com/office/drawing/2014/main" id="{EF62688B-30E6-0772-D587-197DB3EFC1C6}"/>
                </a:ext>
              </a:extLst>
            </p:cNvPr>
            <p:cNvSpPr/>
            <p:nvPr/>
          </p:nvSpPr>
          <p:spPr>
            <a:xfrm rot="1492103">
              <a:off x="3106220" y="4931459"/>
              <a:ext cx="121815" cy="121790"/>
            </a:xfrm>
            <a:custGeom>
              <a:avLst/>
              <a:gdLst/>
              <a:ahLst/>
              <a:cxnLst/>
              <a:rect l="l" t="t" r="r" b="b"/>
              <a:pathLst>
                <a:path w="4873" h="4872" fill="none" extrusionOk="0">
                  <a:moveTo>
                    <a:pt x="4366" y="1518"/>
                  </a:moveTo>
                  <a:cubicBezTo>
                    <a:pt x="4873" y="2581"/>
                    <a:pt x="4430" y="3859"/>
                    <a:pt x="3367" y="4366"/>
                  </a:cubicBezTo>
                  <a:cubicBezTo>
                    <a:pt x="2304" y="4872"/>
                    <a:pt x="1026" y="4429"/>
                    <a:pt x="520" y="3366"/>
                  </a:cubicBezTo>
                  <a:cubicBezTo>
                    <a:pt x="1" y="2290"/>
                    <a:pt x="456" y="1025"/>
                    <a:pt x="1519" y="506"/>
                  </a:cubicBezTo>
                  <a:cubicBezTo>
                    <a:pt x="2582" y="0"/>
                    <a:pt x="3860" y="456"/>
                    <a:pt x="4366" y="1518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37;p23">
              <a:extLst>
                <a:ext uri="{FF2B5EF4-FFF2-40B4-BE49-F238E27FC236}">
                  <a16:creationId xmlns:a16="http://schemas.microsoft.com/office/drawing/2014/main" id="{D507CB54-A29D-65F4-A567-7D9D47F9967E}"/>
                </a:ext>
              </a:extLst>
            </p:cNvPr>
            <p:cNvSpPr/>
            <p:nvPr/>
          </p:nvSpPr>
          <p:spPr>
            <a:xfrm rot="1492103">
              <a:off x="3135638" y="4960928"/>
              <a:ext cx="63295" cy="62970"/>
            </a:xfrm>
            <a:custGeom>
              <a:avLst/>
              <a:gdLst/>
              <a:ahLst/>
              <a:cxnLst/>
              <a:rect l="l" t="t" r="r" b="b"/>
              <a:pathLst>
                <a:path w="2532" h="2519" fill="none" extrusionOk="0">
                  <a:moveTo>
                    <a:pt x="2266" y="785"/>
                  </a:moveTo>
                  <a:cubicBezTo>
                    <a:pt x="2531" y="1329"/>
                    <a:pt x="2291" y="2000"/>
                    <a:pt x="1747" y="2266"/>
                  </a:cubicBezTo>
                  <a:cubicBezTo>
                    <a:pt x="1190" y="2519"/>
                    <a:pt x="532" y="2291"/>
                    <a:pt x="266" y="1734"/>
                  </a:cubicBezTo>
                  <a:cubicBezTo>
                    <a:pt x="1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6" y="78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38;p23">
              <a:extLst>
                <a:ext uri="{FF2B5EF4-FFF2-40B4-BE49-F238E27FC236}">
                  <a16:creationId xmlns:a16="http://schemas.microsoft.com/office/drawing/2014/main" id="{29DAE3A5-8131-B83B-DC94-3AD433B9C844}"/>
                </a:ext>
              </a:extLst>
            </p:cNvPr>
            <p:cNvSpPr/>
            <p:nvPr/>
          </p:nvSpPr>
          <p:spPr>
            <a:xfrm rot="1492103">
              <a:off x="3161884" y="4987202"/>
              <a:ext cx="10799" cy="10449"/>
            </a:xfrm>
            <a:custGeom>
              <a:avLst/>
              <a:gdLst/>
              <a:ahLst/>
              <a:cxnLst/>
              <a:rect l="l" t="t" r="r" b="b"/>
              <a:pathLst>
                <a:path w="432" h="418" fill="none" extrusionOk="0">
                  <a:moveTo>
                    <a:pt x="381" y="127"/>
                  </a:moveTo>
                  <a:cubicBezTo>
                    <a:pt x="431" y="228"/>
                    <a:pt x="381" y="329"/>
                    <a:pt x="292" y="380"/>
                  </a:cubicBezTo>
                  <a:cubicBezTo>
                    <a:pt x="203" y="418"/>
                    <a:pt x="90" y="380"/>
                    <a:pt x="52" y="291"/>
                  </a:cubicBezTo>
                  <a:cubicBezTo>
                    <a:pt x="1" y="203"/>
                    <a:pt x="39" y="89"/>
                    <a:pt x="140" y="51"/>
                  </a:cubicBezTo>
                  <a:cubicBezTo>
                    <a:pt x="229" y="0"/>
                    <a:pt x="343" y="38"/>
                    <a:pt x="381" y="127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39;p23">
              <a:extLst>
                <a:ext uri="{FF2B5EF4-FFF2-40B4-BE49-F238E27FC236}">
                  <a16:creationId xmlns:a16="http://schemas.microsoft.com/office/drawing/2014/main" id="{F1B07D1A-B8C4-89F4-30FC-CB7D7973483D}"/>
                </a:ext>
              </a:extLst>
            </p:cNvPr>
            <p:cNvSpPr/>
            <p:nvPr/>
          </p:nvSpPr>
          <p:spPr>
            <a:xfrm rot="1492103">
              <a:off x="3466021" y="4921760"/>
              <a:ext cx="121790" cy="12179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4353" y="1519"/>
                  </a:moveTo>
                  <a:cubicBezTo>
                    <a:pt x="4872" y="2582"/>
                    <a:pt x="4416" y="3860"/>
                    <a:pt x="3353" y="4366"/>
                  </a:cubicBezTo>
                  <a:cubicBezTo>
                    <a:pt x="2291" y="4872"/>
                    <a:pt x="1013" y="4429"/>
                    <a:pt x="506" y="3366"/>
                  </a:cubicBezTo>
                  <a:cubicBezTo>
                    <a:pt x="0" y="2303"/>
                    <a:pt x="443" y="1025"/>
                    <a:pt x="1506" y="519"/>
                  </a:cubicBezTo>
                  <a:cubicBezTo>
                    <a:pt x="2569" y="0"/>
                    <a:pt x="3847" y="456"/>
                    <a:pt x="4353" y="151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40;p23">
              <a:extLst>
                <a:ext uri="{FF2B5EF4-FFF2-40B4-BE49-F238E27FC236}">
                  <a16:creationId xmlns:a16="http://schemas.microsoft.com/office/drawing/2014/main" id="{DD8D3CBE-972C-1AB6-81C6-01FAEC88045F}"/>
                </a:ext>
              </a:extLst>
            </p:cNvPr>
            <p:cNvSpPr/>
            <p:nvPr/>
          </p:nvSpPr>
          <p:spPr>
            <a:xfrm rot="1492103">
              <a:off x="3495074" y="4951083"/>
              <a:ext cx="63295" cy="63295"/>
            </a:xfrm>
            <a:custGeom>
              <a:avLst/>
              <a:gdLst/>
              <a:ahLst/>
              <a:cxnLst/>
              <a:rect l="l" t="t" r="r" b="b"/>
              <a:pathLst>
                <a:path w="2532" h="2532" fill="none" extrusionOk="0">
                  <a:moveTo>
                    <a:pt x="2265" y="786"/>
                  </a:moveTo>
                  <a:cubicBezTo>
                    <a:pt x="2531" y="1342"/>
                    <a:pt x="2303" y="2000"/>
                    <a:pt x="1747" y="2266"/>
                  </a:cubicBezTo>
                  <a:cubicBezTo>
                    <a:pt x="1190" y="2532"/>
                    <a:pt x="532" y="2291"/>
                    <a:pt x="266" y="1747"/>
                  </a:cubicBezTo>
                  <a:cubicBezTo>
                    <a:pt x="0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5" y="78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41;p23">
              <a:extLst>
                <a:ext uri="{FF2B5EF4-FFF2-40B4-BE49-F238E27FC236}">
                  <a16:creationId xmlns:a16="http://schemas.microsoft.com/office/drawing/2014/main" id="{3076058F-D201-110D-D5B4-C111307BDC0D}"/>
                </a:ext>
              </a:extLst>
            </p:cNvPr>
            <p:cNvSpPr/>
            <p:nvPr/>
          </p:nvSpPr>
          <p:spPr>
            <a:xfrm rot="1492103">
              <a:off x="3521700" y="4977434"/>
              <a:ext cx="10449" cy="10449"/>
            </a:xfrm>
            <a:custGeom>
              <a:avLst/>
              <a:gdLst/>
              <a:ahLst/>
              <a:cxnLst/>
              <a:rect l="l" t="t" r="r" b="b"/>
              <a:pathLst>
                <a:path w="418" h="418" fill="none" extrusionOk="0">
                  <a:moveTo>
                    <a:pt x="367" y="139"/>
                  </a:moveTo>
                  <a:cubicBezTo>
                    <a:pt x="418" y="228"/>
                    <a:pt x="380" y="329"/>
                    <a:pt x="291" y="380"/>
                  </a:cubicBezTo>
                  <a:cubicBezTo>
                    <a:pt x="190" y="418"/>
                    <a:pt x="89" y="380"/>
                    <a:pt x="38" y="291"/>
                  </a:cubicBezTo>
                  <a:cubicBezTo>
                    <a:pt x="0" y="203"/>
                    <a:pt x="38" y="89"/>
                    <a:pt x="127" y="51"/>
                  </a:cubicBezTo>
                  <a:cubicBezTo>
                    <a:pt x="215" y="0"/>
                    <a:pt x="329" y="38"/>
                    <a:pt x="367" y="13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42;p23">
              <a:extLst>
                <a:ext uri="{FF2B5EF4-FFF2-40B4-BE49-F238E27FC236}">
                  <a16:creationId xmlns:a16="http://schemas.microsoft.com/office/drawing/2014/main" id="{298910B9-A971-B6BD-3703-A823B17F1325}"/>
                </a:ext>
              </a:extLst>
            </p:cNvPr>
            <p:cNvSpPr/>
            <p:nvPr/>
          </p:nvSpPr>
          <p:spPr>
            <a:xfrm rot="1492103">
              <a:off x="3233231" y="4922499"/>
              <a:ext cx="226531" cy="114215"/>
            </a:xfrm>
            <a:custGeom>
              <a:avLst/>
              <a:gdLst/>
              <a:ahLst/>
              <a:cxnLst/>
              <a:rect l="l" t="t" r="r" b="b"/>
              <a:pathLst>
                <a:path w="9062" h="4569" fill="none" extrusionOk="0">
                  <a:moveTo>
                    <a:pt x="1" y="4568"/>
                  </a:moveTo>
                  <a:lnTo>
                    <a:pt x="906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43;p23">
              <a:extLst>
                <a:ext uri="{FF2B5EF4-FFF2-40B4-BE49-F238E27FC236}">
                  <a16:creationId xmlns:a16="http://schemas.microsoft.com/office/drawing/2014/main" id="{0F048BB8-6C8B-1A9B-4BBC-646D8E96D1F2}"/>
                </a:ext>
              </a:extLst>
            </p:cNvPr>
            <p:cNvSpPr/>
            <p:nvPr/>
          </p:nvSpPr>
          <p:spPr>
            <a:xfrm rot="1492103">
              <a:off x="3101594" y="4637243"/>
              <a:ext cx="468486" cy="230306"/>
            </a:xfrm>
            <a:custGeom>
              <a:avLst/>
              <a:gdLst/>
              <a:ahLst/>
              <a:cxnLst/>
              <a:rect l="l" t="t" r="r" b="b"/>
              <a:pathLst>
                <a:path w="18741" h="9213" fill="none" extrusionOk="0">
                  <a:moveTo>
                    <a:pt x="0" y="9212"/>
                  </a:moveTo>
                  <a:lnTo>
                    <a:pt x="1874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44;p23">
              <a:extLst>
                <a:ext uri="{FF2B5EF4-FFF2-40B4-BE49-F238E27FC236}">
                  <a16:creationId xmlns:a16="http://schemas.microsoft.com/office/drawing/2014/main" id="{1A1D84E9-AAEC-00F8-6F7C-42D4869DF975}"/>
                </a:ext>
              </a:extLst>
            </p:cNvPr>
            <p:cNvSpPr/>
            <p:nvPr/>
          </p:nvSpPr>
          <p:spPr>
            <a:xfrm rot="1492103">
              <a:off x="3405727" y="4761832"/>
              <a:ext cx="97142" cy="202783"/>
            </a:xfrm>
            <a:custGeom>
              <a:avLst/>
              <a:gdLst/>
              <a:ahLst/>
              <a:cxnLst/>
              <a:rect l="l" t="t" r="r" b="b"/>
              <a:pathLst>
                <a:path w="3886" h="8112" fill="none" extrusionOk="0">
                  <a:moveTo>
                    <a:pt x="1" y="1"/>
                  </a:moveTo>
                  <a:cubicBezTo>
                    <a:pt x="1" y="1"/>
                    <a:pt x="3443" y="7504"/>
                    <a:pt x="3885" y="8112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45;p23">
              <a:extLst>
                <a:ext uri="{FF2B5EF4-FFF2-40B4-BE49-F238E27FC236}">
                  <a16:creationId xmlns:a16="http://schemas.microsoft.com/office/drawing/2014/main" id="{0820CB2B-DD09-A101-9461-4E3DC40FE442}"/>
                </a:ext>
              </a:extLst>
            </p:cNvPr>
            <p:cNvSpPr/>
            <p:nvPr/>
          </p:nvSpPr>
          <p:spPr>
            <a:xfrm rot="1492103">
              <a:off x="3083492" y="4713707"/>
              <a:ext cx="528906" cy="259078"/>
            </a:xfrm>
            <a:custGeom>
              <a:avLst/>
              <a:gdLst/>
              <a:ahLst/>
              <a:cxnLst/>
              <a:rect l="l" t="t" r="r" b="b"/>
              <a:pathLst>
                <a:path w="21158" h="10364" fill="none" extrusionOk="0">
                  <a:moveTo>
                    <a:pt x="1" y="10364"/>
                  </a:moveTo>
                  <a:lnTo>
                    <a:pt x="21158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546;p23">
              <a:extLst>
                <a:ext uri="{FF2B5EF4-FFF2-40B4-BE49-F238E27FC236}">
                  <a16:creationId xmlns:a16="http://schemas.microsoft.com/office/drawing/2014/main" id="{C48EC35E-02FD-03D2-22AF-6D5ECC57927C}"/>
                </a:ext>
              </a:extLst>
            </p:cNvPr>
            <p:cNvSpPr/>
            <p:nvPr/>
          </p:nvSpPr>
          <p:spPr>
            <a:xfrm rot="1492103">
              <a:off x="3120551" y="4853846"/>
              <a:ext cx="54745" cy="25948"/>
            </a:xfrm>
            <a:custGeom>
              <a:avLst/>
              <a:gdLst/>
              <a:ahLst/>
              <a:cxnLst/>
              <a:rect l="l" t="t" r="r" b="b"/>
              <a:pathLst>
                <a:path w="2190" h="1038" fill="none" extrusionOk="0">
                  <a:moveTo>
                    <a:pt x="0" y="1038"/>
                  </a:moveTo>
                  <a:lnTo>
                    <a:pt x="2189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547;p23">
              <a:extLst>
                <a:ext uri="{FF2B5EF4-FFF2-40B4-BE49-F238E27FC236}">
                  <a16:creationId xmlns:a16="http://schemas.microsoft.com/office/drawing/2014/main" id="{45D64794-6C93-0388-740C-C3A5122AA3E3}"/>
                </a:ext>
              </a:extLst>
            </p:cNvPr>
            <p:cNvSpPr/>
            <p:nvPr/>
          </p:nvSpPr>
          <p:spPr>
            <a:xfrm rot="1492103">
              <a:off x="3120759" y="4862950"/>
              <a:ext cx="54420" cy="26273"/>
            </a:xfrm>
            <a:custGeom>
              <a:avLst/>
              <a:gdLst/>
              <a:ahLst/>
              <a:cxnLst/>
              <a:rect l="l" t="t" r="r" b="b"/>
              <a:pathLst>
                <a:path w="2177" h="1051" fill="none" extrusionOk="0">
                  <a:moveTo>
                    <a:pt x="1" y="1051"/>
                  </a:moveTo>
                  <a:lnTo>
                    <a:pt x="2177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48;p23">
              <a:extLst>
                <a:ext uri="{FF2B5EF4-FFF2-40B4-BE49-F238E27FC236}">
                  <a16:creationId xmlns:a16="http://schemas.microsoft.com/office/drawing/2014/main" id="{9C077FC4-6D2A-C1BD-D01A-A16568C8B651}"/>
                </a:ext>
              </a:extLst>
            </p:cNvPr>
            <p:cNvSpPr/>
            <p:nvPr/>
          </p:nvSpPr>
          <p:spPr>
            <a:xfrm rot="1492103">
              <a:off x="3120766" y="4872782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0" y="1051"/>
                  </a:moveTo>
                  <a:lnTo>
                    <a:pt x="2189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49;p23">
              <a:extLst>
                <a:ext uri="{FF2B5EF4-FFF2-40B4-BE49-F238E27FC236}">
                  <a16:creationId xmlns:a16="http://schemas.microsoft.com/office/drawing/2014/main" id="{F91B2248-8384-B1D0-9AAC-83A98CFF7E2C}"/>
                </a:ext>
              </a:extLst>
            </p:cNvPr>
            <p:cNvSpPr/>
            <p:nvPr/>
          </p:nvSpPr>
          <p:spPr>
            <a:xfrm rot="1492103">
              <a:off x="3121028" y="4881968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1" y="1051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50;p23">
              <a:extLst>
                <a:ext uri="{FF2B5EF4-FFF2-40B4-BE49-F238E27FC236}">
                  <a16:creationId xmlns:a16="http://schemas.microsoft.com/office/drawing/2014/main" id="{0950185A-89C7-9BF8-BE29-A43937B4DD6D}"/>
                </a:ext>
              </a:extLst>
            </p:cNvPr>
            <p:cNvSpPr/>
            <p:nvPr/>
          </p:nvSpPr>
          <p:spPr>
            <a:xfrm rot="1492103">
              <a:off x="3120985" y="4892735"/>
              <a:ext cx="54745" cy="25973"/>
            </a:xfrm>
            <a:custGeom>
              <a:avLst/>
              <a:gdLst/>
              <a:ahLst/>
              <a:cxnLst/>
              <a:rect l="l" t="t" r="r" b="b"/>
              <a:pathLst>
                <a:path w="2190" h="1039" fill="none" extrusionOk="0">
                  <a:moveTo>
                    <a:pt x="1" y="1039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51;p23">
              <a:extLst>
                <a:ext uri="{FF2B5EF4-FFF2-40B4-BE49-F238E27FC236}">
                  <a16:creationId xmlns:a16="http://schemas.microsoft.com/office/drawing/2014/main" id="{65686C04-74E1-F2B3-332A-FCCFA0DA1DAD}"/>
                </a:ext>
              </a:extLst>
            </p:cNvPr>
            <p:cNvSpPr/>
            <p:nvPr/>
          </p:nvSpPr>
          <p:spPr>
            <a:xfrm rot="1492103">
              <a:off x="3420507" y="4799371"/>
              <a:ext cx="261303" cy="140788"/>
            </a:xfrm>
            <a:custGeom>
              <a:avLst/>
              <a:gdLst/>
              <a:ahLst/>
              <a:cxnLst/>
              <a:rect l="l" t="t" r="r" b="b"/>
              <a:pathLst>
                <a:path w="10453" h="5632" fill="none" extrusionOk="0">
                  <a:moveTo>
                    <a:pt x="0" y="1"/>
                  </a:moveTo>
                  <a:cubicBezTo>
                    <a:pt x="0" y="1"/>
                    <a:pt x="2658" y="5100"/>
                    <a:pt x="3063" y="5632"/>
                  </a:cubicBezTo>
                  <a:cubicBezTo>
                    <a:pt x="3063" y="5632"/>
                    <a:pt x="6353" y="3911"/>
                    <a:pt x="7011" y="3974"/>
                  </a:cubicBezTo>
                  <a:cubicBezTo>
                    <a:pt x="7656" y="4050"/>
                    <a:pt x="8263" y="4278"/>
                    <a:pt x="8263" y="4278"/>
                  </a:cubicBezTo>
                  <a:lnTo>
                    <a:pt x="10452" y="324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52;p23">
              <a:extLst>
                <a:ext uri="{FF2B5EF4-FFF2-40B4-BE49-F238E27FC236}">
                  <a16:creationId xmlns:a16="http://schemas.microsoft.com/office/drawing/2014/main" id="{61F92DBF-4613-1322-E347-5BCAFA6D0795}"/>
                </a:ext>
              </a:extLst>
            </p:cNvPr>
            <p:cNvSpPr/>
            <p:nvPr/>
          </p:nvSpPr>
          <p:spPr>
            <a:xfrm rot="1492103">
              <a:off x="3630288" y="4899488"/>
              <a:ext cx="25323" cy="25973"/>
            </a:xfrm>
            <a:custGeom>
              <a:avLst/>
              <a:gdLst/>
              <a:ahLst/>
              <a:cxnLst/>
              <a:rect l="l" t="t" r="r" b="b"/>
              <a:pathLst>
                <a:path w="1013" h="1039" fill="none" extrusionOk="0">
                  <a:moveTo>
                    <a:pt x="899" y="330"/>
                  </a:moveTo>
                  <a:cubicBezTo>
                    <a:pt x="1013" y="558"/>
                    <a:pt x="924" y="823"/>
                    <a:pt x="709" y="937"/>
                  </a:cubicBezTo>
                  <a:cubicBezTo>
                    <a:pt x="481" y="1038"/>
                    <a:pt x="216" y="937"/>
                    <a:pt x="102" y="709"/>
                  </a:cubicBezTo>
                  <a:cubicBezTo>
                    <a:pt x="1" y="482"/>
                    <a:pt x="89" y="203"/>
                    <a:pt x="304" y="102"/>
                  </a:cubicBezTo>
                  <a:cubicBezTo>
                    <a:pt x="519" y="1"/>
                    <a:pt x="798" y="102"/>
                    <a:pt x="899" y="330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53;p23">
              <a:extLst>
                <a:ext uri="{FF2B5EF4-FFF2-40B4-BE49-F238E27FC236}">
                  <a16:creationId xmlns:a16="http://schemas.microsoft.com/office/drawing/2014/main" id="{E75FA474-88DD-A102-F77C-ECE613B6E420}"/>
                </a:ext>
              </a:extLst>
            </p:cNvPr>
            <p:cNvSpPr/>
            <p:nvPr/>
          </p:nvSpPr>
          <p:spPr>
            <a:xfrm rot="1492103">
              <a:off x="3118578" y="4745508"/>
              <a:ext cx="116440" cy="100617"/>
            </a:xfrm>
            <a:custGeom>
              <a:avLst/>
              <a:gdLst/>
              <a:ahLst/>
              <a:cxnLst/>
              <a:rect l="l" t="t" r="r" b="b"/>
              <a:pathLst>
                <a:path w="4658" h="4025" fill="none" extrusionOk="0">
                  <a:moveTo>
                    <a:pt x="1469" y="4012"/>
                  </a:moveTo>
                  <a:lnTo>
                    <a:pt x="4341" y="2633"/>
                  </a:lnTo>
                  <a:cubicBezTo>
                    <a:pt x="4341" y="2633"/>
                    <a:pt x="4657" y="2544"/>
                    <a:pt x="4278" y="1785"/>
                  </a:cubicBezTo>
                  <a:cubicBezTo>
                    <a:pt x="3898" y="1026"/>
                    <a:pt x="3506" y="343"/>
                    <a:pt x="3506" y="343"/>
                  </a:cubicBezTo>
                  <a:cubicBezTo>
                    <a:pt x="3506" y="343"/>
                    <a:pt x="3443" y="1"/>
                    <a:pt x="2873" y="279"/>
                  </a:cubicBezTo>
                  <a:cubicBezTo>
                    <a:pt x="2304" y="545"/>
                    <a:pt x="418" y="1456"/>
                    <a:pt x="418" y="1456"/>
                  </a:cubicBezTo>
                  <a:cubicBezTo>
                    <a:pt x="418" y="1456"/>
                    <a:pt x="1" y="1671"/>
                    <a:pt x="266" y="2152"/>
                  </a:cubicBezTo>
                  <a:cubicBezTo>
                    <a:pt x="532" y="2620"/>
                    <a:pt x="1000" y="3683"/>
                    <a:pt x="1000" y="3683"/>
                  </a:cubicBezTo>
                  <a:cubicBezTo>
                    <a:pt x="1000" y="3683"/>
                    <a:pt x="1203" y="4025"/>
                    <a:pt x="1469" y="4012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54;p23">
              <a:extLst>
                <a:ext uri="{FF2B5EF4-FFF2-40B4-BE49-F238E27FC236}">
                  <a16:creationId xmlns:a16="http://schemas.microsoft.com/office/drawing/2014/main" id="{F6983752-DA23-E48C-BC08-B3D12C19AD39}"/>
                </a:ext>
              </a:extLst>
            </p:cNvPr>
            <p:cNvSpPr/>
            <p:nvPr/>
          </p:nvSpPr>
          <p:spPr>
            <a:xfrm rot="1492103">
              <a:off x="3231118" y="4743928"/>
              <a:ext cx="112941" cy="101891"/>
            </a:xfrm>
            <a:custGeom>
              <a:avLst/>
              <a:gdLst/>
              <a:ahLst/>
              <a:cxnLst/>
              <a:rect l="l" t="t" r="r" b="b"/>
              <a:pathLst>
                <a:path w="4518" h="4076" fill="none" extrusionOk="0">
                  <a:moveTo>
                    <a:pt x="1025" y="3569"/>
                  </a:moveTo>
                  <a:lnTo>
                    <a:pt x="177" y="1975"/>
                  </a:lnTo>
                  <a:cubicBezTo>
                    <a:pt x="177" y="1975"/>
                    <a:pt x="0" y="1620"/>
                    <a:pt x="696" y="1291"/>
                  </a:cubicBezTo>
                  <a:cubicBezTo>
                    <a:pt x="1405" y="950"/>
                    <a:pt x="3151" y="114"/>
                    <a:pt x="3151" y="114"/>
                  </a:cubicBezTo>
                  <a:cubicBezTo>
                    <a:pt x="3151" y="114"/>
                    <a:pt x="3594" y="1"/>
                    <a:pt x="3822" y="570"/>
                  </a:cubicBezTo>
                  <a:cubicBezTo>
                    <a:pt x="4062" y="1139"/>
                    <a:pt x="4404" y="1987"/>
                    <a:pt x="4404" y="1987"/>
                  </a:cubicBezTo>
                  <a:cubicBezTo>
                    <a:pt x="4404" y="1987"/>
                    <a:pt x="4518" y="2544"/>
                    <a:pt x="4176" y="2683"/>
                  </a:cubicBezTo>
                  <a:cubicBezTo>
                    <a:pt x="3328" y="3038"/>
                    <a:pt x="1481" y="3974"/>
                    <a:pt x="1481" y="3974"/>
                  </a:cubicBezTo>
                  <a:cubicBezTo>
                    <a:pt x="1481" y="3974"/>
                    <a:pt x="1266" y="4075"/>
                    <a:pt x="1025" y="356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55;p23">
              <a:extLst>
                <a:ext uri="{FF2B5EF4-FFF2-40B4-BE49-F238E27FC236}">
                  <a16:creationId xmlns:a16="http://schemas.microsoft.com/office/drawing/2014/main" id="{2F6910D8-46FD-5DF2-1089-51F6CEC9F0B6}"/>
                </a:ext>
              </a:extLst>
            </p:cNvPr>
            <p:cNvSpPr/>
            <p:nvPr/>
          </p:nvSpPr>
          <p:spPr>
            <a:xfrm rot="1492103">
              <a:off x="3340741" y="4741202"/>
              <a:ext cx="116115" cy="104416"/>
            </a:xfrm>
            <a:custGeom>
              <a:avLst/>
              <a:gdLst/>
              <a:ahLst/>
              <a:cxnLst/>
              <a:rect l="l" t="t" r="r" b="b"/>
              <a:pathLst>
                <a:path w="4645" h="4177" fill="none" extrusionOk="0">
                  <a:moveTo>
                    <a:pt x="165" y="1924"/>
                  </a:moveTo>
                  <a:lnTo>
                    <a:pt x="1013" y="3696"/>
                  </a:lnTo>
                  <a:cubicBezTo>
                    <a:pt x="1013" y="3696"/>
                    <a:pt x="1202" y="4176"/>
                    <a:pt x="1785" y="3911"/>
                  </a:cubicBezTo>
                  <a:cubicBezTo>
                    <a:pt x="2354" y="3658"/>
                    <a:pt x="4290" y="2721"/>
                    <a:pt x="4290" y="2721"/>
                  </a:cubicBezTo>
                  <a:cubicBezTo>
                    <a:pt x="4290" y="2721"/>
                    <a:pt x="4644" y="2607"/>
                    <a:pt x="4163" y="1696"/>
                  </a:cubicBezTo>
                  <a:cubicBezTo>
                    <a:pt x="3695" y="798"/>
                    <a:pt x="3569" y="443"/>
                    <a:pt x="3569" y="443"/>
                  </a:cubicBezTo>
                  <a:cubicBezTo>
                    <a:pt x="3569" y="443"/>
                    <a:pt x="3379" y="1"/>
                    <a:pt x="2544" y="494"/>
                  </a:cubicBezTo>
                  <a:cubicBezTo>
                    <a:pt x="2379" y="583"/>
                    <a:pt x="696" y="1367"/>
                    <a:pt x="696" y="1367"/>
                  </a:cubicBezTo>
                  <a:cubicBezTo>
                    <a:pt x="696" y="1367"/>
                    <a:pt x="0" y="1570"/>
                    <a:pt x="165" y="1924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56;p23">
              <a:extLst>
                <a:ext uri="{FF2B5EF4-FFF2-40B4-BE49-F238E27FC236}">
                  <a16:creationId xmlns:a16="http://schemas.microsoft.com/office/drawing/2014/main" id="{5CB2CD89-E794-98EA-4812-62F6936B1327}"/>
                </a:ext>
              </a:extLst>
            </p:cNvPr>
            <p:cNvSpPr/>
            <p:nvPr/>
          </p:nvSpPr>
          <p:spPr>
            <a:xfrm rot="1492103">
              <a:off x="3468287" y="4744327"/>
              <a:ext cx="166411" cy="111041"/>
            </a:xfrm>
            <a:custGeom>
              <a:avLst/>
              <a:gdLst/>
              <a:ahLst/>
              <a:cxnLst/>
              <a:rect l="l" t="t" r="r" b="b"/>
              <a:pathLst>
                <a:path w="6657" h="4442" fill="none" extrusionOk="0">
                  <a:moveTo>
                    <a:pt x="102" y="2316"/>
                  </a:moveTo>
                  <a:lnTo>
                    <a:pt x="899" y="3973"/>
                  </a:lnTo>
                  <a:cubicBezTo>
                    <a:pt x="899" y="3973"/>
                    <a:pt x="1025" y="4442"/>
                    <a:pt x="1974" y="3986"/>
                  </a:cubicBezTo>
                  <a:cubicBezTo>
                    <a:pt x="2923" y="3530"/>
                    <a:pt x="5859" y="2126"/>
                    <a:pt x="5859" y="2126"/>
                  </a:cubicBezTo>
                  <a:cubicBezTo>
                    <a:pt x="5859" y="2126"/>
                    <a:pt x="6656" y="1885"/>
                    <a:pt x="5821" y="1278"/>
                  </a:cubicBezTo>
                  <a:cubicBezTo>
                    <a:pt x="4973" y="658"/>
                    <a:pt x="4227" y="203"/>
                    <a:pt x="4227" y="203"/>
                  </a:cubicBezTo>
                  <a:cubicBezTo>
                    <a:pt x="4227" y="203"/>
                    <a:pt x="4037" y="0"/>
                    <a:pt x="3328" y="342"/>
                  </a:cubicBezTo>
                  <a:cubicBezTo>
                    <a:pt x="2607" y="683"/>
                    <a:pt x="367" y="1772"/>
                    <a:pt x="367" y="1772"/>
                  </a:cubicBezTo>
                  <a:cubicBezTo>
                    <a:pt x="367" y="1772"/>
                    <a:pt x="0" y="1911"/>
                    <a:pt x="102" y="231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57;p23">
              <a:extLst>
                <a:ext uri="{FF2B5EF4-FFF2-40B4-BE49-F238E27FC236}">
                  <a16:creationId xmlns:a16="http://schemas.microsoft.com/office/drawing/2014/main" id="{F37B0C2B-BEE4-1E14-86B0-E71EA2C1606F}"/>
                </a:ext>
              </a:extLst>
            </p:cNvPr>
            <p:cNvSpPr/>
            <p:nvPr/>
          </p:nvSpPr>
          <p:spPr>
            <a:xfrm rot="1492103">
              <a:off x="3518613" y="4748448"/>
              <a:ext cx="31647" cy="87668"/>
            </a:xfrm>
            <a:custGeom>
              <a:avLst/>
              <a:gdLst/>
              <a:ahLst/>
              <a:cxnLst/>
              <a:rect l="l" t="t" r="r" b="b"/>
              <a:pathLst>
                <a:path w="1266" h="3507" fill="none" extrusionOk="0">
                  <a:moveTo>
                    <a:pt x="0" y="520"/>
                  </a:moveTo>
                  <a:lnTo>
                    <a:pt x="25" y="3506"/>
                  </a:lnTo>
                  <a:lnTo>
                    <a:pt x="1265" y="2911"/>
                  </a:lnTo>
                  <a:lnTo>
                    <a:pt x="1088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58;p23">
              <a:extLst>
                <a:ext uri="{FF2B5EF4-FFF2-40B4-BE49-F238E27FC236}">
                  <a16:creationId xmlns:a16="http://schemas.microsoft.com/office/drawing/2014/main" id="{6923F9E0-DFB4-13B8-E6D0-33C018CBA4D5}"/>
                </a:ext>
              </a:extLst>
            </p:cNvPr>
            <p:cNvSpPr/>
            <p:nvPr/>
          </p:nvSpPr>
          <p:spPr>
            <a:xfrm rot="1492103">
              <a:off x="3276937" y="4753688"/>
              <a:ext cx="16774" cy="81643"/>
            </a:xfrm>
            <a:custGeom>
              <a:avLst/>
              <a:gdLst/>
              <a:ahLst/>
              <a:cxnLst/>
              <a:rect l="l" t="t" r="r" b="b"/>
              <a:pathLst>
                <a:path w="671" h="3266" fill="none" extrusionOk="0">
                  <a:moveTo>
                    <a:pt x="0" y="3266"/>
                  </a:moveTo>
                  <a:lnTo>
                    <a:pt x="228" y="203"/>
                  </a:lnTo>
                  <a:lnTo>
                    <a:pt x="671" y="1"/>
                  </a:lnTo>
                  <a:lnTo>
                    <a:pt x="544" y="310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59;p23">
              <a:extLst>
                <a:ext uri="{FF2B5EF4-FFF2-40B4-BE49-F238E27FC236}">
                  <a16:creationId xmlns:a16="http://schemas.microsoft.com/office/drawing/2014/main" id="{E9E29B9E-2220-639A-2B3E-6FCAF8B3C633}"/>
                </a:ext>
              </a:extLst>
            </p:cNvPr>
            <p:cNvSpPr/>
            <p:nvPr/>
          </p:nvSpPr>
          <p:spPr>
            <a:xfrm rot="1492103">
              <a:off x="3307873" y="4759585"/>
              <a:ext cx="19323" cy="75319"/>
            </a:xfrm>
            <a:custGeom>
              <a:avLst/>
              <a:gdLst/>
              <a:ahLst/>
              <a:cxnLst/>
              <a:rect l="l" t="t" r="r" b="b"/>
              <a:pathLst>
                <a:path w="773" h="3013" fill="none" extrusionOk="0">
                  <a:moveTo>
                    <a:pt x="203" y="3012"/>
                  </a:moveTo>
                  <a:lnTo>
                    <a:pt x="0" y="76"/>
                  </a:lnTo>
                  <a:lnTo>
                    <a:pt x="291" y="0"/>
                  </a:lnTo>
                  <a:lnTo>
                    <a:pt x="772" y="2746"/>
                  </a:ln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72451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0"/>
          <p:cNvSpPr txBox="1">
            <a:spLocks noGrp="1"/>
          </p:cNvSpPr>
          <p:nvPr>
            <p:ph type="title"/>
          </p:nvPr>
        </p:nvSpPr>
        <p:spPr>
          <a:xfrm>
            <a:off x="457200" y="3836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PT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1.1. – Estruturas de dados e algoritmos</a:t>
            </a:r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PT" sz="2000" dirty="0">
                <a:solidFill>
                  <a:schemeClr val="bg1">
                    <a:lumMod val="50000"/>
                  </a:schemeClr>
                </a:solidFill>
              </a:rPr>
              <a:t>– problema de otimização</a:t>
            </a:r>
            <a:endParaRPr sz="20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81" name="Google Shape;281;p20"/>
          <p:cNvSpPr txBox="1">
            <a:spLocks noGrp="1"/>
          </p:cNvSpPr>
          <p:nvPr>
            <p:ph type="title"/>
          </p:nvPr>
        </p:nvSpPr>
        <p:spPr>
          <a:xfrm>
            <a:off x="8024400" y="1647050"/>
            <a:ext cx="2043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</a:rPr>
              <a:t>!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287" name="Google Shape;287;p20"/>
          <p:cNvSpPr txBox="1">
            <a:spLocks noGrp="1"/>
          </p:cNvSpPr>
          <p:nvPr>
            <p:ph type="title"/>
          </p:nvPr>
        </p:nvSpPr>
        <p:spPr>
          <a:xfrm>
            <a:off x="385663" y="1555127"/>
            <a:ext cx="3425781" cy="29796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b="1" dirty="0" err="1">
                <a:latin typeface="Roboto"/>
                <a:ea typeface="Roboto"/>
              </a:rPr>
              <a:t>vector</a:t>
            </a:r>
            <a:r>
              <a:rPr lang="pt-PT" sz="1200" b="1" dirty="0">
                <a:latin typeface="Roboto"/>
                <a:ea typeface="Roboto"/>
              </a:rPr>
              <a:t>&lt;</a:t>
            </a:r>
            <a:r>
              <a:rPr lang="pt-PT" sz="1200" b="1" dirty="0" err="1">
                <a:latin typeface="Roboto"/>
                <a:ea typeface="Roboto"/>
              </a:rPr>
              <a:t>vector</a:t>
            </a:r>
            <a:r>
              <a:rPr lang="pt-PT" sz="1200" b="1" dirty="0">
                <a:latin typeface="Roboto"/>
                <a:ea typeface="Roboto"/>
              </a:rPr>
              <a:t>&lt;</a:t>
            </a:r>
            <a:r>
              <a:rPr lang="pt-PT" sz="1200" b="1" dirty="0" err="1">
                <a:latin typeface="Roboto"/>
                <a:ea typeface="Roboto"/>
              </a:rPr>
              <a:t>tuple</a:t>
            </a:r>
            <a:r>
              <a:rPr lang="pt-PT" sz="1200" b="1" dirty="0">
                <a:latin typeface="Roboto"/>
                <a:ea typeface="Roboto"/>
              </a:rPr>
              <a:t>&lt;</a:t>
            </a:r>
            <a:r>
              <a:rPr lang="pt-PT" sz="1200" b="1" dirty="0" err="1">
                <a:latin typeface="Roboto"/>
                <a:ea typeface="Roboto"/>
              </a:rPr>
              <a:t>int,int,int</a:t>
            </a:r>
            <a:r>
              <a:rPr lang="pt-PT" sz="1200" b="1" dirty="0">
                <a:latin typeface="Roboto"/>
                <a:ea typeface="Roboto"/>
              </a:rPr>
              <a:t>&gt;&gt;&gt; </a:t>
            </a:r>
            <a:r>
              <a:rPr lang="pt-PT" sz="1200" b="1" dirty="0" err="1">
                <a:latin typeface="Roboto"/>
                <a:ea typeface="Roboto"/>
              </a:rPr>
              <a:t>graph</a:t>
            </a:r>
            <a:r>
              <a:rPr lang="pt-PT" sz="1200" b="1" dirty="0">
                <a:latin typeface="Roboto"/>
                <a:ea typeface="Roboto"/>
              </a:rPr>
              <a:t> </a:t>
            </a:r>
            <a:r>
              <a:rPr lang="pt-PT" sz="1200" dirty="0">
                <a:latin typeface="Roboto"/>
                <a:ea typeface="Roboto"/>
              </a:rPr>
              <a:t>– vetor bidimensional com </a:t>
            </a:r>
            <a:r>
              <a:rPr lang="pt-PT" sz="1200" dirty="0" err="1">
                <a:latin typeface="Roboto"/>
                <a:ea typeface="Roboto"/>
              </a:rPr>
              <a:t>tuplo</a:t>
            </a:r>
            <a:r>
              <a:rPr lang="pt-PT" sz="1200" dirty="0">
                <a:latin typeface="Roboto"/>
                <a:ea typeface="Roboto"/>
              </a:rPr>
              <a:t> que contém 3 inteiros (destino, capacidade, duração)</a:t>
            </a:r>
            <a:br>
              <a:rPr lang="pt-PT" sz="1200" dirty="0">
                <a:latin typeface="Roboto"/>
                <a:ea typeface="Roboto"/>
              </a:rPr>
            </a:br>
            <a:br>
              <a:rPr lang="pt-PT" sz="1200" dirty="0">
                <a:latin typeface="Roboto"/>
                <a:ea typeface="Roboto"/>
              </a:rPr>
            </a:br>
            <a:r>
              <a:rPr lang="pt-PT" sz="1200" b="1" dirty="0" err="1">
                <a:latin typeface="Roboto"/>
                <a:ea typeface="Roboto"/>
              </a:rPr>
              <a:t>vector</a:t>
            </a:r>
            <a:r>
              <a:rPr lang="pt-PT" sz="1200" b="1" dirty="0">
                <a:latin typeface="Roboto"/>
                <a:ea typeface="Roboto"/>
              </a:rPr>
              <a:t>&lt;</a:t>
            </a:r>
            <a:r>
              <a:rPr lang="pt-PT" sz="1200" b="1" dirty="0" err="1">
                <a:latin typeface="Roboto"/>
                <a:ea typeface="Roboto"/>
              </a:rPr>
              <a:t>int</a:t>
            </a:r>
            <a:r>
              <a:rPr lang="pt-PT" sz="1200" b="1" dirty="0">
                <a:latin typeface="Roboto"/>
                <a:ea typeface="Roboto"/>
              </a:rPr>
              <a:t>&gt; </a:t>
            </a:r>
            <a:r>
              <a:rPr lang="pt-PT" sz="1200" b="1" dirty="0" err="1">
                <a:latin typeface="Roboto"/>
                <a:ea typeface="Roboto"/>
              </a:rPr>
              <a:t>widest</a:t>
            </a:r>
            <a:br>
              <a:rPr lang="pt-PT" sz="1200" b="1" dirty="0">
                <a:latin typeface="Roboto"/>
                <a:ea typeface="Roboto"/>
              </a:rPr>
            </a:br>
            <a:br>
              <a:rPr lang="pt-PT" sz="1200" b="1" dirty="0">
                <a:latin typeface="Roboto"/>
                <a:ea typeface="Roboto"/>
              </a:rPr>
            </a:br>
            <a:r>
              <a:rPr lang="pt-PT" sz="1200" b="1" dirty="0" err="1">
                <a:latin typeface="Roboto"/>
                <a:ea typeface="Roboto"/>
              </a:rPr>
              <a:t>vector</a:t>
            </a:r>
            <a:r>
              <a:rPr lang="pt-PT" sz="1200" b="1" dirty="0">
                <a:latin typeface="Roboto"/>
                <a:ea typeface="Roboto"/>
              </a:rPr>
              <a:t>&lt;</a:t>
            </a:r>
            <a:r>
              <a:rPr lang="pt-PT" sz="1200" b="1" dirty="0" err="1">
                <a:latin typeface="Roboto"/>
                <a:ea typeface="Roboto"/>
              </a:rPr>
              <a:t>int</a:t>
            </a:r>
            <a:r>
              <a:rPr lang="pt-PT" sz="1200" b="1" dirty="0">
                <a:latin typeface="Roboto"/>
                <a:ea typeface="Roboto"/>
              </a:rPr>
              <a:t>&gt; </a:t>
            </a:r>
            <a:r>
              <a:rPr lang="pt-PT" sz="1200" b="1" dirty="0" err="1">
                <a:latin typeface="Roboto"/>
                <a:ea typeface="Roboto"/>
              </a:rPr>
              <a:t>parent</a:t>
            </a:r>
            <a:br>
              <a:rPr lang="pt-PT" sz="1200" b="1" dirty="0">
                <a:latin typeface="Roboto"/>
                <a:ea typeface="Roboto"/>
              </a:rPr>
            </a:br>
            <a:br>
              <a:rPr lang="pt-PT" sz="1200" b="1" dirty="0">
                <a:latin typeface="Roboto"/>
                <a:ea typeface="Roboto"/>
              </a:rPr>
            </a:br>
            <a:r>
              <a:rPr lang="pt-PT" sz="1200" b="1" dirty="0" err="1">
                <a:latin typeface="Roboto"/>
                <a:ea typeface="Roboto"/>
              </a:rPr>
              <a:t>priority_queue</a:t>
            </a:r>
            <a:r>
              <a:rPr lang="pt-PT" sz="1200" b="1" dirty="0">
                <a:latin typeface="Roboto"/>
                <a:ea typeface="Roboto"/>
              </a:rPr>
              <a:t>&lt; </a:t>
            </a:r>
            <a:r>
              <a:rPr lang="pt-PT" sz="1200" b="1" dirty="0" err="1">
                <a:latin typeface="Roboto"/>
                <a:ea typeface="Roboto"/>
              </a:rPr>
              <a:t>pair</a:t>
            </a:r>
            <a:r>
              <a:rPr lang="pt-PT" sz="1200" b="1" dirty="0">
                <a:latin typeface="Roboto"/>
                <a:ea typeface="Roboto"/>
              </a:rPr>
              <a:t>&lt;</a:t>
            </a:r>
            <a:r>
              <a:rPr lang="pt-PT" sz="1200" b="1" dirty="0" err="1">
                <a:latin typeface="Roboto"/>
                <a:ea typeface="Roboto"/>
              </a:rPr>
              <a:t>int,int</a:t>
            </a:r>
            <a:r>
              <a:rPr lang="pt-PT" sz="1200" b="1" dirty="0">
                <a:latin typeface="Roboto"/>
                <a:ea typeface="Roboto"/>
              </a:rPr>
              <a:t>&gt;, </a:t>
            </a:r>
            <a:r>
              <a:rPr lang="pt-PT" sz="1200" b="1" dirty="0" err="1">
                <a:latin typeface="Roboto"/>
                <a:ea typeface="Roboto"/>
              </a:rPr>
              <a:t>vector</a:t>
            </a:r>
            <a:r>
              <a:rPr lang="pt-PT" sz="1200" b="1" dirty="0">
                <a:latin typeface="Roboto"/>
                <a:ea typeface="Roboto"/>
              </a:rPr>
              <a:t>&lt;</a:t>
            </a:r>
            <a:r>
              <a:rPr lang="pt-PT" sz="1200" b="1" dirty="0" err="1">
                <a:latin typeface="Roboto"/>
                <a:ea typeface="Roboto"/>
              </a:rPr>
              <a:t>pair</a:t>
            </a:r>
            <a:r>
              <a:rPr lang="pt-PT" sz="1200" b="1" dirty="0">
                <a:latin typeface="Roboto"/>
                <a:ea typeface="Roboto"/>
              </a:rPr>
              <a:t>&lt;</a:t>
            </a:r>
            <a:r>
              <a:rPr lang="pt-PT" sz="1200" b="1" dirty="0" err="1">
                <a:latin typeface="Roboto"/>
                <a:ea typeface="Roboto"/>
              </a:rPr>
              <a:t>int,int,int</a:t>
            </a:r>
            <a:r>
              <a:rPr lang="pt-PT" sz="1200" b="1" dirty="0">
                <a:latin typeface="Roboto"/>
                <a:ea typeface="Roboto"/>
              </a:rPr>
              <a:t>&gt;&gt;, </a:t>
            </a:r>
            <a:r>
              <a:rPr lang="pt-PT" sz="1200" b="1" dirty="0" err="1">
                <a:latin typeface="Roboto"/>
                <a:ea typeface="Roboto"/>
              </a:rPr>
              <a:t>greater</a:t>
            </a:r>
            <a:r>
              <a:rPr lang="pt-PT" sz="1200" b="1" dirty="0">
                <a:latin typeface="Roboto"/>
                <a:ea typeface="Roboto"/>
              </a:rPr>
              <a:t>&lt;&gt; &gt; container</a:t>
            </a:r>
            <a:br>
              <a:rPr lang="pt-PT" sz="1200" b="1" dirty="0">
                <a:latin typeface="Roboto"/>
                <a:ea typeface="Roboto"/>
              </a:rPr>
            </a:br>
            <a:br>
              <a:rPr lang="pt-PT" sz="1200" b="1" dirty="0">
                <a:latin typeface="Roboto"/>
                <a:ea typeface="Roboto"/>
              </a:rPr>
            </a:br>
            <a:r>
              <a:rPr lang="pt-PT" sz="1200" b="1" dirty="0" err="1">
                <a:latin typeface="Roboto"/>
                <a:ea typeface="Roboto"/>
              </a:rPr>
              <a:t>make_pair</a:t>
            </a:r>
            <a:r>
              <a:rPr lang="pt-PT" sz="1200" b="1" dirty="0">
                <a:latin typeface="Roboto"/>
                <a:ea typeface="Roboto"/>
              </a:rPr>
              <a:t> </a:t>
            </a:r>
            <a:br>
              <a:rPr lang="pt-PT" sz="1200" dirty="0">
                <a:latin typeface="Roboto"/>
                <a:ea typeface="Roboto"/>
              </a:rPr>
            </a:br>
            <a:br>
              <a:rPr lang="pt-PT" sz="1200" dirty="0">
                <a:latin typeface="Roboto"/>
                <a:ea typeface="Roboto"/>
              </a:rPr>
            </a:br>
            <a:r>
              <a:rPr lang="pt-PT" sz="1200" b="1" dirty="0">
                <a:latin typeface="Roboto"/>
                <a:ea typeface="Roboto"/>
              </a:rPr>
              <a:t>Algoritmo</a:t>
            </a:r>
            <a:r>
              <a:rPr lang="pt-PT" sz="1200" dirty="0">
                <a:latin typeface="Roboto"/>
                <a:ea typeface="Roboto"/>
              </a:rPr>
              <a:t> – Adaptação do Algoritmo de </a:t>
            </a:r>
            <a:r>
              <a:rPr lang="pt-PT" sz="1200" dirty="0" err="1">
                <a:latin typeface="Roboto"/>
                <a:ea typeface="Roboto"/>
              </a:rPr>
              <a:t>Dijkstra</a:t>
            </a:r>
            <a:br>
              <a:rPr lang="pt-PT" sz="1200" dirty="0">
                <a:latin typeface="Roboto"/>
                <a:ea typeface="Roboto"/>
              </a:rPr>
            </a:br>
            <a:endParaRPr sz="1200" dirty="0">
              <a:latin typeface="Roboto"/>
              <a:ea typeface="Roboto"/>
              <a:sym typeface="Roboto"/>
            </a:endParaRPr>
          </a:p>
        </p:txBody>
      </p:sp>
      <p:sp>
        <p:nvSpPr>
          <p:cNvPr id="290" name="Google Shape;290;p20"/>
          <p:cNvSpPr txBox="1">
            <a:spLocks noGrp="1"/>
          </p:cNvSpPr>
          <p:nvPr>
            <p:ph type="title"/>
          </p:nvPr>
        </p:nvSpPr>
        <p:spPr>
          <a:xfrm>
            <a:off x="8024388" y="2143250"/>
            <a:ext cx="2043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</a:rPr>
              <a:t>!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52" name="Google Shape;560;p23">
            <a:extLst>
              <a:ext uri="{FF2B5EF4-FFF2-40B4-BE49-F238E27FC236}">
                <a16:creationId xmlns:a16="http://schemas.microsoft.com/office/drawing/2014/main" id="{FE9E5E2F-C5B3-03BD-AF1D-150A6416E50F}"/>
              </a:ext>
            </a:extLst>
          </p:cNvPr>
          <p:cNvSpPr/>
          <p:nvPr/>
        </p:nvSpPr>
        <p:spPr>
          <a:xfrm>
            <a:off x="4174836" y="1803775"/>
            <a:ext cx="4668930" cy="1932160"/>
          </a:xfrm>
          <a:custGeom>
            <a:avLst/>
            <a:gdLst/>
            <a:ahLst/>
            <a:cxnLst/>
            <a:rect l="l" t="t" r="r" b="b"/>
            <a:pathLst>
              <a:path w="310596" h="87579" extrusionOk="0">
                <a:moveTo>
                  <a:pt x="0" y="87579"/>
                </a:moveTo>
                <a:lnTo>
                  <a:pt x="28565" y="81367"/>
                </a:lnTo>
                <a:lnTo>
                  <a:pt x="57841" y="74963"/>
                </a:lnTo>
                <a:lnTo>
                  <a:pt x="77648" y="13103"/>
                </a:lnTo>
                <a:lnTo>
                  <a:pt x="122748" y="64906"/>
                </a:lnTo>
                <a:lnTo>
                  <a:pt x="152001" y="16759"/>
                </a:lnTo>
                <a:lnTo>
                  <a:pt x="189178" y="0"/>
                </a:lnTo>
                <a:lnTo>
                  <a:pt x="218432" y="76486"/>
                </a:lnTo>
                <a:lnTo>
                  <a:pt x="249210" y="57288"/>
                </a:lnTo>
                <a:lnTo>
                  <a:pt x="310596" y="1571"/>
                </a:lnTo>
              </a:path>
            </a:pathLst>
          </a:custGeom>
          <a:noFill/>
          <a:ln w="9525" cap="flat" cmpd="sng">
            <a:solidFill>
              <a:srgbClr val="DADADA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3" name="Google Shape;561;p23">
            <a:extLst>
              <a:ext uri="{FF2B5EF4-FFF2-40B4-BE49-F238E27FC236}">
                <a16:creationId xmlns:a16="http://schemas.microsoft.com/office/drawing/2014/main" id="{8D542F03-8CAC-CE65-E097-EA25BD0DD999}"/>
              </a:ext>
            </a:extLst>
          </p:cNvPr>
          <p:cNvSpPr/>
          <p:nvPr/>
        </p:nvSpPr>
        <p:spPr>
          <a:xfrm>
            <a:off x="4119036" y="3680135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EC9B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64;p23">
            <a:extLst>
              <a:ext uri="{FF2B5EF4-FFF2-40B4-BE49-F238E27FC236}">
                <a16:creationId xmlns:a16="http://schemas.microsoft.com/office/drawing/2014/main" id="{CE041EA6-108E-101B-9736-655B21291A94}"/>
              </a:ext>
            </a:extLst>
          </p:cNvPr>
          <p:cNvSpPr/>
          <p:nvPr/>
        </p:nvSpPr>
        <p:spPr>
          <a:xfrm>
            <a:off x="4979845" y="3397855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62;p23">
            <a:extLst>
              <a:ext uri="{FF2B5EF4-FFF2-40B4-BE49-F238E27FC236}">
                <a16:creationId xmlns:a16="http://schemas.microsoft.com/office/drawing/2014/main" id="{7D37C22F-5F4D-1B55-6D7F-7A394E6004A7}"/>
              </a:ext>
            </a:extLst>
          </p:cNvPr>
          <p:cNvSpPr/>
          <p:nvPr/>
        </p:nvSpPr>
        <p:spPr>
          <a:xfrm>
            <a:off x="5290154" y="2087450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3;p23">
            <a:extLst>
              <a:ext uri="{FF2B5EF4-FFF2-40B4-BE49-F238E27FC236}">
                <a16:creationId xmlns:a16="http://schemas.microsoft.com/office/drawing/2014/main" id="{A2F946BC-4A2D-DEF1-E69B-BAFFCCCCAF54}"/>
              </a:ext>
            </a:extLst>
          </p:cNvPr>
          <p:cNvSpPr/>
          <p:nvPr/>
        </p:nvSpPr>
        <p:spPr>
          <a:xfrm>
            <a:off x="5963331" y="3167586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29346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65;p23">
            <a:extLst>
              <a:ext uri="{FF2B5EF4-FFF2-40B4-BE49-F238E27FC236}">
                <a16:creationId xmlns:a16="http://schemas.microsoft.com/office/drawing/2014/main" id="{3ED7D9CF-9A0F-39A4-E467-4DEBC08C2308}"/>
              </a:ext>
            </a:extLst>
          </p:cNvPr>
          <p:cNvSpPr/>
          <p:nvPr/>
        </p:nvSpPr>
        <p:spPr>
          <a:xfrm>
            <a:off x="6410526" y="2093277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EC9B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66;p23">
            <a:extLst>
              <a:ext uri="{FF2B5EF4-FFF2-40B4-BE49-F238E27FC236}">
                <a16:creationId xmlns:a16="http://schemas.microsoft.com/office/drawing/2014/main" id="{96D34BD8-C97A-CBAD-E1B6-061D85CFD08E}"/>
              </a:ext>
            </a:extLst>
          </p:cNvPr>
          <p:cNvSpPr/>
          <p:nvPr/>
        </p:nvSpPr>
        <p:spPr>
          <a:xfrm>
            <a:off x="6949535" y="1778368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29346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67;p23">
            <a:extLst>
              <a:ext uri="{FF2B5EF4-FFF2-40B4-BE49-F238E27FC236}">
                <a16:creationId xmlns:a16="http://schemas.microsoft.com/office/drawing/2014/main" id="{F89A8E1E-1CAD-49EB-5189-FB9C6332835E}"/>
              </a:ext>
            </a:extLst>
          </p:cNvPr>
          <p:cNvSpPr/>
          <p:nvPr/>
        </p:nvSpPr>
        <p:spPr>
          <a:xfrm>
            <a:off x="7408128" y="3425008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568;p23">
            <a:extLst>
              <a:ext uri="{FF2B5EF4-FFF2-40B4-BE49-F238E27FC236}">
                <a16:creationId xmlns:a16="http://schemas.microsoft.com/office/drawing/2014/main" id="{DB836CF4-0A71-72AB-2493-DFFF88644BED}"/>
              </a:ext>
            </a:extLst>
          </p:cNvPr>
          <p:cNvSpPr/>
          <p:nvPr/>
        </p:nvSpPr>
        <p:spPr>
          <a:xfrm>
            <a:off x="7850017" y="3044976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EC9B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569;p23">
            <a:extLst>
              <a:ext uri="{FF2B5EF4-FFF2-40B4-BE49-F238E27FC236}">
                <a16:creationId xmlns:a16="http://schemas.microsoft.com/office/drawing/2014/main" id="{63278635-0B23-3500-90FF-A515A2C8B766}"/>
              </a:ext>
            </a:extLst>
          </p:cNvPr>
          <p:cNvSpPr/>
          <p:nvPr/>
        </p:nvSpPr>
        <p:spPr>
          <a:xfrm>
            <a:off x="8764823" y="1831132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532;p23">
            <a:extLst>
              <a:ext uri="{FF2B5EF4-FFF2-40B4-BE49-F238E27FC236}">
                <a16:creationId xmlns:a16="http://schemas.microsoft.com/office/drawing/2014/main" id="{F9F269C4-9C07-AAFB-2DC8-AE54B6956451}"/>
              </a:ext>
            </a:extLst>
          </p:cNvPr>
          <p:cNvGrpSpPr/>
          <p:nvPr/>
        </p:nvGrpSpPr>
        <p:grpSpPr>
          <a:xfrm>
            <a:off x="6296723" y="2688156"/>
            <a:ext cx="339205" cy="282250"/>
            <a:chOff x="2967600" y="4528286"/>
            <a:chExt cx="765827" cy="670678"/>
          </a:xfrm>
        </p:grpSpPr>
        <p:sp>
          <p:nvSpPr>
            <p:cNvPr id="63" name="Google Shape;533;p23">
              <a:extLst>
                <a:ext uri="{FF2B5EF4-FFF2-40B4-BE49-F238E27FC236}">
                  <a16:creationId xmlns:a16="http://schemas.microsoft.com/office/drawing/2014/main" id="{79F5348B-EAF7-F081-8326-4982864871C6}"/>
                </a:ext>
              </a:extLst>
            </p:cNvPr>
            <p:cNvSpPr/>
            <p:nvPr/>
          </p:nvSpPr>
          <p:spPr>
            <a:xfrm rot="1492103">
              <a:off x="3031179" y="4642031"/>
              <a:ext cx="638671" cy="443188"/>
            </a:xfrm>
            <a:custGeom>
              <a:avLst/>
              <a:gdLst/>
              <a:ahLst/>
              <a:cxnLst/>
              <a:rect l="l" t="t" r="r" b="b"/>
              <a:pathLst>
                <a:path w="25549" h="17729" fill="none" extrusionOk="0">
                  <a:moveTo>
                    <a:pt x="3848" y="17728"/>
                  </a:moveTo>
                  <a:lnTo>
                    <a:pt x="1620" y="13059"/>
                  </a:lnTo>
                  <a:cubicBezTo>
                    <a:pt x="1620" y="13059"/>
                    <a:pt x="1" y="9693"/>
                    <a:pt x="1747" y="8503"/>
                  </a:cubicBezTo>
                  <a:cubicBezTo>
                    <a:pt x="3481" y="7314"/>
                    <a:pt x="7112" y="5062"/>
                    <a:pt x="9339" y="3910"/>
                  </a:cubicBezTo>
                  <a:cubicBezTo>
                    <a:pt x="11554" y="2759"/>
                    <a:pt x="16312" y="658"/>
                    <a:pt x="17792" y="329"/>
                  </a:cubicBezTo>
                  <a:cubicBezTo>
                    <a:pt x="19273" y="0"/>
                    <a:pt x="20728" y="607"/>
                    <a:pt x="22778" y="2695"/>
                  </a:cubicBezTo>
                  <a:cubicBezTo>
                    <a:pt x="24840" y="4783"/>
                    <a:pt x="25321" y="5606"/>
                    <a:pt x="25549" y="6783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34;p23">
              <a:extLst>
                <a:ext uri="{FF2B5EF4-FFF2-40B4-BE49-F238E27FC236}">
                  <a16:creationId xmlns:a16="http://schemas.microsoft.com/office/drawing/2014/main" id="{30BF0696-85B2-D8A7-8532-725A346D594C}"/>
                </a:ext>
              </a:extLst>
            </p:cNvPr>
            <p:cNvSpPr/>
            <p:nvPr/>
          </p:nvSpPr>
          <p:spPr>
            <a:xfrm rot="1492103">
              <a:off x="3586323" y="4934014"/>
              <a:ext cx="92367" cy="59170"/>
            </a:xfrm>
            <a:custGeom>
              <a:avLst/>
              <a:gdLst/>
              <a:ahLst/>
              <a:cxnLst/>
              <a:rect l="l" t="t" r="r" b="b"/>
              <a:pathLst>
                <a:path w="3695" h="2367" fill="none" extrusionOk="0">
                  <a:moveTo>
                    <a:pt x="3568" y="355"/>
                  </a:moveTo>
                  <a:cubicBezTo>
                    <a:pt x="3695" y="608"/>
                    <a:pt x="3581" y="911"/>
                    <a:pt x="3341" y="1025"/>
                  </a:cubicBezTo>
                  <a:lnTo>
                    <a:pt x="797" y="2240"/>
                  </a:lnTo>
                  <a:cubicBezTo>
                    <a:pt x="544" y="2367"/>
                    <a:pt x="240" y="2253"/>
                    <a:pt x="127" y="2012"/>
                  </a:cubicBezTo>
                  <a:lnTo>
                    <a:pt x="127" y="2012"/>
                  </a:lnTo>
                  <a:cubicBezTo>
                    <a:pt x="0" y="1759"/>
                    <a:pt x="114" y="1456"/>
                    <a:pt x="354" y="1342"/>
                  </a:cubicBezTo>
                  <a:lnTo>
                    <a:pt x="2898" y="127"/>
                  </a:lnTo>
                  <a:cubicBezTo>
                    <a:pt x="3151" y="0"/>
                    <a:pt x="3455" y="114"/>
                    <a:pt x="356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35;p23">
              <a:extLst>
                <a:ext uri="{FF2B5EF4-FFF2-40B4-BE49-F238E27FC236}">
                  <a16:creationId xmlns:a16="http://schemas.microsoft.com/office/drawing/2014/main" id="{66151DF9-AA7B-D201-EA64-DE1320A5B497}"/>
                </a:ext>
              </a:extLst>
            </p:cNvPr>
            <p:cNvSpPr/>
            <p:nvPr/>
          </p:nvSpPr>
          <p:spPr>
            <a:xfrm rot="1492103">
              <a:off x="3033742" y="4956619"/>
              <a:ext cx="79118" cy="52846"/>
            </a:xfrm>
            <a:custGeom>
              <a:avLst/>
              <a:gdLst/>
              <a:ahLst/>
              <a:cxnLst/>
              <a:rect l="l" t="t" r="r" b="b"/>
              <a:pathLst>
                <a:path w="3165" h="2114" fill="none" extrusionOk="0">
                  <a:moveTo>
                    <a:pt x="3038" y="355"/>
                  </a:moveTo>
                  <a:cubicBezTo>
                    <a:pt x="3164" y="608"/>
                    <a:pt x="3051" y="911"/>
                    <a:pt x="2810" y="1025"/>
                  </a:cubicBezTo>
                  <a:lnTo>
                    <a:pt x="785" y="2000"/>
                  </a:lnTo>
                  <a:cubicBezTo>
                    <a:pt x="532" y="2114"/>
                    <a:pt x="241" y="2012"/>
                    <a:pt x="115" y="1759"/>
                  </a:cubicBezTo>
                  <a:lnTo>
                    <a:pt x="115" y="1759"/>
                  </a:lnTo>
                  <a:cubicBezTo>
                    <a:pt x="1" y="1506"/>
                    <a:pt x="102" y="1215"/>
                    <a:pt x="355" y="1089"/>
                  </a:cubicBezTo>
                  <a:lnTo>
                    <a:pt x="2380" y="127"/>
                  </a:lnTo>
                  <a:cubicBezTo>
                    <a:pt x="2620" y="0"/>
                    <a:pt x="2924" y="114"/>
                    <a:pt x="303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36;p23">
              <a:extLst>
                <a:ext uri="{FF2B5EF4-FFF2-40B4-BE49-F238E27FC236}">
                  <a16:creationId xmlns:a16="http://schemas.microsoft.com/office/drawing/2014/main" id="{33F5091E-3151-DD72-4EB9-DA34392B3BB6}"/>
                </a:ext>
              </a:extLst>
            </p:cNvPr>
            <p:cNvSpPr/>
            <p:nvPr/>
          </p:nvSpPr>
          <p:spPr>
            <a:xfrm rot="1492103">
              <a:off x="3106220" y="4931459"/>
              <a:ext cx="121815" cy="121790"/>
            </a:xfrm>
            <a:custGeom>
              <a:avLst/>
              <a:gdLst/>
              <a:ahLst/>
              <a:cxnLst/>
              <a:rect l="l" t="t" r="r" b="b"/>
              <a:pathLst>
                <a:path w="4873" h="4872" fill="none" extrusionOk="0">
                  <a:moveTo>
                    <a:pt x="4366" y="1518"/>
                  </a:moveTo>
                  <a:cubicBezTo>
                    <a:pt x="4873" y="2581"/>
                    <a:pt x="4430" y="3859"/>
                    <a:pt x="3367" y="4366"/>
                  </a:cubicBezTo>
                  <a:cubicBezTo>
                    <a:pt x="2304" y="4872"/>
                    <a:pt x="1026" y="4429"/>
                    <a:pt x="520" y="3366"/>
                  </a:cubicBezTo>
                  <a:cubicBezTo>
                    <a:pt x="1" y="2290"/>
                    <a:pt x="456" y="1025"/>
                    <a:pt x="1519" y="506"/>
                  </a:cubicBezTo>
                  <a:cubicBezTo>
                    <a:pt x="2582" y="0"/>
                    <a:pt x="3860" y="456"/>
                    <a:pt x="4366" y="1518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37;p23">
              <a:extLst>
                <a:ext uri="{FF2B5EF4-FFF2-40B4-BE49-F238E27FC236}">
                  <a16:creationId xmlns:a16="http://schemas.microsoft.com/office/drawing/2014/main" id="{21084F79-9750-B927-E665-DDB0C42979C3}"/>
                </a:ext>
              </a:extLst>
            </p:cNvPr>
            <p:cNvSpPr/>
            <p:nvPr/>
          </p:nvSpPr>
          <p:spPr>
            <a:xfrm rot="1492103">
              <a:off x="3135638" y="4960928"/>
              <a:ext cx="63295" cy="62970"/>
            </a:xfrm>
            <a:custGeom>
              <a:avLst/>
              <a:gdLst/>
              <a:ahLst/>
              <a:cxnLst/>
              <a:rect l="l" t="t" r="r" b="b"/>
              <a:pathLst>
                <a:path w="2532" h="2519" fill="none" extrusionOk="0">
                  <a:moveTo>
                    <a:pt x="2266" y="785"/>
                  </a:moveTo>
                  <a:cubicBezTo>
                    <a:pt x="2531" y="1329"/>
                    <a:pt x="2291" y="2000"/>
                    <a:pt x="1747" y="2266"/>
                  </a:cubicBezTo>
                  <a:cubicBezTo>
                    <a:pt x="1190" y="2519"/>
                    <a:pt x="532" y="2291"/>
                    <a:pt x="266" y="1734"/>
                  </a:cubicBezTo>
                  <a:cubicBezTo>
                    <a:pt x="1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6" y="78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38;p23">
              <a:extLst>
                <a:ext uri="{FF2B5EF4-FFF2-40B4-BE49-F238E27FC236}">
                  <a16:creationId xmlns:a16="http://schemas.microsoft.com/office/drawing/2014/main" id="{2C3A30ED-90F8-6233-3600-E12BABAE91EA}"/>
                </a:ext>
              </a:extLst>
            </p:cNvPr>
            <p:cNvSpPr/>
            <p:nvPr/>
          </p:nvSpPr>
          <p:spPr>
            <a:xfrm rot="1492103">
              <a:off x="3161884" y="4987202"/>
              <a:ext cx="10799" cy="10449"/>
            </a:xfrm>
            <a:custGeom>
              <a:avLst/>
              <a:gdLst/>
              <a:ahLst/>
              <a:cxnLst/>
              <a:rect l="l" t="t" r="r" b="b"/>
              <a:pathLst>
                <a:path w="432" h="418" fill="none" extrusionOk="0">
                  <a:moveTo>
                    <a:pt x="381" y="127"/>
                  </a:moveTo>
                  <a:cubicBezTo>
                    <a:pt x="431" y="228"/>
                    <a:pt x="381" y="329"/>
                    <a:pt x="292" y="380"/>
                  </a:cubicBezTo>
                  <a:cubicBezTo>
                    <a:pt x="203" y="418"/>
                    <a:pt x="90" y="380"/>
                    <a:pt x="52" y="291"/>
                  </a:cubicBezTo>
                  <a:cubicBezTo>
                    <a:pt x="1" y="203"/>
                    <a:pt x="39" y="89"/>
                    <a:pt x="140" y="51"/>
                  </a:cubicBezTo>
                  <a:cubicBezTo>
                    <a:pt x="229" y="0"/>
                    <a:pt x="343" y="38"/>
                    <a:pt x="381" y="127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39;p23">
              <a:extLst>
                <a:ext uri="{FF2B5EF4-FFF2-40B4-BE49-F238E27FC236}">
                  <a16:creationId xmlns:a16="http://schemas.microsoft.com/office/drawing/2014/main" id="{DED5C77B-9CF8-6E30-4DAB-07E39FD777FF}"/>
                </a:ext>
              </a:extLst>
            </p:cNvPr>
            <p:cNvSpPr/>
            <p:nvPr/>
          </p:nvSpPr>
          <p:spPr>
            <a:xfrm rot="1492103">
              <a:off x="3466021" y="4921760"/>
              <a:ext cx="121790" cy="12179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4353" y="1519"/>
                  </a:moveTo>
                  <a:cubicBezTo>
                    <a:pt x="4872" y="2582"/>
                    <a:pt x="4416" y="3860"/>
                    <a:pt x="3353" y="4366"/>
                  </a:cubicBezTo>
                  <a:cubicBezTo>
                    <a:pt x="2291" y="4872"/>
                    <a:pt x="1013" y="4429"/>
                    <a:pt x="506" y="3366"/>
                  </a:cubicBezTo>
                  <a:cubicBezTo>
                    <a:pt x="0" y="2303"/>
                    <a:pt x="443" y="1025"/>
                    <a:pt x="1506" y="519"/>
                  </a:cubicBezTo>
                  <a:cubicBezTo>
                    <a:pt x="2569" y="0"/>
                    <a:pt x="3847" y="456"/>
                    <a:pt x="4353" y="151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40;p23">
              <a:extLst>
                <a:ext uri="{FF2B5EF4-FFF2-40B4-BE49-F238E27FC236}">
                  <a16:creationId xmlns:a16="http://schemas.microsoft.com/office/drawing/2014/main" id="{A66CA58F-1E97-215F-6D36-8B55A988511A}"/>
                </a:ext>
              </a:extLst>
            </p:cNvPr>
            <p:cNvSpPr/>
            <p:nvPr/>
          </p:nvSpPr>
          <p:spPr>
            <a:xfrm rot="1492103">
              <a:off x="3495074" y="4951083"/>
              <a:ext cx="63295" cy="63295"/>
            </a:xfrm>
            <a:custGeom>
              <a:avLst/>
              <a:gdLst/>
              <a:ahLst/>
              <a:cxnLst/>
              <a:rect l="l" t="t" r="r" b="b"/>
              <a:pathLst>
                <a:path w="2532" h="2532" fill="none" extrusionOk="0">
                  <a:moveTo>
                    <a:pt x="2265" y="786"/>
                  </a:moveTo>
                  <a:cubicBezTo>
                    <a:pt x="2531" y="1342"/>
                    <a:pt x="2303" y="2000"/>
                    <a:pt x="1747" y="2266"/>
                  </a:cubicBezTo>
                  <a:cubicBezTo>
                    <a:pt x="1190" y="2532"/>
                    <a:pt x="532" y="2291"/>
                    <a:pt x="266" y="1747"/>
                  </a:cubicBezTo>
                  <a:cubicBezTo>
                    <a:pt x="0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5" y="78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41;p23">
              <a:extLst>
                <a:ext uri="{FF2B5EF4-FFF2-40B4-BE49-F238E27FC236}">
                  <a16:creationId xmlns:a16="http://schemas.microsoft.com/office/drawing/2014/main" id="{F8AD03C4-85D5-1A28-BDE4-BA2C7893373E}"/>
                </a:ext>
              </a:extLst>
            </p:cNvPr>
            <p:cNvSpPr/>
            <p:nvPr/>
          </p:nvSpPr>
          <p:spPr>
            <a:xfrm rot="1492103">
              <a:off x="3521700" y="4977434"/>
              <a:ext cx="10449" cy="10449"/>
            </a:xfrm>
            <a:custGeom>
              <a:avLst/>
              <a:gdLst/>
              <a:ahLst/>
              <a:cxnLst/>
              <a:rect l="l" t="t" r="r" b="b"/>
              <a:pathLst>
                <a:path w="418" h="418" fill="none" extrusionOk="0">
                  <a:moveTo>
                    <a:pt x="367" y="139"/>
                  </a:moveTo>
                  <a:cubicBezTo>
                    <a:pt x="418" y="228"/>
                    <a:pt x="380" y="329"/>
                    <a:pt x="291" y="380"/>
                  </a:cubicBezTo>
                  <a:cubicBezTo>
                    <a:pt x="190" y="418"/>
                    <a:pt x="89" y="380"/>
                    <a:pt x="38" y="291"/>
                  </a:cubicBezTo>
                  <a:cubicBezTo>
                    <a:pt x="0" y="203"/>
                    <a:pt x="38" y="89"/>
                    <a:pt x="127" y="51"/>
                  </a:cubicBezTo>
                  <a:cubicBezTo>
                    <a:pt x="215" y="0"/>
                    <a:pt x="329" y="38"/>
                    <a:pt x="367" y="13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42;p23">
              <a:extLst>
                <a:ext uri="{FF2B5EF4-FFF2-40B4-BE49-F238E27FC236}">
                  <a16:creationId xmlns:a16="http://schemas.microsoft.com/office/drawing/2014/main" id="{83CF64A4-A61A-C696-6EA8-3D94D0B34F4E}"/>
                </a:ext>
              </a:extLst>
            </p:cNvPr>
            <p:cNvSpPr/>
            <p:nvPr/>
          </p:nvSpPr>
          <p:spPr>
            <a:xfrm rot="1492103">
              <a:off x="3233231" y="4922499"/>
              <a:ext cx="226531" cy="114215"/>
            </a:xfrm>
            <a:custGeom>
              <a:avLst/>
              <a:gdLst/>
              <a:ahLst/>
              <a:cxnLst/>
              <a:rect l="l" t="t" r="r" b="b"/>
              <a:pathLst>
                <a:path w="9062" h="4569" fill="none" extrusionOk="0">
                  <a:moveTo>
                    <a:pt x="1" y="4568"/>
                  </a:moveTo>
                  <a:lnTo>
                    <a:pt x="906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43;p23">
              <a:extLst>
                <a:ext uri="{FF2B5EF4-FFF2-40B4-BE49-F238E27FC236}">
                  <a16:creationId xmlns:a16="http://schemas.microsoft.com/office/drawing/2014/main" id="{0D587D2D-F1AE-D85C-1221-6680A770F7E0}"/>
                </a:ext>
              </a:extLst>
            </p:cNvPr>
            <p:cNvSpPr/>
            <p:nvPr/>
          </p:nvSpPr>
          <p:spPr>
            <a:xfrm rot="1492103">
              <a:off x="3101594" y="4637243"/>
              <a:ext cx="468486" cy="230306"/>
            </a:xfrm>
            <a:custGeom>
              <a:avLst/>
              <a:gdLst/>
              <a:ahLst/>
              <a:cxnLst/>
              <a:rect l="l" t="t" r="r" b="b"/>
              <a:pathLst>
                <a:path w="18741" h="9213" fill="none" extrusionOk="0">
                  <a:moveTo>
                    <a:pt x="0" y="9212"/>
                  </a:moveTo>
                  <a:lnTo>
                    <a:pt x="1874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44;p23">
              <a:extLst>
                <a:ext uri="{FF2B5EF4-FFF2-40B4-BE49-F238E27FC236}">
                  <a16:creationId xmlns:a16="http://schemas.microsoft.com/office/drawing/2014/main" id="{18771FEA-E4EB-0EA5-246C-61D6B9D68721}"/>
                </a:ext>
              </a:extLst>
            </p:cNvPr>
            <p:cNvSpPr/>
            <p:nvPr/>
          </p:nvSpPr>
          <p:spPr>
            <a:xfrm rot="1492103">
              <a:off x="3405727" y="4761832"/>
              <a:ext cx="97142" cy="202783"/>
            </a:xfrm>
            <a:custGeom>
              <a:avLst/>
              <a:gdLst/>
              <a:ahLst/>
              <a:cxnLst/>
              <a:rect l="l" t="t" r="r" b="b"/>
              <a:pathLst>
                <a:path w="3886" h="8112" fill="none" extrusionOk="0">
                  <a:moveTo>
                    <a:pt x="1" y="1"/>
                  </a:moveTo>
                  <a:cubicBezTo>
                    <a:pt x="1" y="1"/>
                    <a:pt x="3443" y="7504"/>
                    <a:pt x="3885" y="8112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45;p23">
              <a:extLst>
                <a:ext uri="{FF2B5EF4-FFF2-40B4-BE49-F238E27FC236}">
                  <a16:creationId xmlns:a16="http://schemas.microsoft.com/office/drawing/2014/main" id="{5C5D0A1A-1848-C2CE-92CE-A30B3C047E64}"/>
                </a:ext>
              </a:extLst>
            </p:cNvPr>
            <p:cNvSpPr/>
            <p:nvPr/>
          </p:nvSpPr>
          <p:spPr>
            <a:xfrm rot="1492103">
              <a:off x="3083492" y="4713707"/>
              <a:ext cx="528906" cy="259078"/>
            </a:xfrm>
            <a:custGeom>
              <a:avLst/>
              <a:gdLst/>
              <a:ahLst/>
              <a:cxnLst/>
              <a:rect l="l" t="t" r="r" b="b"/>
              <a:pathLst>
                <a:path w="21158" h="10364" fill="none" extrusionOk="0">
                  <a:moveTo>
                    <a:pt x="1" y="10364"/>
                  </a:moveTo>
                  <a:lnTo>
                    <a:pt x="21158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46;p23">
              <a:extLst>
                <a:ext uri="{FF2B5EF4-FFF2-40B4-BE49-F238E27FC236}">
                  <a16:creationId xmlns:a16="http://schemas.microsoft.com/office/drawing/2014/main" id="{E3F32ED5-EC65-C3B1-5340-28CE7A21CC0D}"/>
                </a:ext>
              </a:extLst>
            </p:cNvPr>
            <p:cNvSpPr/>
            <p:nvPr/>
          </p:nvSpPr>
          <p:spPr>
            <a:xfrm rot="1492103">
              <a:off x="3120551" y="4853846"/>
              <a:ext cx="54745" cy="25948"/>
            </a:xfrm>
            <a:custGeom>
              <a:avLst/>
              <a:gdLst/>
              <a:ahLst/>
              <a:cxnLst/>
              <a:rect l="l" t="t" r="r" b="b"/>
              <a:pathLst>
                <a:path w="2190" h="1038" fill="none" extrusionOk="0">
                  <a:moveTo>
                    <a:pt x="0" y="1038"/>
                  </a:moveTo>
                  <a:lnTo>
                    <a:pt x="2189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47;p23">
              <a:extLst>
                <a:ext uri="{FF2B5EF4-FFF2-40B4-BE49-F238E27FC236}">
                  <a16:creationId xmlns:a16="http://schemas.microsoft.com/office/drawing/2014/main" id="{74D442FF-15B5-300E-3194-3BAAAD069C72}"/>
                </a:ext>
              </a:extLst>
            </p:cNvPr>
            <p:cNvSpPr/>
            <p:nvPr/>
          </p:nvSpPr>
          <p:spPr>
            <a:xfrm rot="1492103">
              <a:off x="3120759" y="4862950"/>
              <a:ext cx="54420" cy="26273"/>
            </a:xfrm>
            <a:custGeom>
              <a:avLst/>
              <a:gdLst/>
              <a:ahLst/>
              <a:cxnLst/>
              <a:rect l="l" t="t" r="r" b="b"/>
              <a:pathLst>
                <a:path w="2177" h="1051" fill="none" extrusionOk="0">
                  <a:moveTo>
                    <a:pt x="1" y="1051"/>
                  </a:moveTo>
                  <a:lnTo>
                    <a:pt x="2177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48;p23">
              <a:extLst>
                <a:ext uri="{FF2B5EF4-FFF2-40B4-BE49-F238E27FC236}">
                  <a16:creationId xmlns:a16="http://schemas.microsoft.com/office/drawing/2014/main" id="{60EAB51E-1871-6A47-D124-D19569A76FC6}"/>
                </a:ext>
              </a:extLst>
            </p:cNvPr>
            <p:cNvSpPr/>
            <p:nvPr/>
          </p:nvSpPr>
          <p:spPr>
            <a:xfrm rot="1492103">
              <a:off x="3120766" y="4872782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0" y="1051"/>
                  </a:moveTo>
                  <a:lnTo>
                    <a:pt x="2189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49;p23">
              <a:extLst>
                <a:ext uri="{FF2B5EF4-FFF2-40B4-BE49-F238E27FC236}">
                  <a16:creationId xmlns:a16="http://schemas.microsoft.com/office/drawing/2014/main" id="{F8D32B6F-8FCB-CAFA-1CF9-958C0A593768}"/>
                </a:ext>
              </a:extLst>
            </p:cNvPr>
            <p:cNvSpPr/>
            <p:nvPr/>
          </p:nvSpPr>
          <p:spPr>
            <a:xfrm rot="1492103">
              <a:off x="3121028" y="4881968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1" y="1051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50;p23">
              <a:extLst>
                <a:ext uri="{FF2B5EF4-FFF2-40B4-BE49-F238E27FC236}">
                  <a16:creationId xmlns:a16="http://schemas.microsoft.com/office/drawing/2014/main" id="{571276E3-E062-3680-7DEE-FF07D8543220}"/>
                </a:ext>
              </a:extLst>
            </p:cNvPr>
            <p:cNvSpPr/>
            <p:nvPr/>
          </p:nvSpPr>
          <p:spPr>
            <a:xfrm rot="1492103">
              <a:off x="3120985" y="4892735"/>
              <a:ext cx="54745" cy="25973"/>
            </a:xfrm>
            <a:custGeom>
              <a:avLst/>
              <a:gdLst/>
              <a:ahLst/>
              <a:cxnLst/>
              <a:rect l="l" t="t" r="r" b="b"/>
              <a:pathLst>
                <a:path w="2190" h="1039" fill="none" extrusionOk="0">
                  <a:moveTo>
                    <a:pt x="1" y="1039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51;p23">
              <a:extLst>
                <a:ext uri="{FF2B5EF4-FFF2-40B4-BE49-F238E27FC236}">
                  <a16:creationId xmlns:a16="http://schemas.microsoft.com/office/drawing/2014/main" id="{132A7D3D-A82B-FFC6-FCF6-1BEAB7EEA6A0}"/>
                </a:ext>
              </a:extLst>
            </p:cNvPr>
            <p:cNvSpPr/>
            <p:nvPr/>
          </p:nvSpPr>
          <p:spPr>
            <a:xfrm rot="1492103">
              <a:off x="3420507" y="4799371"/>
              <a:ext cx="261303" cy="140788"/>
            </a:xfrm>
            <a:custGeom>
              <a:avLst/>
              <a:gdLst/>
              <a:ahLst/>
              <a:cxnLst/>
              <a:rect l="l" t="t" r="r" b="b"/>
              <a:pathLst>
                <a:path w="10453" h="5632" fill="none" extrusionOk="0">
                  <a:moveTo>
                    <a:pt x="0" y="1"/>
                  </a:moveTo>
                  <a:cubicBezTo>
                    <a:pt x="0" y="1"/>
                    <a:pt x="2658" y="5100"/>
                    <a:pt x="3063" y="5632"/>
                  </a:cubicBezTo>
                  <a:cubicBezTo>
                    <a:pt x="3063" y="5632"/>
                    <a:pt x="6353" y="3911"/>
                    <a:pt x="7011" y="3974"/>
                  </a:cubicBezTo>
                  <a:cubicBezTo>
                    <a:pt x="7656" y="4050"/>
                    <a:pt x="8263" y="4278"/>
                    <a:pt x="8263" y="4278"/>
                  </a:cubicBezTo>
                  <a:lnTo>
                    <a:pt x="10452" y="324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52;p23">
              <a:extLst>
                <a:ext uri="{FF2B5EF4-FFF2-40B4-BE49-F238E27FC236}">
                  <a16:creationId xmlns:a16="http://schemas.microsoft.com/office/drawing/2014/main" id="{B895555B-DFCF-F740-45F0-A353611C88AE}"/>
                </a:ext>
              </a:extLst>
            </p:cNvPr>
            <p:cNvSpPr/>
            <p:nvPr/>
          </p:nvSpPr>
          <p:spPr>
            <a:xfrm rot="1492103">
              <a:off x="3630288" y="4899488"/>
              <a:ext cx="25323" cy="25973"/>
            </a:xfrm>
            <a:custGeom>
              <a:avLst/>
              <a:gdLst/>
              <a:ahLst/>
              <a:cxnLst/>
              <a:rect l="l" t="t" r="r" b="b"/>
              <a:pathLst>
                <a:path w="1013" h="1039" fill="none" extrusionOk="0">
                  <a:moveTo>
                    <a:pt x="899" y="330"/>
                  </a:moveTo>
                  <a:cubicBezTo>
                    <a:pt x="1013" y="558"/>
                    <a:pt x="924" y="823"/>
                    <a:pt x="709" y="937"/>
                  </a:cubicBezTo>
                  <a:cubicBezTo>
                    <a:pt x="481" y="1038"/>
                    <a:pt x="216" y="937"/>
                    <a:pt x="102" y="709"/>
                  </a:cubicBezTo>
                  <a:cubicBezTo>
                    <a:pt x="1" y="482"/>
                    <a:pt x="89" y="203"/>
                    <a:pt x="304" y="102"/>
                  </a:cubicBezTo>
                  <a:cubicBezTo>
                    <a:pt x="519" y="1"/>
                    <a:pt x="798" y="102"/>
                    <a:pt x="899" y="330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53;p23">
              <a:extLst>
                <a:ext uri="{FF2B5EF4-FFF2-40B4-BE49-F238E27FC236}">
                  <a16:creationId xmlns:a16="http://schemas.microsoft.com/office/drawing/2014/main" id="{4898332B-15E4-FF15-5AC4-634914CFDCB0}"/>
                </a:ext>
              </a:extLst>
            </p:cNvPr>
            <p:cNvSpPr/>
            <p:nvPr/>
          </p:nvSpPr>
          <p:spPr>
            <a:xfrm rot="1492103">
              <a:off x="3118578" y="4745508"/>
              <a:ext cx="116440" cy="100617"/>
            </a:xfrm>
            <a:custGeom>
              <a:avLst/>
              <a:gdLst/>
              <a:ahLst/>
              <a:cxnLst/>
              <a:rect l="l" t="t" r="r" b="b"/>
              <a:pathLst>
                <a:path w="4658" h="4025" fill="none" extrusionOk="0">
                  <a:moveTo>
                    <a:pt x="1469" y="4012"/>
                  </a:moveTo>
                  <a:lnTo>
                    <a:pt x="4341" y="2633"/>
                  </a:lnTo>
                  <a:cubicBezTo>
                    <a:pt x="4341" y="2633"/>
                    <a:pt x="4657" y="2544"/>
                    <a:pt x="4278" y="1785"/>
                  </a:cubicBezTo>
                  <a:cubicBezTo>
                    <a:pt x="3898" y="1026"/>
                    <a:pt x="3506" y="343"/>
                    <a:pt x="3506" y="343"/>
                  </a:cubicBezTo>
                  <a:cubicBezTo>
                    <a:pt x="3506" y="343"/>
                    <a:pt x="3443" y="1"/>
                    <a:pt x="2873" y="279"/>
                  </a:cubicBezTo>
                  <a:cubicBezTo>
                    <a:pt x="2304" y="545"/>
                    <a:pt x="418" y="1456"/>
                    <a:pt x="418" y="1456"/>
                  </a:cubicBezTo>
                  <a:cubicBezTo>
                    <a:pt x="418" y="1456"/>
                    <a:pt x="1" y="1671"/>
                    <a:pt x="266" y="2152"/>
                  </a:cubicBezTo>
                  <a:cubicBezTo>
                    <a:pt x="532" y="2620"/>
                    <a:pt x="1000" y="3683"/>
                    <a:pt x="1000" y="3683"/>
                  </a:cubicBezTo>
                  <a:cubicBezTo>
                    <a:pt x="1000" y="3683"/>
                    <a:pt x="1203" y="4025"/>
                    <a:pt x="1469" y="4012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54;p23">
              <a:extLst>
                <a:ext uri="{FF2B5EF4-FFF2-40B4-BE49-F238E27FC236}">
                  <a16:creationId xmlns:a16="http://schemas.microsoft.com/office/drawing/2014/main" id="{A2BC9553-DCE2-734F-B106-74706CE1B119}"/>
                </a:ext>
              </a:extLst>
            </p:cNvPr>
            <p:cNvSpPr/>
            <p:nvPr/>
          </p:nvSpPr>
          <p:spPr>
            <a:xfrm rot="1492103">
              <a:off x="3231118" y="4743928"/>
              <a:ext cx="112941" cy="101891"/>
            </a:xfrm>
            <a:custGeom>
              <a:avLst/>
              <a:gdLst/>
              <a:ahLst/>
              <a:cxnLst/>
              <a:rect l="l" t="t" r="r" b="b"/>
              <a:pathLst>
                <a:path w="4518" h="4076" fill="none" extrusionOk="0">
                  <a:moveTo>
                    <a:pt x="1025" y="3569"/>
                  </a:moveTo>
                  <a:lnTo>
                    <a:pt x="177" y="1975"/>
                  </a:lnTo>
                  <a:cubicBezTo>
                    <a:pt x="177" y="1975"/>
                    <a:pt x="0" y="1620"/>
                    <a:pt x="696" y="1291"/>
                  </a:cubicBezTo>
                  <a:cubicBezTo>
                    <a:pt x="1405" y="950"/>
                    <a:pt x="3151" y="114"/>
                    <a:pt x="3151" y="114"/>
                  </a:cubicBezTo>
                  <a:cubicBezTo>
                    <a:pt x="3151" y="114"/>
                    <a:pt x="3594" y="1"/>
                    <a:pt x="3822" y="570"/>
                  </a:cubicBezTo>
                  <a:cubicBezTo>
                    <a:pt x="4062" y="1139"/>
                    <a:pt x="4404" y="1987"/>
                    <a:pt x="4404" y="1987"/>
                  </a:cubicBezTo>
                  <a:cubicBezTo>
                    <a:pt x="4404" y="1987"/>
                    <a:pt x="4518" y="2544"/>
                    <a:pt x="4176" y="2683"/>
                  </a:cubicBezTo>
                  <a:cubicBezTo>
                    <a:pt x="3328" y="3038"/>
                    <a:pt x="1481" y="3974"/>
                    <a:pt x="1481" y="3974"/>
                  </a:cubicBezTo>
                  <a:cubicBezTo>
                    <a:pt x="1481" y="3974"/>
                    <a:pt x="1266" y="4075"/>
                    <a:pt x="1025" y="356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55;p23">
              <a:extLst>
                <a:ext uri="{FF2B5EF4-FFF2-40B4-BE49-F238E27FC236}">
                  <a16:creationId xmlns:a16="http://schemas.microsoft.com/office/drawing/2014/main" id="{2F78A6A6-1381-6861-E8C1-83AA4858F50C}"/>
                </a:ext>
              </a:extLst>
            </p:cNvPr>
            <p:cNvSpPr/>
            <p:nvPr/>
          </p:nvSpPr>
          <p:spPr>
            <a:xfrm rot="1492103">
              <a:off x="3340741" y="4741202"/>
              <a:ext cx="116115" cy="104416"/>
            </a:xfrm>
            <a:custGeom>
              <a:avLst/>
              <a:gdLst/>
              <a:ahLst/>
              <a:cxnLst/>
              <a:rect l="l" t="t" r="r" b="b"/>
              <a:pathLst>
                <a:path w="4645" h="4177" fill="none" extrusionOk="0">
                  <a:moveTo>
                    <a:pt x="165" y="1924"/>
                  </a:moveTo>
                  <a:lnTo>
                    <a:pt x="1013" y="3696"/>
                  </a:lnTo>
                  <a:cubicBezTo>
                    <a:pt x="1013" y="3696"/>
                    <a:pt x="1202" y="4176"/>
                    <a:pt x="1785" y="3911"/>
                  </a:cubicBezTo>
                  <a:cubicBezTo>
                    <a:pt x="2354" y="3658"/>
                    <a:pt x="4290" y="2721"/>
                    <a:pt x="4290" y="2721"/>
                  </a:cubicBezTo>
                  <a:cubicBezTo>
                    <a:pt x="4290" y="2721"/>
                    <a:pt x="4644" y="2607"/>
                    <a:pt x="4163" y="1696"/>
                  </a:cubicBezTo>
                  <a:cubicBezTo>
                    <a:pt x="3695" y="798"/>
                    <a:pt x="3569" y="443"/>
                    <a:pt x="3569" y="443"/>
                  </a:cubicBezTo>
                  <a:cubicBezTo>
                    <a:pt x="3569" y="443"/>
                    <a:pt x="3379" y="1"/>
                    <a:pt x="2544" y="494"/>
                  </a:cubicBezTo>
                  <a:cubicBezTo>
                    <a:pt x="2379" y="583"/>
                    <a:pt x="696" y="1367"/>
                    <a:pt x="696" y="1367"/>
                  </a:cubicBezTo>
                  <a:cubicBezTo>
                    <a:pt x="696" y="1367"/>
                    <a:pt x="0" y="1570"/>
                    <a:pt x="165" y="1924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56;p23">
              <a:extLst>
                <a:ext uri="{FF2B5EF4-FFF2-40B4-BE49-F238E27FC236}">
                  <a16:creationId xmlns:a16="http://schemas.microsoft.com/office/drawing/2014/main" id="{91455E28-604B-7296-24FC-A66B941B481B}"/>
                </a:ext>
              </a:extLst>
            </p:cNvPr>
            <p:cNvSpPr/>
            <p:nvPr/>
          </p:nvSpPr>
          <p:spPr>
            <a:xfrm rot="1492103">
              <a:off x="3468287" y="4744327"/>
              <a:ext cx="166411" cy="111041"/>
            </a:xfrm>
            <a:custGeom>
              <a:avLst/>
              <a:gdLst/>
              <a:ahLst/>
              <a:cxnLst/>
              <a:rect l="l" t="t" r="r" b="b"/>
              <a:pathLst>
                <a:path w="6657" h="4442" fill="none" extrusionOk="0">
                  <a:moveTo>
                    <a:pt x="102" y="2316"/>
                  </a:moveTo>
                  <a:lnTo>
                    <a:pt x="899" y="3973"/>
                  </a:lnTo>
                  <a:cubicBezTo>
                    <a:pt x="899" y="3973"/>
                    <a:pt x="1025" y="4442"/>
                    <a:pt x="1974" y="3986"/>
                  </a:cubicBezTo>
                  <a:cubicBezTo>
                    <a:pt x="2923" y="3530"/>
                    <a:pt x="5859" y="2126"/>
                    <a:pt x="5859" y="2126"/>
                  </a:cubicBezTo>
                  <a:cubicBezTo>
                    <a:pt x="5859" y="2126"/>
                    <a:pt x="6656" y="1885"/>
                    <a:pt x="5821" y="1278"/>
                  </a:cubicBezTo>
                  <a:cubicBezTo>
                    <a:pt x="4973" y="658"/>
                    <a:pt x="4227" y="203"/>
                    <a:pt x="4227" y="203"/>
                  </a:cubicBezTo>
                  <a:cubicBezTo>
                    <a:pt x="4227" y="203"/>
                    <a:pt x="4037" y="0"/>
                    <a:pt x="3328" y="342"/>
                  </a:cubicBezTo>
                  <a:cubicBezTo>
                    <a:pt x="2607" y="683"/>
                    <a:pt x="367" y="1772"/>
                    <a:pt x="367" y="1772"/>
                  </a:cubicBezTo>
                  <a:cubicBezTo>
                    <a:pt x="367" y="1772"/>
                    <a:pt x="0" y="1911"/>
                    <a:pt x="102" y="231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57;p23">
              <a:extLst>
                <a:ext uri="{FF2B5EF4-FFF2-40B4-BE49-F238E27FC236}">
                  <a16:creationId xmlns:a16="http://schemas.microsoft.com/office/drawing/2014/main" id="{31F409BB-4EF1-8C97-9390-3B0109AAEBD3}"/>
                </a:ext>
              </a:extLst>
            </p:cNvPr>
            <p:cNvSpPr/>
            <p:nvPr/>
          </p:nvSpPr>
          <p:spPr>
            <a:xfrm rot="1492103">
              <a:off x="3518613" y="4748448"/>
              <a:ext cx="31647" cy="87668"/>
            </a:xfrm>
            <a:custGeom>
              <a:avLst/>
              <a:gdLst/>
              <a:ahLst/>
              <a:cxnLst/>
              <a:rect l="l" t="t" r="r" b="b"/>
              <a:pathLst>
                <a:path w="1266" h="3507" fill="none" extrusionOk="0">
                  <a:moveTo>
                    <a:pt x="0" y="520"/>
                  </a:moveTo>
                  <a:lnTo>
                    <a:pt x="25" y="3506"/>
                  </a:lnTo>
                  <a:lnTo>
                    <a:pt x="1265" y="2911"/>
                  </a:lnTo>
                  <a:lnTo>
                    <a:pt x="1088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58;p23">
              <a:extLst>
                <a:ext uri="{FF2B5EF4-FFF2-40B4-BE49-F238E27FC236}">
                  <a16:creationId xmlns:a16="http://schemas.microsoft.com/office/drawing/2014/main" id="{050419FE-45B7-F257-6222-BFE7E57AC2B1}"/>
                </a:ext>
              </a:extLst>
            </p:cNvPr>
            <p:cNvSpPr/>
            <p:nvPr/>
          </p:nvSpPr>
          <p:spPr>
            <a:xfrm rot="1492103">
              <a:off x="3276937" y="4753688"/>
              <a:ext cx="16774" cy="81643"/>
            </a:xfrm>
            <a:custGeom>
              <a:avLst/>
              <a:gdLst/>
              <a:ahLst/>
              <a:cxnLst/>
              <a:rect l="l" t="t" r="r" b="b"/>
              <a:pathLst>
                <a:path w="671" h="3266" fill="none" extrusionOk="0">
                  <a:moveTo>
                    <a:pt x="0" y="3266"/>
                  </a:moveTo>
                  <a:lnTo>
                    <a:pt x="228" y="203"/>
                  </a:lnTo>
                  <a:lnTo>
                    <a:pt x="671" y="1"/>
                  </a:lnTo>
                  <a:lnTo>
                    <a:pt x="544" y="310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59;p23">
              <a:extLst>
                <a:ext uri="{FF2B5EF4-FFF2-40B4-BE49-F238E27FC236}">
                  <a16:creationId xmlns:a16="http://schemas.microsoft.com/office/drawing/2014/main" id="{2DF470DE-7D0F-AF0A-41CC-63047F162155}"/>
                </a:ext>
              </a:extLst>
            </p:cNvPr>
            <p:cNvSpPr/>
            <p:nvPr/>
          </p:nvSpPr>
          <p:spPr>
            <a:xfrm rot="1492103">
              <a:off x="3307873" y="4759585"/>
              <a:ext cx="19323" cy="75319"/>
            </a:xfrm>
            <a:custGeom>
              <a:avLst/>
              <a:gdLst/>
              <a:ahLst/>
              <a:cxnLst/>
              <a:rect l="l" t="t" r="r" b="b"/>
              <a:pathLst>
                <a:path w="773" h="3013" fill="none" extrusionOk="0">
                  <a:moveTo>
                    <a:pt x="203" y="3012"/>
                  </a:moveTo>
                  <a:lnTo>
                    <a:pt x="0" y="76"/>
                  </a:lnTo>
                  <a:lnTo>
                    <a:pt x="291" y="0"/>
                  </a:lnTo>
                  <a:lnTo>
                    <a:pt x="772" y="2746"/>
                  </a:ln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532;p23">
            <a:extLst>
              <a:ext uri="{FF2B5EF4-FFF2-40B4-BE49-F238E27FC236}">
                <a16:creationId xmlns:a16="http://schemas.microsoft.com/office/drawing/2014/main" id="{F5F0EB3F-29C9-DC55-CBE8-88D80C5B8A79}"/>
              </a:ext>
            </a:extLst>
          </p:cNvPr>
          <p:cNvGrpSpPr/>
          <p:nvPr/>
        </p:nvGrpSpPr>
        <p:grpSpPr>
          <a:xfrm>
            <a:off x="8197021" y="1971257"/>
            <a:ext cx="339205" cy="282250"/>
            <a:chOff x="2967600" y="4528286"/>
            <a:chExt cx="765827" cy="670678"/>
          </a:xfrm>
        </p:grpSpPr>
        <p:sp>
          <p:nvSpPr>
            <p:cNvPr id="91" name="Google Shape;533;p23">
              <a:extLst>
                <a:ext uri="{FF2B5EF4-FFF2-40B4-BE49-F238E27FC236}">
                  <a16:creationId xmlns:a16="http://schemas.microsoft.com/office/drawing/2014/main" id="{E2A90D9F-256E-444C-E75B-9BA5E2F1F54C}"/>
                </a:ext>
              </a:extLst>
            </p:cNvPr>
            <p:cNvSpPr/>
            <p:nvPr/>
          </p:nvSpPr>
          <p:spPr>
            <a:xfrm rot="1492103">
              <a:off x="3031179" y="4642031"/>
              <a:ext cx="638671" cy="443188"/>
            </a:xfrm>
            <a:custGeom>
              <a:avLst/>
              <a:gdLst/>
              <a:ahLst/>
              <a:cxnLst/>
              <a:rect l="l" t="t" r="r" b="b"/>
              <a:pathLst>
                <a:path w="25549" h="17729" fill="none" extrusionOk="0">
                  <a:moveTo>
                    <a:pt x="3848" y="17728"/>
                  </a:moveTo>
                  <a:lnTo>
                    <a:pt x="1620" y="13059"/>
                  </a:lnTo>
                  <a:cubicBezTo>
                    <a:pt x="1620" y="13059"/>
                    <a:pt x="1" y="9693"/>
                    <a:pt x="1747" y="8503"/>
                  </a:cubicBezTo>
                  <a:cubicBezTo>
                    <a:pt x="3481" y="7314"/>
                    <a:pt x="7112" y="5062"/>
                    <a:pt x="9339" y="3910"/>
                  </a:cubicBezTo>
                  <a:cubicBezTo>
                    <a:pt x="11554" y="2759"/>
                    <a:pt x="16312" y="658"/>
                    <a:pt x="17792" y="329"/>
                  </a:cubicBezTo>
                  <a:cubicBezTo>
                    <a:pt x="19273" y="0"/>
                    <a:pt x="20728" y="607"/>
                    <a:pt x="22778" y="2695"/>
                  </a:cubicBezTo>
                  <a:cubicBezTo>
                    <a:pt x="24840" y="4783"/>
                    <a:pt x="25321" y="5606"/>
                    <a:pt x="25549" y="6783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34;p23">
              <a:extLst>
                <a:ext uri="{FF2B5EF4-FFF2-40B4-BE49-F238E27FC236}">
                  <a16:creationId xmlns:a16="http://schemas.microsoft.com/office/drawing/2014/main" id="{164D09F6-5B22-B2BC-1A59-9B0E27912F58}"/>
                </a:ext>
              </a:extLst>
            </p:cNvPr>
            <p:cNvSpPr/>
            <p:nvPr/>
          </p:nvSpPr>
          <p:spPr>
            <a:xfrm rot="1492103">
              <a:off x="3586323" y="4934014"/>
              <a:ext cx="92367" cy="59170"/>
            </a:xfrm>
            <a:custGeom>
              <a:avLst/>
              <a:gdLst/>
              <a:ahLst/>
              <a:cxnLst/>
              <a:rect l="l" t="t" r="r" b="b"/>
              <a:pathLst>
                <a:path w="3695" h="2367" fill="none" extrusionOk="0">
                  <a:moveTo>
                    <a:pt x="3568" y="355"/>
                  </a:moveTo>
                  <a:cubicBezTo>
                    <a:pt x="3695" y="608"/>
                    <a:pt x="3581" y="911"/>
                    <a:pt x="3341" y="1025"/>
                  </a:cubicBezTo>
                  <a:lnTo>
                    <a:pt x="797" y="2240"/>
                  </a:lnTo>
                  <a:cubicBezTo>
                    <a:pt x="544" y="2367"/>
                    <a:pt x="240" y="2253"/>
                    <a:pt x="127" y="2012"/>
                  </a:cubicBezTo>
                  <a:lnTo>
                    <a:pt x="127" y="2012"/>
                  </a:lnTo>
                  <a:cubicBezTo>
                    <a:pt x="0" y="1759"/>
                    <a:pt x="114" y="1456"/>
                    <a:pt x="354" y="1342"/>
                  </a:cubicBezTo>
                  <a:lnTo>
                    <a:pt x="2898" y="127"/>
                  </a:lnTo>
                  <a:cubicBezTo>
                    <a:pt x="3151" y="0"/>
                    <a:pt x="3455" y="114"/>
                    <a:pt x="356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35;p23">
              <a:extLst>
                <a:ext uri="{FF2B5EF4-FFF2-40B4-BE49-F238E27FC236}">
                  <a16:creationId xmlns:a16="http://schemas.microsoft.com/office/drawing/2014/main" id="{FBFB5001-2B6C-C6EE-977D-D53D95575BFF}"/>
                </a:ext>
              </a:extLst>
            </p:cNvPr>
            <p:cNvSpPr/>
            <p:nvPr/>
          </p:nvSpPr>
          <p:spPr>
            <a:xfrm rot="1492103">
              <a:off x="3033742" y="4956619"/>
              <a:ext cx="79118" cy="52846"/>
            </a:xfrm>
            <a:custGeom>
              <a:avLst/>
              <a:gdLst/>
              <a:ahLst/>
              <a:cxnLst/>
              <a:rect l="l" t="t" r="r" b="b"/>
              <a:pathLst>
                <a:path w="3165" h="2114" fill="none" extrusionOk="0">
                  <a:moveTo>
                    <a:pt x="3038" y="355"/>
                  </a:moveTo>
                  <a:cubicBezTo>
                    <a:pt x="3164" y="608"/>
                    <a:pt x="3051" y="911"/>
                    <a:pt x="2810" y="1025"/>
                  </a:cubicBezTo>
                  <a:lnTo>
                    <a:pt x="785" y="2000"/>
                  </a:lnTo>
                  <a:cubicBezTo>
                    <a:pt x="532" y="2114"/>
                    <a:pt x="241" y="2012"/>
                    <a:pt x="115" y="1759"/>
                  </a:cubicBezTo>
                  <a:lnTo>
                    <a:pt x="115" y="1759"/>
                  </a:lnTo>
                  <a:cubicBezTo>
                    <a:pt x="1" y="1506"/>
                    <a:pt x="102" y="1215"/>
                    <a:pt x="355" y="1089"/>
                  </a:cubicBezTo>
                  <a:lnTo>
                    <a:pt x="2380" y="127"/>
                  </a:lnTo>
                  <a:cubicBezTo>
                    <a:pt x="2620" y="0"/>
                    <a:pt x="2924" y="114"/>
                    <a:pt x="303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36;p23">
              <a:extLst>
                <a:ext uri="{FF2B5EF4-FFF2-40B4-BE49-F238E27FC236}">
                  <a16:creationId xmlns:a16="http://schemas.microsoft.com/office/drawing/2014/main" id="{0CB0AEEB-A6E5-D2DE-0EA3-665C80A85E25}"/>
                </a:ext>
              </a:extLst>
            </p:cNvPr>
            <p:cNvSpPr/>
            <p:nvPr/>
          </p:nvSpPr>
          <p:spPr>
            <a:xfrm rot="1492103">
              <a:off x="3106220" y="4931459"/>
              <a:ext cx="121815" cy="121790"/>
            </a:xfrm>
            <a:custGeom>
              <a:avLst/>
              <a:gdLst/>
              <a:ahLst/>
              <a:cxnLst/>
              <a:rect l="l" t="t" r="r" b="b"/>
              <a:pathLst>
                <a:path w="4873" h="4872" fill="none" extrusionOk="0">
                  <a:moveTo>
                    <a:pt x="4366" y="1518"/>
                  </a:moveTo>
                  <a:cubicBezTo>
                    <a:pt x="4873" y="2581"/>
                    <a:pt x="4430" y="3859"/>
                    <a:pt x="3367" y="4366"/>
                  </a:cubicBezTo>
                  <a:cubicBezTo>
                    <a:pt x="2304" y="4872"/>
                    <a:pt x="1026" y="4429"/>
                    <a:pt x="520" y="3366"/>
                  </a:cubicBezTo>
                  <a:cubicBezTo>
                    <a:pt x="1" y="2290"/>
                    <a:pt x="456" y="1025"/>
                    <a:pt x="1519" y="506"/>
                  </a:cubicBezTo>
                  <a:cubicBezTo>
                    <a:pt x="2582" y="0"/>
                    <a:pt x="3860" y="456"/>
                    <a:pt x="4366" y="1518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37;p23">
              <a:extLst>
                <a:ext uri="{FF2B5EF4-FFF2-40B4-BE49-F238E27FC236}">
                  <a16:creationId xmlns:a16="http://schemas.microsoft.com/office/drawing/2014/main" id="{1D2C4929-3091-152E-0BC6-1ACB86F8EDE4}"/>
                </a:ext>
              </a:extLst>
            </p:cNvPr>
            <p:cNvSpPr/>
            <p:nvPr/>
          </p:nvSpPr>
          <p:spPr>
            <a:xfrm rot="1492103">
              <a:off x="3135638" y="4960928"/>
              <a:ext cx="63295" cy="62970"/>
            </a:xfrm>
            <a:custGeom>
              <a:avLst/>
              <a:gdLst/>
              <a:ahLst/>
              <a:cxnLst/>
              <a:rect l="l" t="t" r="r" b="b"/>
              <a:pathLst>
                <a:path w="2532" h="2519" fill="none" extrusionOk="0">
                  <a:moveTo>
                    <a:pt x="2266" y="785"/>
                  </a:moveTo>
                  <a:cubicBezTo>
                    <a:pt x="2531" y="1329"/>
                    <a:pt x="2291" y="2000"/>
                    <a:pt x="1747" y="2266"/>
                  </a:cubicBezTo>
                  <a:cubicBezTo>
                    <a:pt x="1190" y="2519"/>
                    <a:pt x="532" y="2291"/>
                    <a:pt x="266" y="1734"/>
                  </a:cubicBezTo>
                  <a:cubicBezTo>
                    <a:pt x="1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6" y="78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38;p23">
              <a:extLst>
                <a:ext uri="{FF2B5EF4-FFF2-40B4-BE49-F238E27FC236}">
                  <a16:creationId xmlns:a16="http://schemas.microsoft.com/office/drawing/2014/main" id="{A884A781-DC82-4669-4700-C3F83B951895}"/>
                </a:ext>
              </a:extLst>
            </p:cNvPr>
            <p:cNvSpPr/>
            <p:nvPr/>
          </p:nvSpPr>
          <p:spPr>
            <a:xfrm rot="1492103">
              <a:off x="3161884" y="4987202"/>
              <a:ext cx="10799" cy="10449"/>
            </a:xfrm>
            <a:custGeom>
              <a:avLst/>
              <a:gdLst/>
              <a:ahLst/>
              <a:cxnLst/>
              <a:rect l="l" t="t" r="r" b="b"/>
              <a:pathLst>
                <a:path w="432" h="418" fill="none" extrusionOk="0">
                  <a:moveTo>
                    <a:pt x="381" y="127"/>
                  </a:moveTo>
                  <a:cubicBezTo>
                    <a:pt x="431" y="228"/>
                    <a:pt x="381" y="329"/>
                    <a:pt x="292" y="380"/>
                  </a:cubicBezTo>
                  <a:cubicBezTo>
                    <a:pt x="203" y="418"/>
                    <a:pt x="90" y="380"/>
                    <a:pt x="52" y="291"/>
                  </a:cubicBezTo>
                  <a:cubicBezTo>
                    <a:pt x="1" y="203"/>
                    <a:pt x="39" y="89"/>
                    <a:pt x="140" y="51"/>
                  </a:cubicBezTo>
                  <a:cubicBezTo>
                    <a:pt x="229" y="0"/>
                    <a:pt x="343" y="38"/>
                    <a:pt x="381" y="127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39;p23">
              <a:extLst>
                <a:ext uri="{FF2B5EF4-FFF2-40B4-BE49-F238E27FC236}">
                  <a16:creationId xmlns:a16="http://schemas.microsoft.com/office/drawing/2014/main" id="{76DA0D6E-EB61-54BF-FA77-8A4B80A5DEFA}"/>
                </a:ext>
              </a:extLst>
            </p:cNvPr>
            <p:cNvSpPr/>
            <p:nvPr/>
          </p:nvSpPr>
          <p:spPr>
            <a:xfrm rot="1492103">
              <a:off x="3466021" y="4921760"/>
              <a:ext cx="121790" cy="12179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4353" y="1519"/>
                  </a:moveTo>
                  <a:cubicBezTo>
                    <a:pt x="4872" y="2582"/>
                    <a:pt x="4416" y="3860"/>
                    <a:pt x="3353" y="4366"/>
                  </a:cubicBezTo>
                  <a:cubicBezTo>
                    <a:pt x="2291" y="4872"/>
                    <a:pt x="1013" y="4429"/>
                    <a:pt x="506" y="3366"/>
                  </a:cubicBezTo>
                  <a:cubicBezTo>
                    <a:pt x="0" y="2303"/>
                    <a:pt x="443" y="1025"/>
                    <a:pt x="1506" y="519"/>
                  </a:cubicBezTo>
                  <a:cubicBezTo>
                    <a:pt x="2569" y="0"/>
                    <a:pt x="3847" y="456"/>
                    <a:pt x="4353" y="151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40;p23">
              <a:extLst>
                <a:ext uri="{FF2B5EF4-FFF2-40B4-BE49-F238E27FC236}">
                  <a16:creationId xmlns:a16="http://schemas.microsoft.com/office/drawing/2014/main" id="{123D6338-3B88-9586-3DC8-16EE3A96BE01}"/>
                </a:ext>
              </a:extLst>
            </p:cNvPr>
            <p:cNvSpPr/>
            <p:nvPr/>
          </p:nvSpPr>
          <p:spPr>
            <a:xfrm rot="1492103">
              <a:off x="3495074" y="4951083"/>
              <a:ext cx="63295" cy="63295"/>
            </a:xfrm>
            <a:custGeom>
              <a:avLst/>
              <a:gdLst/>
              <a:ahLst/>
              <a:cxnLst/>
              <a:rect l="l" t="t" r="r" b="b"/>
              <a:pathLst>
                <a:path w="2532" h="2532" fill="none" extrusionOk="0">
                  <a:moveTo>
                    <a:pt x="2265" y="786"/>
                  </a:moveTo>
                  <a:cubicBezTo>
                    <a:pt x="2531" y="1342"/>
                    <a:pt x="2303" y="2000"/>
                    <a:pt x="1747" y="2266"/>
                  </a:cubicBezTo>
                  <a:cubicBezTo>
                    <a:pt x="1190" y="2532"/>
                    <a:pt x="532" y="2291"/>
                    <a:pt x="266" y="1747"/>
                  </a:cubicBezTo>
                  <a:cubicBezTo>
                    <a:pt x="0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5" y="78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41;p23">
              <a:extLst>
                <a:ext uri="{FF2B5EF4-FFF2-40B4-BE49-F238E27FC236}">
                  <a16:creationId xmlns:a16="http://schemas.microsoft.com/office/drawing/2014/main" id="{26DC468F-C978-0C12-9D91-175C3E142510}"/>
                </a:ext>
              </a:extLst>
            </p:cNvPr>
            <p:cNvSpPr/>
            <p:nvPr/>
          </p:nvSpPr>
          <p:spPr>
            <a:xfrm rot="1492103">
              <a:off x="3521700" y="4977434"/>
              <a:ext cx="10449" cy="10449"/>
            </a:xfrm>
            <a:custGeom>
              <a:avLst/>
              <a:gdLst/>
              <a:ahLst/>
              <a:cxnLst/>
              <a:rect l="l" t="t" r="r" b="b"/>
              <a:pathLst>
                <a:path w="418" h="418" fill="none" extrusionOk="0">
                  <a:moveTo>
                    <a:pt x="367" y="139"/>
                  </a:moveTo>
                  <a:cubicBezTo>
                    <a:pt x="418" y="228"/>
                    <a:pt x="380" y="329"/>
                    <a:pt x="291" y="380"/>
                  </a:cubicBezTo>
                  <a:cubicBezTo>
                    <a:pt x="190" y="418"/>
                    <a:pt x="89" y="380"/>
                    <a:pt x="38" y="291"/>
                  </a:cubicBezTo>
                  <a:cubicBezTo>
                    <a:pt x="0" y="203"/>
                    <a:pt x="38" y="89"/>
                    <a:pt x="127" y="51"/>
                  </a:cubicBezTo>
                  <a:cubicBezTo>
                    <a:pt x="215" y="0"/>
                    <a:pt x="329" y="38"/>
                    <a:pt x="367" y="13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42;p23">
              <a:extLst>
                <a:ext uri="{FF2B5EF4-FFF2-40B4-BE49-F238E27FC236}">
                  <a16:creationId xmlns:a16="http://schemas.microsoft.com/office/drawing/2014/main" id="{37A384DB-EF0A-7C81-5F81-BD77196EEB8E}"/>
                </a:ext>
              </a:extLst>
            </p:cNvPr>
            <p:cNvSpPr/>
            <p:nvPr/>
          </p:nvSpPr>
          <p:spPr>
            <a:xfrm rot="1492103">
              <a:off x="3233231" y="4922499"/>
              <a:ext cx="226531" cy="114215"/>
            </a:xfrm>
            <a:custGeom>
              <a:avLst/>
              <a:gdLst/>
              <a:ahLst/>
              <a:cxnLst/>
              <a:rect l="l" t="t" r="r" b="b"/>
              <a:pathLst>
                <a:path w="9062" h="4569" fill="none" extrusionOk="0">
                  <a:moveTo>
                    <a:pt x="1" y="4568"/>
                  </a:moveTo>
                  <a:lnTo>
                    <a:pt x="906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43;p23">
              <a:extLst>
                <a:ext uri="{FF2B5EF4-FFF2-40B4-BE49-F238E27FC236}">
                  <a16:creationId xmlns:a16="http://schemas.microsoft.com/office/drawing/2014/main" id="{B931FD4C-4F57-C1E7-29E8-3C038A72A57F}"/>
                </a:ext>
              </a:extLst>
            </p:cNvPr>
            <p:cNvSpPr/>
            <p:nvPr/>
          </p:nvSpPr>
          <p:spPr>
            <a:xfrm rot="1492103">
              <a:off x="3101594" y="4637243"/>
              <a:ext cx="468486" cy="230306"/>
            </a:xfrm>
            <a:custGeom>
              <a:avLst/>
              <a:gdLst/>
              <a:ahLst/>
              <a:cxnLst/>
              <a:rect l="l" t="t" r="r" b="b"/>
              <a:pathLst>
                <a:path w="18741" h="9213" fill="none" extrusionOk="0">
                  <a:moveTo>
                    <a:pt x="0" y="9212"/>
                  </a:moveTo>
                  <a:lnTo>
                    <a:pt x="1874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44;p23">
              <a:extLst>
                <a:ext uri="{FF2B5EF4-FFF2-40B4-BE49-F238E27FC236}">
                  <a16:creationId xmlns:a16="http://schemas.microsoft.com/office/drawing/2014/main" id="{791D73EF-8736-A054-FCD1-E29ACC336584}"/>
                </a:ext>
              </a:extLst>
            </p:cNvPr>
            <p:cNvSpPr/>
            <p:nvPr/>
          </p:nvSpPr>
          <p:spPr>
            <a:xfrm rot="1492103">
              <a:off x="3405727" y="4761832"/>
              <a:ext cx="97142" cy="202783"/>
            </a:xfrm>
            <a:custGeom>
              <a:avLst/>
              <a:gdLst/>
              <a:ahLst/>
              <a:cxnLst/>
              <a:rect l="l" t="t" r="r" b="b"/>
              <a:pathLst>
                <a:path w="3886" h="8112" fill="none" extrusionOk="0">
                  <a:moveTo>
                    <a:pt x="1" y="1"/>
                  </a:moveTo>
                  <a:cubicBezTo>
                    <a:pt x="1" y="1"/>
                    <a:pt x="3443" y="7504"/>
                    <a:pt x="3885" y="8112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45;p23">
              <a:extLst>
                <a:ext uri="{FF2B5EF4-FFF2-40B4-BE49-F238E27FC236}">
                  <a16:creationId xmlns:a16="http://schemas.microsoft.com/office/drawing/2014/main" id="{C66FDB48-7AB4-F220-CC9F-170C1ACD4418}"/>
                </a:ext>
              </a:extLst>
            </p:cNvPr>
            <p:cNvSpPr/>
            <p:nvPr/>
          </p:nvSpPr>
          <p:spPr>
            <a:xfrm rot="1492103">
              <a:off x="3083492" y="4713707"/>
              <a:ext cx="528906" cy="259078"/>
            </a:xfrm>
            <a:custGeom>
              <a:avLst/>
              <a:gdLst/>
              <a:ahLst/>
              <a:cxnLst/>
              <a:rect l="l" t="t" r="r" b="b"/>
              <a:pathLst>
                <a:path w="21158" h="10364" fill="none" extrusionOk="0">
                  <a:moveTo>
                    <a:pt x="1" y="10364"/>
                  </a:moveTo>
                  <a:lnTo>
                    <a:pt x="21158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46;p23">
              <a:extLst>
                <a:ext uri="{FF2B5EF4-FFF2-40B4-BE49-F238E27FC236}">
                  <a16:creationId xmlns:a16="http://schemas.microsoft.com/office/drawing/2014/main" id="{1B58692D-824F-E4DA-7958-6D398147DFBE}"/>
                </a:ext>
              </a:extLst>
            </p:cNvPr>
            <p:cNvSpPr/>
            <p:nvPr/>
          </p:nvSpPr>
          <p:spPr>
            <a:xfrm rot="1492103">
              <a:off x="3120551" y="4853846"/>
              <a:ext cx="54745" cy="25948"/>
            </a:xfrm>
            <a:custGeom>
              <a:avLst/>
              <a:gdLst/>
              <a:ahLst/>
              <a:cxnLst/>
              <a:rect l="l" t="t" r="r" b="b"/>
              <a:pathLst>
                <a:path w="2190" h="1038" fill="none" extrusionOk="0">
                  <a:moveTo>
                    <a:pt x="0" y="1038"/>
                  </a:moveTo>
                  <a:lnTo>
                    <a:pt x="2189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47;p23">
              <a:extLst>
                <a:ext uri="{FF2B5EF4-FFF2-40B4-BE49-F238E27FC236}">
                  <a16:creationId xmlns:a16="http://schemas.microsoft.com/office/drawing/2014/main" id="{A2F8679F-6B2C-77A9-78ED-9B28CA967D02}"/>
                </a:ext>
              </a:extLst>
            </p:cNvPr>
            <p:cNvSpPr/>
            <p:nvPr/>
          </p:nvSpPr>
          <p:spPr>
            <a:xfrm rot="1492103">
              <a:off x="3120759" y="4862950"/>
              <a:ext cx="54420" cy="26273"/>
            </a:xfrm>
            <a:custGeom>
              <a:avLst/>
              <a:gdLst/>
              <a:ahLst/>
              <a:cxnLst/>
              <a:rect l="l" t="t" r="r" b="b"/>
              <a:pathLst>
                <a:path w="2177" h="1051" fill="none" extrusionOk="0">
                  <a:moveTo>
                    <a:pt x="1" y="1051"/>
                  </a:moveTo>
                  <a:lnTo>
                    <a:pt x="2177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48;p23">
              <a:extLst>
                <a:ext uri="{FF2B5EF4-FFF2-40B4-BE49-F238E27FC236}">
                  <a16:creationId xmlns:a16="http://schemas.microsoft.com/office/drawing/2014/main" id="{E57CB376-FDBD-8D87-E9B6-222732E29B28}"/>
                </a:ext>
              </a:extLst>
            </p:cNvPr>
            <p:cNvSpPr/>
            <p:nvPr/>
          </p:nvSpPr>
          <p:spPr>
            <a:xfrm rot="1492103">
              <a:off x="3120766" y="4872782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0" y="1051"/>
                  </a:moveTo>
                  <a:lnTo>
                    <a:pt x="2189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49;p23">
              <a:extLst>
                <a:ext uri="{FF2B5EF4-FFF2-40B4-BE49-F238E27FC236}">
                  <a16:creationId xmlns:a16="http://schemas.microsoft.com/office/drawing/2014/main" id="{0D982D3E-0D62-3050-E03B-0EDF6FA2BB80}"/>
                </a:ext>
              </a:extLst>
            </p:cNvPr>
            <p:cNvSpPr/>
            <p:nvPr/>
          </p:nvSpPr>
          <p:spPr>
            <a:xfrm rot="1492103">
              <a:off x="3121028" y="4881968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1" y="1051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50;p23">
              <a:extLst>
                <a:ext uri="{FF2B5EF4-FFF2-40B4-BE49-F238E27FC236}">
                  <a16:creationId xmlns:a16="http://schemas.microsoft.com/office/drawing/2014/main" id="{A0CEDC9D-F623-AA38-B27E-8AA48F1AA299}"/>
                </a:ext>
              </a:extLst>
            </p:cNvPr>
            <p:cNvSpPr/>
            <p:nvPr/>
          </p:nvSpPr>
          <p:spPr>
            <a:xfrm rot="1492103">
              <a:off x="3120985" y="4892735"/>
              <a:ext cx="54745" cy="25973"/>
            </a:xfrm>
            <a:custGeom>
              <a:avLst/>
              <a:gdLst/>
              <a:ahLst/>
              <a:cxnLst/>
              <a:rect l="l" t="t" r="r" b="b"/>
              <a:pathLst>
                <a:path w="2190" h="1039" fill="none" extrusionOk="0">
                  <a:moveTo>
                    <a:pt x="1" y="1039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51;p23">
              <a:extLst>
                <a:ext uri="{FF2B5EF4-FFF2-40B4-BE49-F238E27FC236}">
                  <a16:creationId xmlns:a16="http://schemas.microsoft.com/office/drawing/2014/main" id="{2C89A926-4798-3145-DAA3-CC7CC381A688}"/>
                </a:ext>
              </a:extLst>
            </p:cNvPr>
            <p:cNvSpPr/>
            <p:nvPr/>
          </p:nvSpPr>
          <p:spPr>
            <a:xfrm rot="1492103">
              <a:off x="3420507" y="4799371"/>
              <a:ext cx="261303" cy="140788"/>
            </a:xfrm>
            <a:custGeom>
              <a:avLst/>
              <a:gdLst/>
              <a:ahLst/>
              <a:cxnLst/>
              <a:rect l="l" t="t" r="r" b="b"/>
              <a:pathLst>
                <a:path w="10453" h="5632" fill="none" extrusionOk="0">
                  <a:moveTo>
                    <a:pt x="0" y="1"/>
                  </a:moveTo>
                  <a:cubicBezTo>
                    <a:pt x="0" y="1"/>
                    <a:pt x="2658" y="5100"/>
                    <a:pt x="3063" y="5632"/>
                  </a:cubicBezTo>
                  <a:cubicBezTo>
                    <a:pt x="3063" y="5632"/>
                    <a:pt x="6353" y="3911"/>
                    <a:pt x="7011" y="3974"/>
                  </a:cubicBezTo>
                  <a:cubicBezTo>
                    <a:pt x="7656" y="4050"/>
                    <a:pt x="8263" y="4278"/>
                    <a:pt x="8263" y="4278"/>
                  </a:cubicBezTo>
                  <a:lnTo>
                    <a:pt x="10452" y="324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52;p23">
              <a:extLst>
                <a:ext uri="{FF2B5EF4-FFF2-40B4-BE49-F238E27FC236}">
                  <a16:creationId xmlns:a16="http://schemas.microsoft.com/office/drawing/2014/main" id="{B5BD3615-2542-0EE0-15AE-D9AF76F4CB03}"/>
                </a:ext>
              </a:extLst>
            </p:cNvPr>
            <p:cNvSpPr/>
            <p:nvPr/>
          </p:nvSpPr>
          <p:spPr>
            <a:xfrm rot="1492103">
              <a:off x="3630288" y="4899488"/>
              <a:ext cx="25323" cy="25973"/>
            </a:xfrm>
            <a:custGeom>
              <a:avLst/>
              <a:gdLst/>
              <a:ahLst/>
              <a:cxnLst/>
              <a:rect l="l" t="t" r="r" b="b"/>
              <a:pathLst>
                <a:path w="1013" h="1039" fill="none" extrusionOk="0">
                  <a:moveTo>
                    <a:pt x="899" y="330"/>
                  </a:moveTo>
                  <a:cubicBezTo>
                    <a:pt x="1013" y="558"/>
                    <a:pt x="924" y="823"/>
                    <a:pt x="709" y="937"/>
                  </a:cubicBezTo>
                  <a:cubicBezTo>
                    <a:pt x="481" y="1038"/>
                    <a:pt x="216" y="937"/>
                    <a:pt x="102" y="709"/>
                  </a:cubicBezTo>
                  <a:cubicBezTo>
                    <a:pt x="1" y="482"/>
                    <a:pt x="89" y="203"/>
                    <a:pt x="304" y="102"/>
                  </a:cubicBezTo>
                  <a:cubicBezTo>
                    <a:pt x="519" y="1"/>
                    <a:pt x="798" y="102"/>
                    <a:pt x="899" y="330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53;p23">
              <a:extLst>
                <a:ext uri="{FF2B5EF4-FFF2-40B4-BE49-F238E27FC236}">
                  <a16:creationId xmlns:a16="http://schemas.microsoft.com/office/drawing/2014/main" id="{016D4B0A-B8F4-7590-4624-C8F589E6644C}"/>
                </a:ext>
              </a:extLst>
            </p:cNvPr>
            <p:cNvSpPr/>
            <p:nvPr/>
          </p:nvSpPr>
          <p:spPr>
            <a:xfrm rot="1492103">
              <a:off x="3118578" y="4745508"/>
              <a:ext cx="116440" cy="100617"/>
            </a:xfrm>
            <a:custGeom>
              <a:avLst/>
              <a:gdLst/>
              <a:ahLst/>
              <a:cxnLst/>
              <a:rect l="l" t="t" r="r" b="b"/>
              <a:pathLst>
                <a:path w="4658" h="4025" fill="none" extrusionOk="0">
                  <a:moveTo>
                    <a:pt x="1469" y="4012"/>
                  </a:moveTo>
                  <a:lnTo>
                    <a:pt x="4341" y="2633"/>
                  </a:lnTo>
                  <a:cubicBezTo>
                    <a:pt x="4341" y="2633"/>
                    <a:pt x="4657" y="2544"/>
                    <a:pt x="4278" y="1785"/>
                  </a:cubicBezTo>
                  <a:cubicBezTo>
                    <a:pt x="3898" y="1026"/>
                    <a:pt x="3506" y="343"/>
                    <a:pt x="3506" y="343"/>
                  </a:cubicBezTo>
                  <a:cubicBezTo>
                    <a:pt x="3506" y="343"/>
                    <a:pt x="3443" y="1"/>
                    <a:pt x="2873" y="279"/>
                  </a:cubicBezTo>
                  <a:cubicBezTo>
                    <a:pt x="2304" y="545"/>
                    <a:pt x="418" y="1456"/>
                    <a:pt x="418" y="1456"/>
                  </a:cubicBezTo>
                  <a:cubicBezTo>
                    <a:pt x="418" y="1456"/>
                    <a:pt x="1" y="1671"/>
                    <a:pt x="266" y="2152"/>
                  </a:cubicBezTo>
                  <a:cubicBezTo>
                    <a:pt x="532" y="2620"/>
                    <a:pt x="1000" y="3683"/>
                    <a:pt x="1000" y="3683"/>
                  </a:cubicBezTo>
                  <a:cubicBezTo>
                    <a:pt x="1000" y="3683"/>
                    <a:pt x="1203" y="4025"/>
                    <a:pt x="1469" y="4012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54;p23">
              <a:extLst>
                <a:ext uri="{FF2B5EF4-FFF2-40B4-BE49-F238E27FC236}">
                  <a16:creationId xmlns:a16="http://schemas.microsoft.com/office/drawing/2014/main" id="{E55A8AFA-E1FF-10B5-FA9D-FF5488C409AC}"/>
                </a:ext>
              </a:extLst>
            </p:cNvPr>
            <p:cNvSpPr/>
            <p:nvPr/>
          </p:nvSpPr>
          <p:spPr>
            <a:xfrm rot="1492103">
              <a:off x="3231118" y="4743928"/>
              <a:ext cx="112941" cy="101891"/>
            </a:xfrm>
            <a:custGeom>
              <a:avLst/>
              <a:gdLst/>
              <a:ahLst/>
              <a:cxnLst/>
              <a:rect l="l" t="t" r="r" b="b"/>
              <a:pathLst>
                <a:path w="4518" h="4076" fill="none" extrusionOk="0">
                  <a:moveTo>
                    <a:pt x="1025" y="3569"/>
                  </a:moveTo>
                  <a:lnTo>
                    <a:pt x="177" y="1975"/>
                  </a:lnTo>
                  <a:cubicBezTo>
                    <a:pt x="177" y="1975"/>
                    <a:pt x="0" y="1620"/>
                    <a:pt x="696" y="1291"/>
                  </a:cubicBezTo>
                  <a:cubicBezTo>
                    <a:pt x="1405" y="950"/>
                    <a:pt x="3151" y="114"/>
                    <a:pt x="3151" y="114"/>
                  </a:cubicBezTo>
                  <a:cubicBezTo>
                    <a:pt x="3151" y="114"/>
                    <a:pt x="3594" y="1"/>
                    <a:pt x="3822" y="570"/>
                  </a:cubicBezTo>
                  <a:cubicBezTo>
                    <a:pt x="4062" y="1139"/>
                    <a:pt x="4404" y="1987"/>
                    <a:pt x="4404" y="1987"/>
                  </a:cubicBezTo>
                  <a:cubicBezTo>
                    <a:pt x="4404" y="1987"/>
                    <a:pt x="4518" y="2544"/>
                    <a:pt x="4176" y="2683"/>
                  </a:cubicBezTo>
                  <a:cubicBezTo>
                    <a:pt x="3328" y="3038"/>
                    <a:pt x="1481" y="3974"/>
                    <a:pt x="1481" y="3974"/>
                  </a:cubicBezTo>
                  <a:cubicBezTo>
                    <a:pt x="1481" y="3974"/>
                    <a:pt x="1266" y="4075"/>
                    <a:pt x="1025" y="356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55;p23">
              <a:extLst>
                <a:ext uri="{FF2B5EF4-FFF2-40B4-BE49-F238E27FC236}">
                  <a16:creationId xmlns:a16="http://schemas.microsoft.com/office/drawing/2014/main" id="{F0CB0D36-0785-4C77-70B7-FC2A3414EFDB}"/>
                </a:ext>
              </a:extLst>
            </p:cNvPr>
            <p:cNvSpPr/>
            <p:nvPr/>
          </p:nvSpPr>
          <p:spPr>
            <a:xfrm rot="1492103">
              <a:off x="3340741" y="4741202"/>
              <a:ext cx="116115" cy="104416"/>
            </a:xfrm>
            <a:custGeom>
              <a:avLst/>
              <a:gdLst/>
              <a:ahLst/>
              <a:cxnLst/>
              <a:rect l="l" t="t" r="r" b="b"/>
              <a:pathLst>
                <a:path w="4645" h="4177" fill="none" extrusionOk="0">
                  <a:moveTo>
                    <a:pt x="165" y="1924"/>
                  </a:moveTo>
                  <a:lnTo>
                    <a:pt x="1013" y="3696"/>
                  </a:lnTo>
                  <a:cubicBezTo>
                    <a:pt x="1013" y="3696"/>
                    <a:pt x="1202" y="4176"/>
                    <a:pt x="1785" y="3911"/>
                  </a:cubicBezTo>
                  <a:cubicBezTo>
                    <a:pt x="2354" y="3658"/>
                    <a:pt x="4290" y="2721"/>
                    <a:pt x="4290" y="2721"/>
                  </a:cubicBezTo>
                  <a:cubicBezTo>
                    <a:pt x="4290" y="2721"/>
                    <a:pt x="4644" y="2607"/>
                    <a:pt x="4163" y="1696"/>
                  </a:cubicBezTo>
                  <a:cubicBezTo>
                    <a:pt x="3695" y="798"/>
                    <a:pt x="3569" y="443"/>
                    <a:pt x="3569" y="443"/>
                  </a:cubicBezTo>
                  <a:cubicBezTo>
                    <a:pt x="3569" y="443"/>
                    <a:pt x="3379" y="1"/>
                    <a:pt x="2544" y="494"/>
                  </a:cubicBezTo>
                  <a:cubicBezTo>
                    <a:pt x="2379" y="583"/>
                    <a:pt x="696" y="1367"/>
                    <a:pt x="696" y="1367"/>
                  </a:cubicBezTo>
                  <a:cubicBezTo>
                    <a:pt x="696" y="1367"/>
                    <a:pt x="0" y="1570"/>
                    <a:pt x="165" y="1924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56;p23">
              <a:extLst>
                <a:ext uri="{FF2B5EF4-FFF2-40B4-BE49-F238E27FC236}">
                  <a16:creationId xmlns:a16="http://schemas.microsoft.com/office/drawing/2014/main" id="{4377C93B-6DFB-02D1-FBCE-6B4430F0988F}"/>
                </a:ext>
              </a:extLst>
            </p:cNvPr>
            <p:cNvSpPr/>
            <p:nvPr/>
          </p:nvSpPr>
          <p:spPr>
            <a:xfrm rot="1492103">
              <a:off x="3468287" y="4744327"/>
              <a:ext cx="166411" cy="111041"/>
            </a:xfrm>
            <a:custGeom>
              <a:avLst/>
              <a:gdLst/>
              <a:ahLst/>
              <a:cxnLst/>
              <a:rect l="l" t="t" r="r" b="b"/>
              <a:pathLst>
                <a:path w="6657" h="4442" fill="none" extrusionOk="0">
                  <a:moveTo>
                    <a:pt x="102" y="2316"/>
                  </a:moveTo>
                  <a:lnTo>
                    <a:pt x="899" y="3973"/>
                  </a:lnTo>
                  <a:cubicBezTo>
                    <a:pt x="899" y="3973"/>
                    <a:pt x="1025" y="4442"/>
                    <a:pt x="1974" y="3986"/>
                  </a:cubicBezTo>
                  <a:cubicBezTo>
                    <a:pt x="2923" y="3530"/>
                    <a:pt x="5859" y="2126"/>
                    <a:pt x="5859" y="2126"/>
                  </a:cubicBezTo>
                  <a:cubicBezTo>
                    <a:pt x="5859" y="2126"/>
                    <a:pt x="6656" y="1885"/>
                    <a:pt x="5821" y="1278"/>
                  </a:cubicBezTo>
                  <a:cubicBezTo>
                    <a:pt x="4973" y="658"/>
                    <a:pt x="4227" y="203"/>
                    <a:pt x="4227" y="203"/>
                  </a:cubicBezTo>
                  <a:cubicBezTo>
                    <a:pt x="4227" y="203"/>
                    <a:pt x="4037" y="0"/>
                    <a:pt x="3328" y="342"/>
                  </a:cubicBezTo>
                  <a:cubicBezTo>
                    <a:pt x="2607" y="683"/>
                    <a:pt x="367" y="1772"/>
                    <a:pt x="367" y="1772"/>
                  </a:cubicBezTo>
                  <a:cubicBezTo>
                    <a:pt x="367" y="1772"/>
                    <a:pt x="0" y="1911"/>
                    <a:pt x="102" y="231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57;p23">
              <a:extLst>
                <a:ext uri="{FF2B5EF4-FFF2-40B4-BE49-F238E27FC236}">
                  <a16:creationId xmlns:a16="http://schemas.microsoft.com/office/drawing/2014/main" id="{1A934A98-7431-B923-0D18-57A167C1D406}"/>
                </a:ext>
              </a:extLst>
            </p:cNvPr>
            <p:cNvSpPr/>
            <p:nvPr/>
          </p:nvSpPr>
          <p:spPr>
            <a:xfrm rot="1492103">
              <a:off x="3518613" y="4748448"/>
              <a:ext cx="31647" cy="87668"/>
            </a:xfrm>
            <a:custGeom>
              <a:avLst/>
              <a:gdLst/>
              <a:ahLst/>
              <a:cxnLst/>
              <a:rect l="l" t="t" r="r" b="b"/>
              <a:pathLst>
                <a:path w="1266" h="3507" fill="none" extrusionOk="0">
                  <a:moveTo>
                    <a:pt x="0" y="520"/>
                  </a:moveTo>
                  <a:lnTo>
                    <a:pt x="25" y="3506"/>
                  </a:lnTo>
                  <a:lnTo>
                    <a:pt x="1265" y="2911"/>
                  </a:lnTo>
                  <a:lnTo>
                    <a:pt x="1088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58;p23">
              <a:extLst>
                <a:ext uri="{FF2B5EF4-FFF2-40B4-BE49-F238E27FC236}">
                  <a16:creationId xmlns:a16="http://schemas.microsoft.com/office/drawing/2014/main" id="{FD3B5B98-1CD6-72A4-5899-1355956F7A2C}"/>
                </a:ext>
              </a:extLst>
            </p:cNvPr>
            <p:cNvSpPr/>
            <p:nvPr/>
          </p:nvSpPr>
          <p:spPr>
            <a:xfrm rot="1492103">
              <a:off x="3276937" y="4753688"/>
              <a:ext cx="16774" cy="81643"/>
            </a:xfrm>
            <a:custGeom>
              <a:avLst/>
              <a:gdLst/>
              <a:ahLst/>
              <a:cxnLst/>
              <a:rect l="l" t="t" r="r" b="b"/>
              <a:pathLst>
                <a:path w="671" h="3266" fill="none" extrusionOk="0">
                  <a:moveTo>
                    <a:pt x="0" y="3266"/>
                  </a:moveTo>
                  <a:lnTo>
                    <a:pt x="228" y="203"/>
                  </a:lnTo>
                  <a:lnTo>
                    <a:pt x="671" y="1"/>
                  </a:lnTo>
                  <a:lnTo>
                    <a:pt x="544" y="310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59;p23">
              <a:extLst>
                <a:ext uri="{FF2B5EF4-FFF2-40B4-BE49-F238E27FC236}">
                  <a16:creationId xmlns:a16="http://schemas.microsoft.com/office/drawing/2014/main" id="{CC00A39C-05F5-DFC7-1E70-E9604A2CD828}"/>
                </a:ext>
              </a:extLst>
            </p:cNvPr>
            <p:cNvSpPr/>
            <p:nvPr/>
          </p:nvSpPr>
          <p:spPr>
            <a:xfrm rot="1492103">
              <a:off x="3307873" y="4759585"/>
              <a:ext cx="19323" cy="75319"/>
            </a:xfrm>
            <a:custGeom>
              <a:avLst/>
              <a:gdLst/>
              <a:ahLst/>
              <a:cxnLst/>
              <a:rect l="l" t="t" r="r" b="b"/>
              <a:pathLst>
                <a:path w="773" h="3013" fill="none" extrusionOk="0">
                  <a:moveTo>
                    <a:pt x="203" y="3012"/>
                  </a:moveTo>
                  <a:lnTo>
                    <a:pt x="0" y="76"/>
                  </a:lnTo>
                  <a:lnTo>
                    <a:pt x="291" y="0"/>
                  </a:lnTo>
                  <a:lnTo>
                    <a:pt x="772" y="2746"/>
                  </a:ln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532;p23">
            <a:extLst>
              <a:ext uri="{FF2B5EF4-FFF2-40B4-BE49-F238E27FC236}">
                <a16:creationId xmlns:a16="http://schemas.microsoft.com/office/drawing/2014/main" id="{377B424A-FE9D-B1F1-9D91-668743175DCE}"/>
              </a:ext>
            </a:extLst>
          </p:cNvPr>
          <p:cNvGrpSpPr/>
          <p:nvPr/>
        </p:nvGrpSpPr>
        <p:grpSpPr>
          <a:xfrm>
            <a:off x="4496001" y="3680135"/>
            <a:ext cx="339205" cy="282250"/>
            <a:chOff x="2967600" y="4528286"/>
            <a:chExt cx="765827" cy="670678"/>
          </a:xfrm>
        </p:grpSpPr>
        <p:sp>
          <p:nvSpPr>
            <p:cNvPr id="119" name="Google Shape;533;p23">
              <a:extLst>
                <a:ext uri="{FF2B5EF4-FFF2-40B4-BE49-F238E27FC236}">
                  <a16:creationId xmlns:a16="http://schemas.microsoft.com/office/drawing/2014/main" id="{7545F74A-514C-C9D9-261E-80C77F54543B}"/>
                </a:ext>
              </a:extLst>
            </p:cNvPr>
            <p:cNvSpPr/>
            <p:nvPr/>
          </p:nvSpPr>
          <p:spPr>
            <a:xfrm rot="1492103">
              <a:off x="3031179" y="4642031"/>
              <a:ext cx="638671" cy="443188"/>
            </a:xfrm>
            <a:custGeom>
              <a:avLst/>
              <a:gdLst/>
              <a:ahLst/>
              <a:cxnLst/>
              <a:rect l="l" t="t" r="r" b="b"/>
              <a:pathLst>
                <a:path w="25549" h="17729" fill="none" extrusionOk="0">
                  <a:moveTo>
                    <a:pt x="3848" y="17728"/>
                  </a:moveTo>
                  <a:lnTo>
                    <a:pt x="1620" y="13059"/>
                  </a:lnTo>
                  <a:cubicBezTo>
                    <a:pt x="1620" y="13059"/>
                    <a:pt x="1" y="9693"/>
                    <a:pt x="1747" y="8503"/>
                  </a:cubicBezTo>
                  <a:cubicBezTo>
                    <a:pt x="3481" y="7314"/>
                    <a:pt x="7112" y="5062"/>
                    <a:pt x="9339" y="3910"/>
                  </a:cubicBezTo>
                  <a:cubicBezTo>
                    <a:pt x="11554" y="2759"/>
                    <a:pt x="16312" y="658"/>
                    <a:pt x="17792" y="329"/>
                  </a:cubicBezTo>
                  <a:cubicBezTo>
                    <a:pt x="19273" y="0"/>
                    <a:pt x="20728" y="607"/>
                    <a:pt x="22778" y="2695"/>
                  </a:cubicBezTo>
                  <a:cubicBezTo>
                    <a:pt x="24840" y="4783"/>
                    <a:pt x="25321" y="5606"/>
                    <a:pt x="25549" y="6783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34;p23">
              <a:extLst>
                <a:ext uri="{FF2B5EF4-FFF2-40B4-BE49-F238E27FC236}">
                  <a16:creationId xmlns:a16="http://schemas.microsoft.com/office/drawing/2014/main" id="{BAC5FCF8-21A9-E78B-0F2E-F1E27B0DFE05}"/>
                </a:ext>
              </a:extLst>
            </p:cNvPr>
            <p:cNvSpPr/>
            <p:nvPr/>
          </p:nvSpPr>
          <p:spPr>
            <a:xfrm rot="1492103">
              <a:off x="3586323" y="4934014"/>
              <a:ext cx="92367" cy="59170"/>
            </a:xfrm>
            <a:custGeom>
              <a:avLst/>
              <a:gdLst/>
              <a:ahLst/>
              <a:cxnLst/>
              <a:rect l="l" t="t" r="r" b="b"/>
              <a:pathLst>
                <a:path w="3695" h="2367" fill="none" extrusionOk="0">
                  <a:moveTo>
                    <a:pt x="3568" y="355"/>
                  </a:moveTo>
                  <a:cubicBezTo>
                    <a:pt x="3695" y="608"/>
                    <a:pt x="3581" y="911"/>
                    <a:pt x="3341" y="1025"/>
                  </a:cubicBezTo>
                  <a:lnTo>
                    <a:pt x="797" y="2240"/>
                  </a:lnTo>
                  <a:cubicBezTo>
                    <a:pt x="544" y="2367"/>
                    <a:pt x="240" y="2253"/>
                    <a:pt x="127" y="2012"/>
                  </a:cubicBezTo>
                  <a:lnTo>
                    <a:pt x="127" y="2012"/>
                  </a:lnTo>
                  <a:cubicBezTo>
                    <a:pt x="0" y="1759"/>
                    <a:pt x="114" y="1456"/>
                    <a:pt x="354" y="1342"/>
                  </a:cubicBezTo>
                  <a:lnTo>
                    <a:pt x="2898" y="127"/>
                  </a:lnTo>
                  <a:cubicBezTo>
                    <a:pt x="3151" y="0"/>
                    <a:pt x="3455" y="114"/>
                    <a:pt x="356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35;p23">
              <a:extLst>
                <a:ext uri="{FF2B5EF4-FFF2-40B4-BE49-F238E27FC236}">
                  <a16:creationId xmlns:a16="http://schemas.microsoft.com/office/drawing/2014/main" id="{31E07A3B-347E-508F-EAD2-DA2DE0F56F27}"/>
                </a:ext>
              </a:extLst>
            </p:cNvPr>
            <p:cNvSpPr/>
            <p:nvPr/>
          </p:nvSpPr>
          <p:spPr>
            <a:xfrm rot="1492103">
              <a:off x="3033742" y="4956619"/>
              <a:ext cx="79118" cy="52846"/>
            </a:xfrm>
            <a:custGeom>
              <a:avLst/>
              <a:gdLst/>
              <a:ahLst/>
              <a:cxnLst/>
              <a:rect l="l" t="t" r="r" b="b"/>
              <a:pathLst>
                <a:path w="3165" h="2114" fill="none" extrusionOk="0">
                  <a:moveTo>
                    <a:pt x="3038" y="355"/>
                  </a:moveTo>
                  <a:cubicBezTo>
                    <a:pt x="3164" y="608"/>
                    <a:pt x="3051" y="911"/>
                    <a:pt x="2810" y="1025"/>
                  </a:cubicBezTo>
                  <a:lnTo>
                    <a:pt x="785" y="2000"/>
                  </a:lnTo>
                  <a:cubicBezTo>
                    <a:pt x="532" y="2114"/>
                    <a:pt x="241" y="2012"/>
                    <a:pt x="115" y="1759"/>
                  </a:cubicBezTo>
                  <a:lnTo>
                    <a:pt x="115" y="1759"/>
                  </a:lnTo>
                  <a:cubicBezTo>
                    <a:pt x="1" y="1506"/>
                    <a:pt x="102" y="1215"/>
                    <a:pt x="355" y="1089"/>
                  </a:cubicBezTo>
                  <a:lnTo>
                    <a:pt x="2380" y="127"/>
                  </a:lnTo>
                  <a:cubicBezTo>
                    <a:pt x="2620" y="0"/>
                    <a:pt x="2924" y="114"/>
                    <a:pt x="303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36;p23">
              <a:extLst>
                <a:ext uri="{FF2B5EF4-FFF2-40B4-BE49-F238E27FC236}">
                  <a16:creationId xmlns:a16="http://schemas.microsoft.com/office/drawing/2014/main" id="{67BB85D2-8938-D955-7AF6-DDDC2E3562BA}"/>
                </a:ext>
              </a:extLst>
            </p:cNvPr>
            <p:cNvSpPr/>
            <p:nvPr/>
          </p:nvSpPr>
          <p:spPr>
            <a:xfrm rot="1492103">
              <a:off x="3106220" y="4931459"/>
              <a:ext cx="121815" cy="121790"/>
            </a:xfrm>
            <a:custGeom>
              <a:avLst/>
              <a:gdLst/>
              <a:ahLst/>
              <a:cxnLst/>
              <a:rect l="l" t="t" r="r" b="b"/>
              <a:pathLst>
                <a:path w="4873" h="4872" fill="none" extrusionOk="0">
                  <a:moveTo>
                    <a:pt x="4366" y="1518"/>
                  </a:moveTo>
                  <a:cubicBezTo>
                    <a:pt x="4873" y="2581"/>
                    <a:pt x="4430" y="3859"/>
                    <a:pt x="3367" y="4366"/>
                  </a:cubicBezTo>
                  <a:cubicBezTo>
                    <a:pt x="2304" y="4872"/>
                    <a:pt x="1026" y="4429"/>
                    <a:pt x="520" y="3366"/>
                  </a:cubicBezTo>
                  <a:cubicBezTo>
                    <a:pt x="1" y="2290"/>
                    <a:pt x="456" y="1025"/>
                    <a:pt x="1519" y="506"/>
                  </a:cubicBezTo>
                  <a:cubicBezTo>
                    <a:pt x="2582" y="0"/>
                    <a:pt x="3860" y="456"/>
                    <a:pt x="4366" y="1518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37;p23">
              <a:extLst>
                <a:ext uri="{FF2B5EF4-FFF2-40B4-BE49-F238E27FC236}">
                  <a16:creationId xmlns:a16="http://schemas.microsoft.com/office/drawing/2014/main" id="{84DDB6A5-FC71-1CAA-0ED3-BC8F7988244C}"/>
                </a:ext>
              </a:extLst>
            </p:cNvPr>
            <p:cNvSpPr/>
            <p:nvPr/>
          </p:nvSpPr>
          <p:spPr>
            <a:xfrm rot="1492103">
              <a:off x="3135638" y="4960928"/>
              <a:ext cx="63295" cy="62970"/>
            </a:xfrm>
            <a:custGeom>
              <a:avLst/>
              <a:gdLst/>
              <a:ahLst/>
              <a:cxnLst/>
              <a:rect l="l" t="t" r="r" b="b"/>
              <a:pathLst>
                <a:path w="2532" h="2519" fill="none" extrusionOk="0">
                  <a:moveTo>
                    <a:pt x="2266" y="785"/>
                  </a:moveTo>
                  <a:cubicBezTo>
                    <a:pt x="2531" y="1329"/>
                    <a:pt x="2291" y="2000"/>
                    <a:pt x="1747" y="2266"/>
                  </a:cubicBezTo>
                  <a:cubicBezTo>
                    <a:pt x="1190" y="2519"/>
                    <a:pt x="532" y="2291"/>
                    <a:pt x="266" y="1734"/>
                  </a:cubicBezTo>
                  <a:cubicBezTo>
                    <a:pt x="1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6" y="78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38;p23">
              <a:extLst>
                <a:ext uri="{FF2B5EF4-FFF2-40B4-BE49-F238E27FC236}">
                  <a16:creationId xmlns:a16="http://schemas.microsoft.com/office/drawing/2014/main" id="{B5D360C0-F2A2-8044-38C4-BC5DD83E49D9}"/>
                </a:ext>
              </a:extLst>
            </p:cNvPr>
            <p:cNvSpPr/>
            <p:nvPr/>
          </p:nvSpPr>
          <p:spPr>
            <a:xfrm rot="1492103">
              <a:off x="3161884" y="4987202"/>
              <a:ext cx="10799" cy="10449"/>
            </a:xfrm>
            <a:custGeom>
              <a:avLst/>
              <a:gdLst/>
              <a:ahLst/>
              <a:cxnLst/>
              <a:rect l="l" t="t" r="r" b="b"/>
              <a:pathLst>
                <a:path w="432" h="418" fill="none" extrusionOk="0">
                  <a:moveTo>
                    <a:pt x="381" y="127"/>
                  </a:moveTo>
                  <a:cubicBezTo>
                    <a:pt x="431" y="228"/>
                    <a:pt x="381" y="329"/>
                    <a:pt x="292" y="380"/>
                  </a:cubicBezTo>
                  <a:cubicBezTo>
                    <a:pt x="203" y="418"/>
                    <a:pt x="90" y="380"/>
                    <a:pt x="52" y="291"/>
                  </a:cubicBezTo>
                  <a:cubicBezTo>
                    <a:pt x="1" y="203"/>
                    <a:pt x="39" y="89"/>
                    <a:pt x="140" y="51"/>
                  </a:cubicBezTo>
                  <a:cubicBezTo>
                    <a:pt x="229" y="0"/>
                    <a:pt x="343" y="38"/>
                    <a:pt x="381" y="127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39;p23">
              <a:extLst>
                <a:ext uri="{FF2B5EF4-FFF2-40B4-BE49-F238E27FC236}">
                  <a16:creationId xmlns:a16="http://schemas.microsoft.com/office/drawing/2014/main" id="{E00718CE-0F7F-BDF3-4244-EA1316153FF1}"/>
                </a:ext>
              </a:extLst>
            </p:cNvPr>
            <p:cNvSpPr/>
            <p:nvPr/>
          </p:nvSpPr>
          <p:spPr>
            <a:xfrm rot="1492103">
              <a:off x="3466021" y="4921760"/>
              <a:ext cx="121790" cy="12179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4353" y="1519"/>
                  </a:moveTo>
                  <a:cubicBezTo>
                    <a:pt x="4872" y="2582"/>
                    <a:pt x="4416" y="3860"/>
                    <a:pt x="3353" y="4366"/>
                  </a:cubicBezTo>
                  <a:cubicBezTo>
                    <a:pt x="2291" y="4872"/>
                    <a:pt x="1013" y="4429"/>
                    <a:pt x="506" y="3366"/>
                  </a:cubicBezTo>
                  <a:cubicBezTo>
                    <a:pt x="0" y="2303"/>
                    <a:pt x="443" y="1025"/>
                    <a:pt x="1506" y="519"/>
                  </a:cubicBezTo>
                  <a:cubicBezTo>
                    <a:pt x="2569" y="0"/>
                    <a:pt x="3847" y="456"/>
                    <a:pt x="4353" y="151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40;p23">
              <a:extLst>
                <a:ext uri="{FF2B5EF4-FFF2-40B4-BE49-F238E27FC236}">
                  <a16:creationId xmlns:a16="http://schemas.microsoft.com/office/drawing/2014/main" id="{2F25BC32-39EC-8DAB-94FB-9C528DE119AB}"/>
                </a:ext>
              </a:extLst>
            </p:cNvPr>
            <p:cNvSpPr/>
            <p:nvPr/>
          </p:nvSpPr>
          <p:spPr>
            <a:xfrm rot="1492103">
              <a:off x="3495074" y="4951083"/>
              <a:ext cx="63295" cy="63295"/>
            </a:xfrm>
            <a:custGeom>
              <a:avLst/>
              <a:gdLst/>
              <a:ahLst/>
              <a:cxnLst/>
              <a:rect l="l" t="t" r="r" b="b"/>
              <a:pathLst>
                <a:path w="2532" h="2532" fill="none" extrusionOk="0">
                  <a:moveTo>
                    <a:pt x="2265" y="786"/>
                  </a:moveTo>
                  <a:cubicBezTo>
                    <a:pt x="2531" y="1342"/>
                    <a:pt x="2303" y="2000"/>
                    <a:pt x="1747" y="2266"/>
                  </a:cubicBezTo>
                  <a:cubicBezTo>
                    <a:pt x="1190" y="2532"/>
                    <a:pt x="532" y="2291"/>
                    <a:pt x="266" y="1747"/>
                  </a:cubicBezTo>
                  <a:cubicBezTo>
                    <a:pt x="0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5" y="78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41;p23">
              <a:extLst>
                <a:ext uri="{FF2B5EF4-FFF2-40B4-BE49-F238E27FC236}">
                  <a16:creationId xmlns:a16="http://schemas.microsoft.com/office/drawing/2014/main" id="{D8FF4874-46D7-C120-8746-ECC40DAF27E1}"/>
                </a:ext>
              </a:extLst>
            </p:cNvPr>
            <p:cNvSpPr/>
            <p:nvPr/>
          </p:nvSpPr>
          <p:spPr>
            <a:xfrm rot="1492103">
              <a:off x="3521700" y="4977434"/>
              <a:ext cx="10449" cy="10449"/>
            </a:xfrm>
            <a:custGeom>
              <a:avLst/>
              <a:gdLst/>
              <a:ahLst/>
              <a:cxnLst/>
              <a:rect l="l" t="t" r="r" b="b"/>
              <a:pathLst>
                <a:path w="418" h="418" fill="none" extrusionOk="0">
                  <a:moveTo>
                    <a:pt x="367" y="139"/>
                  </a:moveTo>
                  <a:cubicBezTo>
                    <a:pt x="418" y="228"/>
                    <a:pt x="380" y="329"/>
                    <a:pt x="291" y="380"/>
                  </a:cubicBezTo>
                  <a:cubicBezTo>
                    <a:pt x="190" y="418"/>
                    <a:pt x="89" y="380"/>
                    <a:pt x="38" y="291"/>
                  </a:cubicBezTo>
                  <a:cubicBezTo>
                    <a:pt x="0" y="203"/>
                    <a:pt x="38" y="89"/>
                    <a:pt x="127" y="51"/>
                  </a:cubicBezTo>
                  <a:cubicBezTo>
                    <a:pt x="215" y="0"/>
                    <a:pt x="329" y="38"/>
                    <a:pt x="367" y="13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42;p23">
              <a:extLst>
                <a:ext uri="{FF2B5EF4-FFF2-40B4-BE49-F238E27FC236}">
                  <a16:creationId xmlns:a16="http://schemas.microsoft.com/office/drawing/2014/main" id="{1D72BAFC-57EB-0F3D-9590-786D7EB58EAF}"/>
                </a:ext>
              </a:extLst>
            </p:cNvPr>
            <p:cNvSpPr/>
            <p:nvPr/>
          </p:nvSpPr>
          <p:spPr>
            <a:xfrm rot="1492103">
              <a:off x="3233231" y="4922499"/>
              <a:ext cx="226531" cy="114215"/>
            </a:xfrm>
            <a:custGeom>
              <a:avLst/>
              <a:gdLst/>
              <a:ahLst/>
              <a:cxnLst/>
              <a:rect l="l" t="t" r="r" b="b"/>
              <a:pathLst>
                <a:path w="9062" h="4569" fill="none" extrusionOk="0">
                  <a:moveTo>
                    <a:pt x="1" y="4568"/>
                  </a:moveTo>
                  <a:lnTo>
                    <a:pt x="906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43;p23">
              <a:extLst>
                <a:ext uri="{FF2B5EF4-FFF2-40B4-BE49-F238E27FC236}">
                  <a16:creationId xmlns:a16="http://schemas.microsoft.com/office/drawing/2014/main" id="{36C6E3D4-2C1B-8A9D-2CA5-1BE2D9F37DB0}"/>
                </a:ext>
              </a:extLst>
            </p:cNvPr>
            <p:cNvSpPr/>
            <p:nvPr/>
          </p:nvSpPr>
          <p:spPr>
            <a:xfrm rot="1492103">
              <a:off x="3101594" y="4637243"/>
              <a:ext cx="468486" cy="230306"/>
            </a:xfrm>
            <a:custGeom>
              <a:avLst/>
              <a:gdLst/>
              <a:ahLst/>
              <a:cxnLst/>
              <a:rect l="l" t="t" r="r" b="b"/>
              <a:pathLst>
                <a:path w="18741" h="9213" fill="none" extrusionOk="0">
                  <a:moveTo>
                    <a:pt x="0" y="9212"/>
                  </a:moveTo>
                  <a:lnTo>
                    <a:pt x="1874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44;p23">
              <a:extLst>
                <a:ext uri="{FF2B5EF4-FFF2-40B4-BE49-F238E27FC236}">
                  <a16:creationId xmlns:a16="http://schemas.microsoft.com/office/drawing/2014/main" id="{D4C60F72-930E-A4AD-3543-09A94FF7D59C}"/>
                </a:ext>
              </a:extLst>
            </p:cNvPr>
            <p:cNvSpPr/>
            <p:nvPr/>
          </p:nvSpPr>
          <p:spPr>
            <a:xfrm rot="1492103">
              <a:off x="3405727" y="4761832"/>
              <a:ext cx="97142" cy="202783"/>
            </a:xfrm>
            <a:custGeom>
              <a:avLst/>
              <a:gdLst/>
              <a:ahLst/>
              <a:cxnLst/>
              <a:rect l="l" t="t" r="r" b="b"/>
              <a:pathLst>
                <a:path w="3886" h="8112" fill="none" extrusionOk="0">
                  <a:moveTo>
                    <a:pt x="1" y="1"/>
                  </a:moveTo>
                  <a:cubicBezTo>
                    <a:pt x="1" y="1"/>
                    <a:pt x="3443" y="7504"/>
                    <a:pt x="3885" y="8112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545;p23">
              <a:extLst>
                <a:ext uri="{FF2B5EF4-FFF2-40B4-BE49-F238E27FC236}">
                  <a16:creationId xmlns:a16="http://schemas.microsoft.com/office/drawing/2014/main" id="{3346B8E1-AFEA-4E17-3349-DD6EC2989CE6}"/>
                </a:ext>
              </a:extLst>
            </p:cNvPr>
            <p:cNvSpPr/>
            <p:nvPr/>
          </p:nvSpPr>
          <p:spPr>
            <a:xfrm rot="1492103">
              <a:off x="3083492" y="4713707"/>
              <a:ext cx="528906" cy="259078"/>
            </a:xfrm>
            <a:custGeom>
              <a:avLst/>
              <a:gdLst/>
              <a:ahLst/>
              <a:cxnLst/>
              <a:rect l="l" t="t" r="r" b="b"/>
              <a:pathLst>
                <a:path w="21158" h="10364" fill="none" extrusionOk="0">
                  <a:moveTo>
                    <a:pt x="1" y="10364"/>
                  </a:moveTo>
                  <a:lnTo>
                    <a:pt x="21158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546;p23">
              <a:extLst>
                <a:ext uri="{FF2B5EF4-FFF2-40B4-BE49-F238E27FC236}">
                  <a16:creationId xmlns:a16="http://schemas.microsoft.com/office/drawing/2014/main" id="{4E32D2AE-8892-5F4A-7EE3-E0041963B21D}"/>
                </a:ext>
              </a:extLst>
            </p:cNvPr>
            <p:cNvSpPr/>
            <p:nvPr/>
          </p:nvSpPr>
          <p:spPr>
            <a:xfrm rot="1492103">
              <a:off x="3120551" y="4853846"/>
              <a:ext cx="54745" cy="25948"/>
            </a:xfrm>
            <a:custGeom>
              <a:avLst/>
              <a:gdLst/>
              <a:ahLst/>
              <a:cxnLst/>
              <a:rect l="l" t="t" r="r" b="b"/>
              <a:pathLst>
                <a:path w="2190" h="1038" fill="none" extrusionOk="0">
                  <a:moveTo>
                    <a:pt x="0" y="1038"/>
                  </a:moveTo>
                  <a:lnTo>
                    <a:pt x="2189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547;p23">
              <a:extLst>
                <a:ext uri="{FF2B5EF4-FFF2-40B4-BE49-F238E27FC236}">
                  <a16:creationId xmlns:a16="http://schemas.microsoft.com/office/drawing/2014/main" id="{4C8DF464-1333-C5F3-A20B-2A49B53D1555}"/>
                </a:ext>
              </a:extLst>
            </p:cNvPr>
            <p:cNvSpPr/>
            <p:nvPr/>
          </p:nvSpPr>
          <p:spPr>
            <a:xfrm rot="1492103">
              <a:off x="3120759" y="4862950"/>
              <a:ext cx="54420" cy="26273"/>
            </a:xfrm>
            <a:custGeom>
              <a:avLst/>
              <a:gdLst/>
              <a:ahLst/>
              <a:cxnLst/>
              <a:rect l="l" t="t" r="r" b="b"/>
              <a:pathLst>
                <a:path w="2177" h="1051" fill="none" extrusionOk="0">
                  <a:moveTo>
                    <a:pt x="1" y="1051"/>
                  </a:moveTo>
                  <a:lnTo>
                    <a:pt x="2177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548;p23">
              <a:extLst>
                <a:ext uri="{FF2B5EF4-FFF2-40B4-BE49-F238E27FC236}">
                  <a16:creationId xmlns:a16="http://schemas.microsoft.com/office/drawing/2014/main" id="{DA7BDA38-3972-A409-815D-3E2B6AB3EE09}"/>
                </a:ext>
              </a:extLst>
            </p:cNvPr>
            <p:cNvSpPr/>
            <p:nvPr/>
          </p:nvSpPr>
          <p:spPr>
            <a:xfrm rot="1492103">
              <a:off x="3120766" y="4872782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0" y="1051"/>
                  </a:moveTo>
                  <a:lnTo>
                    <a:pt x="2189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549;p23">
              <a:extLst>
                <a:ext uri="{FF2B5EF4-FFF2-40B4-BE49-F238E27FC236}">
                  <a16:creationId xmlns:a16="http://schemas.microsoft.com/office/drawing/2014/main" id="{FF3A3B4E-61F7-5018-D4C5-7A7EF38EBDF1}"/>
                </a:ext>
              </a:extLst>
            </p:cNvPr>
            <p:cNvSpPr/>
            <p:nvPr/>
          </p:nvSpPr>
          <p:spPr>
            <a:xfrm rot="1492103">
              <a:off x="3121028" y="4881968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1" y="1051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550;p23">
              <a:extLst>
                <a:ext uri="{FF2B5EF4-FFF2-40B4-BE49-F238E27FC236}">
                  <a16:creationId xmlns:a16="http://schemas.microsoft.com/office/drawing/2014/main" id="{54A04CD2-03FB-C3D7-625B-EB9FC33DFA2C}"/>
                </a:ext>
              </a:extLst>
            </p:cNvPr>
            <p:cNvSpPr/>
            <p:nvPr/>
          </p:nvSpPr>
          <p:spPr>
            <a:xfrm rot="1492103">
              <a:off x="3120985" y="4892735"/>
              <a:ext cx="54745" cy="25973"/>
            </a:xfrm>
            <a:custGeom>
              <a:avLst/>
              <a:gdLst/>
              <a:ahLst/>
              <a:cxnLst/>
              <a:rect l="l" t="t" r="r" b="b"/>
              <a:pathLst>
                <a:path w="2190" h="1039" fill="none" extrusionOk="0">
                  <a:moveTo>
                    <a:pt x="1" y="1039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551;p23">
              <a:extLst>
                <a:ext uri="{FF2B5EF4-FFF2-40B4-BE49-F238E27FC236}">
                  <a16:creationId xmlns:a16="http://schemas.microsoft.com/office/drawing/2014/main" id="{DFE62D91-6D26-F3EA-FA7B-C7F2948389E5}"/>
                </a:ext>
              </a:extLst>
            </p:cNvPr>
            <p:cNvSpPr/>
            <p:nvPr/>
          </p:nvSpPr>
          <p:spPr>
            <a:xfrm rot="1492103">
              <a:off x="3420507" y="4799371"/>
              <a:ext cx="261303" cy="140788"/>
            </a:xfrm>
            <a:custGeom>
              <a:avLst/>
              <a:gdLst/>
              <a:ahLst/>
              <a:cxnLst/>
              <a:rect l="l" t="t" r="r" b="b"/>
              <a:pathLst>
                <a:path w="10453" h="5632" fill="none" extrusionOk="0">
                  <a:moveTo>
                    <a:pt x="0" y="1"/>
                  </a:moveTo>
                  <a:cubicBezTo>
                    <a:pt x="0" y="1"/>
                    <a:pt x="2658" y="5100"/>
                    <a:pt x="3063" y="5632"/>
                  </a:cubicBezTo>
                  <a:cubicBezTo>
                    <a:pt x="3063" y="5632"/>
                    <a:pt x="6353" y="3911"/>
                    <a:pt x="7011" y="3974"/>
                  </a:cubicBezTo>
                  <a:cubicBezTo>
                    <a:pt x="7656" y="4050"/>
                    <a:pt x="8263" y="4278"/>
                    <a:pt x="8263" y="4278"/>
                  </a:cubicBezTo>
                  <a:lnTo>
                    <a:pt x="10452" y="324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552;p23">
              <a:extLst>
                <a:ext uri="{FF2B5EF4-FFF2-40B4-BE49-F238E27FC236}">
                  <a16:creationId xmlns:a16="http://schemas.microsoft.com/office/drawing/2014/main" id="{5BFE8D4C-F040-CFD4-0A0F-AA88727B8EF5}"/>
                </a:ext>
              </a:extLst>
            </p:cNvPr>
            <p:cNvSpPr/>
            <p:nvPr/>
          </p:nvSpPr>
          <p:spPr>
            <a:xfrm rot="1492103">
              <a:off x="3630288" y="4899488"/>
              <a:ext cx="25323" cy="25973"/>
            </a:xfrm>
            <a:custGeom>
              <a:avLst/>
              <a:gdLst/>
              <a:ahLst/>
              <a:cxnLst/>
              <a:rect l="l" t="t" r="r" b="b"/>
              <a:pathLst>
                <a:path w="1013" h="1039" fill="none" extrusionOk="0">
                  <a:moveTo>
                    <a:pt x="899" y="330"/>
                  </a:moveTo>
                  <a:cubicBezTo>
                    <a:pt x="1013" y="558"/>
                    <a:pt x="924" y="823"/>
                    <a:pt x="709" y="937"/>
                  </a:cubicBezTo>
                  <a:cubicBezTo>
                    <a:pt x="481" y="1038"/>
                    <a:pt x="216" y="937"/>
                    <a:pt x="102" y="709"/>
                  </a:cubicBezTo>
                  <a:cubicBezTo>
                    <a:pt x="1" y="482"/>
                    <a:pt x="89" y="203"/>
                    <a:pt x="304" y="102"/>
                  </a:cubicBezTo>
                  <a:cubicBezTo>
                    <a:pt x="519" y="1"/>
                    <a:pt x="798" y="102"/>
                    <a:pt x="899" y="330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553;p23">
              <a:extLst>
                <a:ext uri="{FF2B5EF4-FFF2-40B4-BE49-F238E27FC236}">
                  <a16:creationId xmlns:a16="http://schemas.microsoft.com/office/drawing/2014/main" id="{3AB8AF8F-CA68-7E1A-7949-2E1384974FD3}"/>
                </a:ext>
              </a:extLst>
            </p:cNvPr>
            <p:cNvSpPr/>
            <p:nvPr/>
          </p:nvSpPr>
          <p:spPr>
            <a:xfrm rot="1492103">
              <a:off x="3118578" y="4745508"/>
              <a:ext cx="116440" cy="100617"/>
            </a:xfrm>
            <a:custGeom>
              <a:avLst/>
              <a:gdLst/>
              <a:ahLst/>
              <a:cxnLst/>
              <a:rect l="l" t="t" r="r" b="b"/>
              <a:pathLst>
                <a:path w="4658" h="4025" fill="none" extrusionOk="0">
                  <a:moveTo>
                    <a:pt x="1469" y="4012"/>
                  </a:moveTo>
                  <a:lnTo>
                    <a:pt x="4341" y="2633"/>
                  </a:lnTo>
                  <a:cubicBezTo>
                    <a:pt x="4341" y="2633"/>
                    <a:pt x="4657" y="2544"/>
                    <a:pt x="4278" y="1785"/>
                  </a:cubicBezTo>
                  <a:cubicBezTo>
                    <a:pt x="3898" y="1026"/>
                    <a:pt x="3506" y="343"/>
                    <a:pt x="3506" y="343"/>
                  </a:cubicBezTo>
                  <a:cubicBezTo>
                    <a:pt x="3506" y="343"/>
                    <a:pt x="3443" y="1"/>
                    <a:pt x="2873" y="279"/>
                  </a:cubicBezTo>
                  <a:cubicBezTo>
                    <a:pt x="2304" y="545"/>
                    <a:pt x="418" y="1456"/>
                    <a:pt x="418" y="1456"/>
                  </a:cubicBezTo>
                  <a:cubicBezTo>
                    <a:pt x="418" y="1456"/>
                    <a:pt x="1" y="1671"/>
                    <a:pt x="266" y="2152"/>
                  </a:cubicBezTo>
                  <a:cubicBezTo>
                    <a:pt x="532" y="2620"/>
                    <a:pt x="1000" y="3683"/>
                    <a:pt x="1000" y="3683"/>
                  </a:cubicBezTo>
                  <a:cubicBezTo>
                    <a:pt x="1000" y="3683"/>
                    <a:pt x="1203" y="4025"/>
                    <a:pt x="1469" y="4012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554;p23">
              <a:extLst>
                <a:ext uri="{FF2B5EF4-FFF2-40B4-BE49-F238E27FC236}">
                  <a16:creationId xmlns:a16="http://schemas.microsoft.com/office/drawing/2014/main" id="{9876BB0C-924F-D860-23E6-50C032ABEDD0}"/>
                </a:ext>
              </a:extLst>
            </p:cNvPr>
            <p:cNvSpPr/>
            <p:nvPr/>
          </p:nvSpPr>
          <p:spPr>
            <a:xfrm rot="1492103">
              <a:off x="3231118" y="4743928"/>
              <a:ext cx="112941" cy="101891"/>
            </a:xfrm>
            <a:custGeom>
              <a:avLst/>
              <a:gdLst/>
              <a:ahLst/>
              <a:cxnLst/>
              <a:rect l="l" t="t" r="r" b="b"/>
              <a:pathLst>
                <a:path w="4518" h="4076" fill="none" extrusionOk="0">
                  <a:moveTo>
                    <a:pt x="1025" y="3569"/>
                  </a:moveTo>
                  <a:lnTo>
                    <a:pt x="177" y="1975"/>
                  </a:lnTo>
                  <a:cubicBezTo>
                    <a:pt x="177" y="1975"/>
                    <a:pt x="0" y="1620"/>
                    <a:pt x="696" y="1291"/>
                  </a:cubicBezTo>
                  <a:cubicBezTo>
                    <a:pt x="1405" y="950"/>
                    <a:pt x="3151" y="114"/>
                    <a:pt x="3151" y="114"/>
                  </a:cubicBezTo>
                  <a:cubicBezTo>
                    <a:pt x="3151" y="114"/>
                    <a:pt x="3594" y="1"/>
                    <a:pt x="3822" y="570"/>
                  </a:cubicBezTo>
                  <a:cubicBezTo>
                    <a:pt x="4062" y="1139"/>
                    <a:pt x="4404" y="1987"/>
                    <a:pt x="4404" y="1987"/>
                  </a:cubicBezTo>
                  <a:cubicBezTo>
                    <a:pt x="4404" y="1987"/>
                    <a:pt x="4518" y="2544"/>
                    <a:pt x="4176" y="2683"/>
                  </a:cubicBezTo>
                  <a:cubicBezTo>
                    <a:pt x="3328" y="3038"/>
                    <a:pt x="1481" y="3974"/>
                    <a:pt x="1481" y="3974"/>
                  </a:cubicBezTo>
                  <a:cubicBezTo>
                    <a:pt x="1481" y="3974"/>
                    <a:pt x="1266" y="4075"/>
                    <a:pt x="1025" y="356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555;p23">
              <a:extLst>
                <a:ext uri="{FF2B5EF4-FFF2-40B4-BE49-F238E27FC236}">
                  <a16:creationId xmlns:a16="http://schemas.microsoft.com/office/drawing/2014/main" id="{3E0DB2DE-9593-080A-8C91-8CB18D6135FD}"/>
                </a:ext>
              </a:extLst>
            </p:cNvPr>
            <p:cNvSpPr/>
            <p:nvPr/>
          </p:nvSpPr>
          <p:spPr>
            <a:xfrm rot="1492103">
              <a:off x="3340741" y="4741202"/>
              <a:ext cx="116115" cy="104416"/>
            </a:xfrm>
            <a:custGeom>
              <a:avLst/>
              <a:gdLst/>
              <a:ahLst/>
              <a:cxnLst/>
              <a:rect l="l" t="t" r="r" b="b"/>
              <a:pathLst>
                <a:path w="4645" h="4177" fill="none" extrusionOk="0">
                  <a:moveTo>
                    <a:pt x="165" y="1924"/>
                  </a:moveTo>
                  <a:lnTo>
                    <a:pt x="1013" y="3696"/>
                  </a:lnTo>
                  <a:cubicBezTo>
                    <a:pt x="1013" y="3696"/>
                    <a:pt x="1202" y="4176"/>
                    <a:pt x="1785" y="3911"/>
                  </a:cubicBezTo>
                  <a:cubicBezTo>
                    <a:pt x="2354" y="3658"/>
                    <a:pt x="4290" y="2721"/>
                    <a:pt x="4290" y="2721"/>
                  </a:cubicBezTo>
                  <a:cubicBezTo>
                    <a:pt x="4290" y="2721"/>
                    <a:pt x="4644" y="2607"/>
                    <a:pt x="4163" y="1696"/>
                  </a:cubicBezTo>
                  <a:cubicBezTo>
                    <a:pt x="3695" y="798"/>
                    <a:pt x="3569" y="443"/>
                    <a:pt x="3569" y="443"/>
                  </a:cubicBezTo>
                  <a:cubicBezTo>
                    <a:pt x="3569" y="443"/>
                    <a:pt x="3379" y="1"/>
                    <a:pt x="2544" y="494"/>
                  </a:cubicBezTo>
                  <a:cubicBezTo>
                    <a:pt x="2379" y="583"/>
                    <a:pt x="696" y="1367"/>
                    <a:pt x="696" y="1367"/>
                  </a:cubicBezTo>
                  <a:cubicBezTo>
                    <a:pt x="696" y="1367"/>
                    <a:pt x="0" y="1570"/>
                    <a:pt x="165" y="1924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556;p23">
              <a:extLst>
                <a:ext uri="{FF2B5EF4-FFF2-40B4-BE49-F238E27FC236}">
                  <a16:creationId xmlns:a16="http://schemas.microsoft.com/office/drawing/2014/main" id="{4BDBF422-AD39-6458-C1EB-E7F4BC135A3F}"/>
                </a:ext>
              </a:extLst>
            </p:cNvPr>
            <p:cNvSpPr/>
            <p:nvPr/>
          </p:nvSpPr>
          <p:spPr>
            <a:xfrm rot="1492103">
              <a:off x="3468287" y="4744327"/>
              <a:ext cx="166411" cy="111041"/>
            </a:xfrm>
            <a:custGeom>
              <a:avLst/>
              <a:gdLst/>
              <a:ahLst/>
              <a:cxnLst/>
              <a:rect l="l" t="t" r="r" b="b"/>
              <a:pathLst>
                <a:path w="6657" h="4442" fill="none" extrusionOk="0">
                  <a:moveTo>
                    <a:pt x="102" y="2316"/>
                  </a:moveTo>
                  <a:lnTo>
                    <a:pt x="899" y="3973"/>
                  </a:lnTo>
                  <a:cubicBezTo>
                    <a:pt x="899" y="3973"/>
                    <a:pt x="1025" y="4442"/>
                    <a:pt x="1974" y="3986"/>
                  </a:cubicBezTo>
                  <a:cubicBezTo>
                    <a:pt x="2923" y="3530"/>
                    <a:pt x="5859" y="2126"/>
                    <a:pt x="5859" y="2126"/>
                  </a:cubicBezTo>
                  <a:cubicBezTo>
                    <a:pt x="5859" y="2126"/>
                    <a:pt x="6656" y="1885"/>
                    <a:pt x="5821" y="1278"/>
                  </a:cubicBezTo>
                  <a:cubicBezTo>
                    <a:pt x="4973" y="658"/>
                    <a:pt x="4227" y="203"/>
                    <a:pt x="4227" y="203"/>
                  </a:cubicBezTo>
                  <a:cubicBezTo>
                    <a:pt x="4227" y="203"/>
                    <a:pt x="4037" y="0"/>
                    <a:pt x="3328" y="342"/>
                  </a:cubicBezTo>
                  <a:cubicBezTo>
                    <a:pt x="2607" y="683"/>
                    <a:pt x="367" y="1772"/>
                    <a:pt x="367" y="1772"/>
                  </a:cubicBezTo>
                  <a:cubicBezTo>
                    <a:pt x="367" y="1772"/>
                    <a:pt x="0" y="1911"/>
                    <a:pt x="102" y="231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557;p23">
              <a:extLst>
                <a:ext uri="{FF2B5EF4-FFF2-40B4-BE49-F238E27FC236}">
                  <a16:creationId xmlns:a16="http://schemas.microsoft.com/office/drawing/2014/main" id="{035733CC-4015-96D5-9897-24610366B3C4}"/>
                </a:ext>
              </a:extLst>
            </p:cNvPr>
            <p:cNvSpPr/>
            <p:nvPr/>
          </p:nvSpPr>
          <p:spPr>
            <a:xfrm rot="1492103">
              <a:off x="3518613" y="4748448"/>
              <a:ext cx="31647" cy="87668"/>
            </a:xfrm>
            <a:custGeom>
              <a:avLst/>
              <a:gdLst/>
              <a:ahLst/>
              <a:cxnLst/>
              <a:rect l="l" t="t" r="r" b="b"/>
              <a:pathLst>
                <a:path w="1266" h="3507" fill="none" extrusionOk="0">
                  <a:moveTo>
                    <a:pt x="0" y="520"/>
                  </a:moveTo>
                  <a:lnTo>
                    <a:pt x="25" y="3506"/>
                  </a:lnTo>
                  <a:lnTo>
                    <a:pt x="1265" y="2911"/>
                  </a:lnTo>
                  <a:lnTo>
                    <a:pt x="1088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558;p23">
              <a:extLst>
                <a:ext uri="{FF2B5EF4-FFF2-40B4-BE49-F238E27FC236}">
                  <a16:creationId xmlns:a16="http://schemas.microsoft.com/office/drawing/2014/main" id="{E69CAB41-D97A-EE41-D08F-E3192C8E1496}"/>
                </a:ext>
              </a:extLst>
            </p:cNvPr>
            <p:cNvSpPr/>
            <p:nvPr/>
          </p:nvSpPr>
          <p:spPr>
            <a:xfrm rot="1492103">
              <a:off x="3276937" y="4753688"/>
              <a:ext cx="16774" cy="81643"/>
            </a:xfrm>
            <a:custGeom>
              <a:avLst/>
              <a:gdLst/>
              <a:ahLst/>
              <a:cxnLst/>
              <a:rect l="l" t="t" r="r" b="b"/>
              <a:pathLst>
                <a:path w="671" h="3266" fill="none" extrusionOk="0">
                  <a:moveTo>
                    <a:pt x="0" y="3266"/>
                  </a:moveTo>
                  <a:lnTo>
                    <a:pt x="228" y="203"/>
                  </a:lnTo>
                  <a:lnTo>
                    <a:pt x="671" y="1"/>
                  </a:lnTo>
                  <a:lnTo>
                    <a:pt x="544" y="310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559;p23">
              <a:extLst>
                <a:ext uri="{FF2B5EF4-FFF2-40B4-BE49-F238E27FC236}">
                  <a16:creationId xmlns:a16="http://schemas.microsoft.com/office/drawing/2014/main" id="{C5FDFFED-E009-5BB1-E332-C406072B74B1}"/>
                </a:ext>
              </a:extLst>
            </p:cNvPr>
            <p:cNvSpPr/>
            <p:nvPr/>
          </p:nvSpPr>
          <p:spPr>
            <a:xfrm rot="1492103">
              <a:off x="3307873" y="4759585"/>
              <a:ext cx="19323" cy="75319"/>
            </a:xfrm>
            <a:custGeom>
              <a:avLst/>
              <a:gdLst/>
              <a:ahLst/>
              <a:cxnLst/>
              <a:rect l="l" t="t" r="r" b="b"/>
              <a:pathLst>
                <a:path w="773" h="3013" fill="none" extrusionOk="0">
                  <a:moveTo>
                    <a:pt x="203" y="3012"/>
                  </a:moveTo>
                  <a:lnTo>
                    <a:pt x="0" y="76"/>
                  </a:lnTo>
                  <a:lnTo>
                    <a:pt x="291" y="0"/>
                  </a:lnTo>
                  <a:lnTo>
                    <a:pt x="772" y="2746"/>
                  </a:ln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28347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0"/>
          <p:cNvSpPr txBox="1">
            <a:spLocks noGrp="1"/>
          </p:cNvSpPr>
          <p:nvPr>
            <p:ph type="title"/>
          </p:nvPr>
        </p:nvSpPr>
        <p:spPr>
          <a:xfrm>
            <a:off x="457200" y="3836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PT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1.1. – Complexidades</a:t>
            </a:r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PT" sz="2000" dirty="0">
                <a:solidFill>
                  <a:schemeClr val="bg1">
                    <a:lumMod val="50000"/>
                  </a:schemeClr>
                </a:solidFill>
              </a:rPr>
              <a:t>– problema de otimização</a:t>
            </a:r>
            <a:endParaRPr sz="20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81" name="Google Shape;281;p20"/>
          <p:cNvSpPr txBox="1">
            <a:spLocks noGrp="1"/>
          </p:cNvSpPr>
          <p:nvPr>
            <p:ph type="title"/>
          </p:nvPr>
        </p:nvSpPr>
        <p:spPr>
          <a:xfrm>
            <a:off x="8024400" y="1647050"/>
            <a:ext cx="2043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</a:rPr>
              <a:t>!</a:t>
            </a:r>
            <a:endParaRPr sz="1000" b="1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Google Shape;287;p20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457200" y="1732171"/>
                <a:ext cx="3205241" cy="2482402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pt-PT" sz="1200" b="1" dirty="0">
                    <a:latin typeface="Roboto"/>
                    <a:ea typeface="Roboto"/>
                  </a:rPr>
                  <a:t>Complexidade Temporal </a:t>
                </a:r>
                <a:r>
                  <a:rPr lang="pt-PT" sz="1200" dirty="0">
                    <a:latin typeface="Roboto"/>
                    <a:ea typeface="Roboto"/>
                  </a:rPr>
                  <a:t>– </a:t>
                </a:r>
                <a14:m>
                  <m:oMath xmlns:m="http://schemas.openxmlformats.org/officeDocument/2006/math">
                    <m:r>
                      <a:rPr lang="pt-PT" sz="1200" i="1" dirty="0" smtClean="0">
                        <a:latin typeface="Cambria Math" panose="02040503050406030204" pitchFamily="18" charset="0"/>
                        <a:ea typeface="Roboto"/>
                      </a:rPr>
                      <m:t>𝑂</m:t>
                    </m:r>
                    <m:d>
                      <m:dPr>
                        <m:ctrlPr>
                          <a:rPr lang="pt-PT" sz="1200" i="1" dirty="0" smtClean="0">
                            <a:latin typeface="Cambria Math" panose="02040503050406030204" pitchFamily="18" charset="0"/>
                            <a:ea typeface="Roboto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pt-PT" sz="1200" i="1" dirty="0" smtClean="0">
                                <a:latin typeface="Cambria Math" panose="02040503050406030204" pitchFamily="18" charset="0"/>
                                <a:ea typeface="Roboto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pt-PT" sz="1200" i="1" dirty="0" smtClean="0">
                                    <a:latin typeface="Cambria Math" panose="02040503050406030204" pitchFamily="18" charset="0"/>
                                    <a:ea typeface="Roboto"/>
                                  </a:rPr>
                                </m:ctrlPr>
                              </m:dPr>
                              <m:e>
                                <m:r>
                                  <a:rPr lang="pt-PT" sz="1200" i="1" dirty="0" smtClean="0">
                                    <a:latin typeface="Cambria Math" panose="02040503050406030204" pitchFamily="18" charset="0"/>
                                    <a:ea typeface="Roboto"/>
                                  </a:rPr>
                                  <m:t>𝑉</m:t>
                                </m:r>
                              </m:e>
                            </m:d>
                            <m:r>
                              <a:rPr lang="pt-PT" sz="1200" i="1" dirty="0" smtClean="0">
                                <a:latin typeface="Cambria Math" panose="02040503050406030204" pitchFamily="18" charset="0"/>
                                <a:ea typeface="Roboto"/>
                              </a:rPr>
                              <m:t>+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pt-PT" sz="1200" i="1" dirty="0" smtClean="0">
                                    <a:latin typeface="Cambria Math" panose="02040503050406030204" pitchFamily="18" charset="0"/>
                                    <a:ea typeface="Roboto"/>
                                  </a:rPr>
                                </m:ctrlPr>
                              </m:dPr>
                              <m:e>
                                <m:r>
                                  <a:rPr lang="pt-PT" sz="1200" i="1" dirty="0" smtClean="0">
                                    <a:latin typeface="Cambria Math" panose="02040503050406030204" pitchFamily="18" charset="0"/>
                                    <a:ea typeface="Roboto"/>
                                  </a:rPr>
                                  <m:t>𝐸</m:t>
                                </m:r>
                              </m:e>
                            </m:d>
                          </m:e>
                        </m:d>
                        <m:r>
                          <a:rPr lang="pt-PT" sz="1200" b="0" i="1" dirty="0" smtClean="0">
                            <a:latin typeface="Cambria Math" panose="02040503050406030204" pitchFamily="18" charset="0"/>
                            <a:ea typeface="Roboto"/>
                          </a:rPr>
                          <m:t>∗</m:t>
                        </m:r>
                        <m:sSub>
                          <m:sSubPr>
                            <m:ctrlPr>
                              <a:rPr lang="pt-PT" sz="1200" i="1" dirty="0" smtClean="0">
                                <a:latin typeface="Cambria Math" panose="02040503050406030204" pitchFamily="18" charset="0"/>
                                <a:ea typeface="Roboto"/>
                              </a:rPr>
                            </m:ctrlPr>
                          </m:sSubPr>
                          <m:e>
                            <m:r>
                              <a:rPr lang="pt-PT" sz="1200" b="0" i="1" dirty="0" smtClean="0">
                                <a:latin typeface="Cambria Math" panose="02040503050406030204" pitchFamily="18" charset="0"/>
                                <a:ea typeface="Roboto"/>
                              </a:rPr>
                              <m:t>𝑙𝑜𝑔</m:t>
                            </m:r>
                          </m:e>
                          <m:sub>
                            <m:r>
                              <a:rPr lang="pt-PT" sz="1200" b="0" i="1" dirty="0" smtClean="0">
                                <a:latin typeface="Cambria Math" panose="02040503050406030204" pitchFamily="18" charset="0"/>
                                <a:ea typeface="Roboto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|"/>
                            <m:endChr m:val="|"/>
                            <m:ctrlPr>
                              <a:rPr lang="pt-PT" sz="1200" b="0" i="1" dirty="0" smtClean="0">
                                <a:latin typeface="Cambria Math" panose="02040503050406030204" pitchFamily="18" charset="0"/>
                                <a:ea typeface="Roboto"/>
                              </a:rPr>
                            </m:ctrlPr>
                          </m:dPr>
                          <m:e>
                            <m:r>
                              <a:rPr lang="pt-PT" sz="1200" b="0" i="1" dirty="0" smtClean="0">
                                <a:latin typeface="Cambria Math" panose="02040503050406030204" pitchFamily="18" charset="0"/>
                                <a:ea typeface="Roboto"/>
                              </a:rPr>
                              <m:t>𝑉</m:t>
                            </m:r>
                          </m:e>
                        </m:d>
                      </m:e>
                    </m:d>
                    <m:r>
                      <a:rPr lang="pt-PT" sz="1200" b="0" i="1" dirty="0" smtClean="0">
                        <a:latin typeface="Cambria Math" panose="02040503050406030204" pitchFamily="18" charset="0"/>
                        <a:ea typeface="Roboto"/>
                      </a:rPr>
                      <m:t>, </m:t>
                    </m:r>
                  </m:oMath>
                </a14:m>
                <a:r>
                  <a:rPr lang="pt-PT" sz="1200" b="1" dirty="0">
                    <a:latin typeface="Roboto"/>
                    <a:ea typeface="Roboto"/>
                  </a:rPr>
                  <a:t>V</a:t>
                </a:r>
                <a:r>
                  <a:rPr lang="pt-PT" sz="1200" dirty="0">
                    <a:latin typeface="Roboto"/>
                    <a:ea typeface="Roboto"/>
                  </a:rPr>
                  <a:t> (nº de paragens) e </a:t>
                </a:r>
                <a:r>
                  <a:rPr lang="pt-PT" sz="1200" b="1" dirty="0">
                    <a:latin typeface="Roboto"/>
                    <a:ea typeface="Roboto"/>
                  </a:rPr>
                  <a:t>E</a:t>
                </a:r>
                <a:r>
                  <a:rPr lang="pt-PT" sz="1200" dirty="0">
                    <a:latin typeface="Roboto"/>
                    <a:ea typeface="Roboto"/>
                  </a:rPr>
                  <a:t> (nº de autocarros)</a:t>
                </a:r>
                <a:br>
                  <a:rPr lang="pt-PT" sz="1200" dirty="0">
                    <a:latin typeface="Roboto"/>
                    <a:ea typeface="Roboto"/>
                  </a:rPr>
                </a:br>
                <a:br>
                  <a:rPr lang="pt-PT" sz="1200" dirty="0">
                    <a:latin typeface="Roboto"/>
                    <a:ea typeface="Roboto"/>
                  </a:rPr>
                </a:br>
                <a:r>
                  <a:rPr lang="pt-PT" sz="1200" b="1" dirty="0">
                    <a:latin typeface="Roboto"/>
                    <a:ea typeface="Roboto"/>
                  </a:rPr>
                  <a:t>Complexidade Espacial </a:t>
                </a:r>
                <a:r>
                  <a:rPr lang="pt-PT" sz="1200" dirty="0">
                    <a:latin typeface="Roboto"/>
                    <a:ea typeface="Roboto"/>
                  </a:rPr>
                  <a:t>– </a:t>
                </a:r>
                <a14:m>
                  <m:oMath xmlns:m="http://schemas.openxmlformats.org/officeDocument/2006/math">
                    <m:r>
                      <a:rPr lang="pt-PT" sz="1200" i="1" dirty="0" smtClean="0">
                        <a:latin typeface="Cambria Math" panose="02040503050406030204" pitchFamily="18" charset="0"/>
                        <a:ea typeface="Roboto"/>
                      </a:rPr>
                      <m:t>𝑂</m:t>
                    </m:r>
                    <m:r>
                      <a:rPr lang="pt-PT" sz="1200" i="1" dirty="0" smtClean="0">
                        <a:latin typeface="Cambria Math" panose="02040503050406030204" pitchFamily="18" charset="0"/>
                        <a:ea typeface="Roboto"/>
                      </a:rPr>
                      <m:t>(|</m:t>
                    </m:r>
                    <m:r>
                      <a:rPr lang="pt-PT" sz="1200" i="1" dirty="0" smtClean="0">
                        <a:latin typeface="Cambria Math" panose="02040503050406030204" pitchFamily="18" charset="0"/>
                        <a:ea typeface="Roboto"/>
                      </a:rPr>
                      <m:t>𝑉</m:t>
                    </m:r>
                    <m:r>
                      <a:rPr lang="pt-PT" sz="1200" b="0" i="1" dirty="0" smtClean="0">
                        <a:latin typeface="Cambria Math" panose="02040503050406030204" pitchFamily="18" charset="0"/>
                        <a:ea typeface="Roboto"/>
                      </a:rPr>
                      <m:t>|</m:t>
                    </m:r>
                    <m:r>
                      <a:rPr lang="pt-PT" sz="1200" i="1" dirty="0" smtClean="0">
                        <a:latin typeface="Cambria Math" panose="02040503050406030204" pitchFamily="18" charset="0"/>
                        <a:ea typeface="Roboto"/>
                      </a:rPr>
                      <m:t>)</m:t>
                    </m:r>
                  </m:oMath>
                </a14:m>
                <a:r>
                  <a:rPr lang="pt-PT" sz="1200" dirty="0">
                    <a:latin typeface="Roboto"/>
                    <a:ea typeface="Roboto"/>
                  </a:rPr>
                  <a:t>, </a:t>
                </a:r>
                <a:r>
                  <a:rPr lang="pt-PT" sz="1200" b="1" dirty="0">
                    <a:latin typeface="Roboto"/>
                    <a:ea typeface="Roboto"/>
                  </a:rPr>
                  <a:t>V</a:t>
                </a:r>
                <a:r>
                  <a:rPr lang="pt-PT" sz="1200" dirty="0">
                    <a:latin typeface="Roboto"/>
                    <a:ea typeface="Roboto"/>
                  </a:rPr>
                  <a:t> (nº de vértices)</a:t>
                </a:r>
                <a:br>
                  <a:rPr lang="pt-PT" sz="1200" dirty="0">
                    <a:latin typeface="Roboto"/>
                    <a:ea typeface="Roboto"/>
                  </a:rPr>
                </a:br>
                <a:br>
                  <a:rPr lang="pt-PT" sz="1200" dirty="0">
                    <a:latin typeface="Roboto"/>
                    <a:ea typeface="Roboto"/>
                  </a:rPr>
                </a:br>
                <a:endParaRPr sz="1200" dirty="0">
                  <a:latin typeface="Roboto"/>
                  <a:ea typeface="Roboto"/>
                  <a:sym typeface="Roboto"/>
                </a:endParaRPr>
              </a:p>
            </p:txBody>
          </p:sp>
        </mc:Choice>
        <mc:Fallback xmlns="">
          <p:sp>
            <p:nvSpPr>
              <p:cNvPr id="287" name="Google Shape;287;p2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1732171"/>
                <a:ext cx="3205241" cy="24824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0" name="Google Shape;290;p20"/>
          <p:cNvSpPr txBox="1">
            <a:spLocks noGrp="1"/>
          </p:cNvSpPr>
          <p:nvPr>
            <p:ph type="title"/>
          </p:nvPr>
        </p:nvSpPr>
        <p:spPr>
          <a:xfrm>
            <a:off x="8024388" y="2143250"/>
            <a:ext cx="2043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</a:rPr>
              <a:t>!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52" name="Google Shape;560;p23">
            <a:extLst>
              <a:ext uri="{FF2B5EF4-FFF2-40B4-BE49-F238E27FC236}">
                <a16:creationId xmlns:a16="http://schemas.microsoft.com/office/drawing/2014/main" id="{FE9E5E2F-C5B3-03BD-AF1D-150A6416E50F}"/>
              </a:ext>
            </a:extLst>
          </p:cNvPr>
          <p:cNvSpPr/>
          <p:nvPr/>
        </p:nvSpPr>
        <p:spPr>
          <a:xfrm>
            <a:off x="4174836" y="1803775"/>
            <a:ext cx="4668930" cy="1932160"/>
          </a:xfrm>
          <a:custGeom>
            <a:avLst/>
            <a:gdLst/>
            <a:ahLst/>
            <a:cxnLst/>
            <a:rect l="l" t="t" r="r" b="b"/>
            <a:pathLst>
              <a:path w="310596" h="87579" extrusionOk="0">
                <a:moveTo>
                  <a:pt x="0" y="87579"/>
                </a:moveTo>
                <a:lnTo>
                  <a:pt x="28565" y="81367"/>
                </a:lnTo>
                <a:lnTo>
                  <a:pt x="57841" y="74963"/>
                </a:lnTo>
                <a:lnTo>
                  <a:pt x="77648" y="13103"/>
                </a:lnTo>
                <a:lnTo>
                  <a:pt x="122748" y="64906"/>
                </a:lnTo>
                <a:lnTo>
                  <a:pt x="152001" y="16759"/>
                </a:lnTo>
                <a:lnTo>
                  <a:pt x="189178" y="0"/>
                </a:lnTo>
                <a:lnTo>
                  <a:pt x="218432" y="76486"/>
                </a:lnTo>
                <a:lnTo>
                  <a:pt x="249210" y="57288"/>
                </a:lnTo>
                <a:lnTo>
                  <a:pt x="310596" y="1571"/>
                </a:lnTo>
              </a:path>
            </a:pathLst>
          </a:custGeom>
          <a:noFill/>
          <a:ln w="9525" cap="flat" cmpd="sng">
            <a:solidFill>
              <a:srgbClr val="DADADA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3" name="Google Shape;561;p23">
            <a:extLst>
              <a:ext uri="{FF2B5EF4-FFF2-40B4-BE49-F238E27FC236}">
                <a16:creationId xmlns:a16="http://schemas.microsoft.com/office/drawing/2014/main" id="{8D542F03-8CAC-CE65-E097-EA25BD0DD999}"/>
              </a:ext>
            </a:extLst>
          </p:cNvPr>
          <p:cNvSpPr/>
          <p:nvPr/>
        </p:nvSpPr>
        <p:spPr>
          <a:xfrm>
            <a:off x="4119036" y="3680135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EC9B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64;p23">
            <a:extLst>
              <a:ext uri="{FF2B5EF4-FFF2-40B4-BE49-F238E27FC236}">
                <a16:creationId xmlns:a16="http://schemas.microsoft.com/office/drawing/2014/main" id="{CE041EA6-108E-101B-9736-655B21291A94}"/>
              </a:ext>
            </a:extLst>
          </p:cNvPr>
          <p:cNvSpPr/>
          <p:nvPr/>
        </p:nvSpPr>
        <p:spPr>
          <a:xfrm>
            <a:off x="4979845" y="3397855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62;p23">
            <a:extLst>
              <a:ext uri="{FF2B5EF4-FFF2-40B4-BE49-F238E27FC236}">
                <a16:creationId xmlns:a16="http://schemas.microsoft.com/office/drawing/2014/main" id="{7D37C22F-5F4D-1B55-6D7F-7A394E6004A7}"/>
              </a:ext>
            </a:extLst>
          </p:cNvPr>
          <p:cNvSpPr/>
          <p:nvPr/>
        </p:nvSpPr>
        <p:spPr>
          <a:xfrm>
            <a:off x="5290154" y="2087450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3;p23">
            <a:extLst>
              <a:ext uri="{FF2B5EF4-FFF2-40B4-BE49-F238E27FC236}">
                <a16:creationId xmlns:a16="http://schemas.microsoft.com/office/drawing/2014/main" id="{A2F946BC-4A2D-DEF1-E69B-BAFFCCCCAF54}"/>
              </a:ext>
            </a:extLst>
          </p:cNvPr>
          <p:cNvSpPr/>
          <p:nvPr/>
        </p:nvSpPr>
        <p:spPr>
          <a:xfrm>
            <a:off x="5963331" y="3167586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29346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65;p23">
            <a:extLst>
              <a:ext uri="{FF2B5EF4-FFF2-40B4-BE49-F238E27FC236}">
                <a16:creationId xmlns:a16="http://schemas.microsoft.com/office/drawing/2014/main" id="{3ED7D9CF-9A0F-39A4-E467-4DEBC08C2308}"/>
              </a:ext>
            </a:extLst>
          </p:cNvPr>
          <p:cNvSpPr/>
          <p:nvPr/>
        </p:nvSpPr>
        <p:spPr>
          <a:xfrm>
            <a:off x="6410526" y="2093277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EC9B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66;p23">
            <a:extLst>
              <a:ext uri="{FF2B5EF4-FFF2-40B4-BE49-F238E27FC236}">
                <a16:creationId xmlns:a16="http://schemas.microsoft.com/office/drawing/2014/main" id="{96D34BD8-C97A-CBAD-E1B6-061D85CFD08E}"/>
              </a:ext>
            </a:extLst>
          </p:cNvPr>
          <p:cNvSpPr/>
          <p:nvPr/>
        </p:nvSpPr>
        <p:spPr>
          <a:xfrm>
            <a:off x="6949535" y="1778368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29346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67;p23">
            <a:extLst>
              <a:ext uri="{FF2B5EF4-FFF2-40B4-BE49-F238E27FC236}">
                <a16:creationId xmlns:a16="http://schemas.microsoft.com/office/drawing/2014/main" id="{F89A8E1E-1CAD-49EB-5189-FB9C6332835E}"/>
              </a:ext>
            </a:extLst>
          </p:cNvPr>
          <p:cNvSpPr/>
          <p:nvPr/>
        </p:nvSpPr>
        <p:spPr>
          <a:xfrm>
            <a:off x="7408128" y="3425008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568;p23">
            <a:extLst>
              <a:ext uri="{FF2B5EF4-FFF2-40B4-BE49-F238E27FC236}">
                <a16:creationId xmlns:a16="http://schemas.microsoft.com/office/drawing/2014/main" id="{DB836CF4-0A71-72AB-2493-DFFF88644BED}"/>
              </a:ext>
            </a:extLst>
          </p:cNvPr>
          <p:cNvSpPr/>
          <p:nvPr/>
        </p:nvSpPr>
        <p:spPr>
          <a:xfrm>
            <a:off x="7850017" y="3044976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EC9B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569;p23">
            <a:extLst>
              <a:ext uri="{FF2B5EF4-FFF2-40B4-BE49-F238E27FC236}">
                <a16:creationId xmlns:a16="http://schemas.microsoft.com/office/drawing/2014/main" id="{63278635-0B23-3500-90FF-A515A2C8B766}"/>
              </a:ext>
            </a:extLst>
          </p:cNvPr>
          <p:cNvSpPr/>
          <p:nvPr/>
        </p:nvSpPr>
        <p:spPr>
          <a:xfrm>
            <a:off x="8764823" y="1831132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532;p23">
            <a:extLst>
              <a:ext uri="{FF2B5EF4-FFF2-40B4-BE49-F238E27FC236}">
                <a16:creationId xmlns:a16="http://schemas.microsoft.com/office/drawing/2014/main" id="{F9F269C4-9C07-AAFB-2DC8-AE54B6956451}"/>
              </a:ext>
            </a:extLst>
          </p:cNvPr>
          <p:cNvGrpSpPr/>
          <p:nvPr/>
        </p:nvGrpSpPr>
        <p:grpSpPr>
          <a:xfrm>
            <a:off x="6296723" y="2688156"/>
            <a:ext cx="339205" cy="282250"/>
            <a:chOff x="2967600" y="4528286"/>
            <a:chExt cx="765827" cy="670678"/>
          </a:xfrm>
        </p:grpSpPr>
        <p:sp>
          <p:nvSpPr>
            <p:cNvPr id="63" name="Google Shape;533;p23">
              <a:extLst>
                <a:ext uri="{FF2B5EF4-FFF2-40B4-BE49-F238E27FC236}">
                  <a16:creationId xmlns:a16="http://schemas.microsoft.com/office/drawing/2014/main" id="{79F5348B-EAF7-F081-8326-4982864871C6}"/>
                </a:ext>
              </a:extLst>
            </p:cNvPr>
            <p:cNvSpPr/>
            <p:nvPr/>
          </p:nvSpPr>
          <p:spPr>
            <a:xfrm rot="1492103">
              <a:off x="3031179" y="4642031"/>
              <a:ext cx="638671" cy="443188"/>
            </a:xfrm>
            <a:custGeom>
              <a:avLst/>
              <a:gdLst/>
              <a:ahLst/>
              <a:cxnLst/>
              <a:rect l="l" t="t" r="r" b="b"/>
              <a:pathLst>
                <a:path w="25549" h="17729" fill="none" extrusionOk="0">
                  <a:moveTo>
                    <a:pt x="3848" y="17728"/>
                  </a:moveTo>
                  <a:lnTo>
                    <a:pt x="1620" y="13059"/>
                  </a:lnTo>
                  <a:cubicBezTo>
                    <a:pt x="1620" y="13059"/>
                    <a:pt x="1" y="9693"/>
                    <a:pt x="1747" y="8503"/>
                  </a:cubicBezTo>
                  <a:cubicBezTo>
                    <a:pt x="3481" y="7314"/>
                    <a:pt x="7112" y="5062"/>
                    <a:pt x="9339" y="3910"/>
                  </a:cubicBezTo>
                  <a:cubicBezTo>
                    <a:pt x="11554" y="2759"/>
                    <a:pt x="16312" y="658"/>
                    <a:pt x="17792" y="329"/>
                  </a:cubicBezTo>
                  <a:cubicBezTo>
                    <a:pt x="19273" y="0"/>
                    <a:pt x="20728" y="607"/>
                    <a:pt x="22778" y="2695"/>
                  </a:cubicBezTo>
                  <a:cubicBezTo>
                    <a:pt x="24840" y="4783"/>
                    <a:pt x="25321" y="5606"/>
                    <a:pt x="25549" y="6783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34;p23">
              <a:extLst>
                <a:ext uri="{FF2B5EF4-FFF2-40B4-BE49-F238E27FC236}">
                  <a16:creationId xmlns:a16="http://schemas.microsoft.com/office/drawing/2014/main" id="{30BF0696-85B2-D8A7-8532-725A346D594C}"/>
                </a:ext>
              </a:extLst>
            </p:cNvPr>
            <p:cNvSpPr/>
            <p:nvPr/>
          </p:nvSpPr>
          <p:spPr>
            <a:xfrm rot="1492103">
              <a:off x="3586323" y="4934014"/>
              <a:ext cx="92367" cy="59170"/>
            </a:xfrm>
            <a:custGeom>
              <a:avLst/>
              <a:gdLst/>
              <a:ahLst/>
              <a:cxnLst/>
              <a:rect l="l" t="t" r="r" b="b"/>
              <a:pathLst>
                <a:path w="3695" h="2367" fill="none" extrusionOk="0">
                  <a:moveTo>
                    <a:pt x="3568" y="355"/>
                  </a:moveTo>
                  <a:cubicBezTo>
                    <a:pt x="3695" y="608"/>
                    <a:pt x="3581" y="911"/>
                    <a:pt x="3341" y="1025"/>
                  </a:cubicBezTo>
                  <a:lnTo>
                    <a:pt x="797" y="2240"/>
                  </a:lnTo>
                  <a:cubicBezTo>
                    <a:pt x="544" y="2367"/>
                    <a:pt x="240" y="2253"/>
                    <a:pt x="127" y="2012"/>
                  </a:cubicBezTo>
                  <a:lnTo>
                    <a:pt x="127" y="2012"/>
                  </a:lnTo>
                  <a:cubicBezTo>
                    <a:pt x="0" y="1759"/>
                    <a:pt x="114" y="1456"/>
                    <a:pt x="354" y="1342"/>
                  </a:cubicBezTo>
                  <a:lnTo>
                    <a:pt x="2898" y="127"/>
                  </a:lnTo>
                  <a:cubicBezTo>
                    <a:pt x="3151" y="0"/>
                    <a:pt x="3455" y="114"/>
                    <a:pt x="356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35;p23">
              <a:extLst>
                <a:ext uri="{FF2B5EF4-FFF2-40B4-BE49-F238E27FC236}">
                  <a16:creationId xmlns:a16="http://schemas.microsoft.com/office/drawing/2014/main" id="{66151DF9-AA7B-D201-EA64-DE1320A5B497}"/>
                </a:ext>
              </a:extLst>
            </p:cNvPr>
            <p:cNvSpPr/>
            <p:nvPr/>
          </p:nvSpPr>
          <p:spPr>
            <a:xfrm rot="1492103">
              <a:off x="3033742" y="4956619"/>
              <a:ext cx="79118" cy="52846"/>
            </a:xfrm>
            <a:custGeom>
              <a:avLst/>
              <a:gdLst/>
              <a:ahLst/>
              <a:cxnLst/>
              <a:rect l="l" t="t" r="r" b="b"/>
              <a:pathLst>
                <a:path w="3165" h="2114" fill="none" extrusionOk="0">
                  <a:moveTo>
                    <a:pt x="3038" y="355"/>
                  </a:moveTo>
                  <a:cubicBezTo>
                    <a:pt x="3164" y="608"/>
                    <a:pt x="3051" y="911"/>
                    <a:pt x="2810" y="1025"/>
                  </a:cubicBezTo>
                  <a:lnTo>
                    <a:pt x="785" y="2000"/>
                  </a:lnTo>
                  <a:cubicBezTo>
                    <a:pt x="532" y="2114"/>
                    <a:pt x="241" y="2012"/>
                    <a:pt x="115" y="1759"/>
                  </a:cubicBezTo>
                  <a:lnTo>
                    <a:pt x="115" y="1759"/>
                  </a:lnTo>
                  <a:cubicBezTo>
                    <a:pt x="1" y="1506"/>
                    <a:pt x="102" y="1215"/>
                    <a:pt x="355" y="1089"/>
                  </a:cubicBezTo>
                  <a:lnTo>
                    <a:pt x="2380" y="127"/>
                  </a:lnTo>
                  <a:cubicBezTo>
                    <a:pt x="2620" y="0"/>
                    <a:pt x="2924" y="114"/>
                    <a:pt x="303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36;p23">
              <a:extLst>
                <a:ext uri="{FF2B5EF4-FFF2-40B4-BE49-F238E27FC236}">
                  <a16:creationId xmlns:a16="http://schemas.microsoft.com/office/drawing/2014/main" id="{33F5091E-3151-DD72-4EB9-DA34392B3BB6}"/>
                </a:ext>
              </a:extLst>
            </p:cNvPr>
            <p:cNvSpPr/>
            <p:nvPr/>
          </p:nvSpPr>
          <p:spPr>
            <a:xfrm rot="1492103">
              <a:off x="3106220" y="4931459"/>
              <a:ext cx="121815" cy="121790"/>
            </a:xfrm>
            <a:custGeom>
              <a:avLst/>
              <a:gdLst/>
              <a:ahLst/>
              <a:cxnLst/>
              <a:rect l="l" t="t" r="r" b="b"/>
              <a:pathLst>
                <a:path w="4873" h="4872" fill="none" extrusionOk="0">
                  <a:moveTo>
                    <a:pt x="4366" y="1518"/>
                  </a:moveTo>
                  <a:cubicBezTo>
                    <a:pt x="4873" y="2581"/>
                    <a:pt x="4430" y="3859"/>
                    <a:pt x="3367" y="4366"/>
                  </a:cubicBezTo>
                  <a:cubicBezTo>
                    <a:pt x="2304" y="4872"/>
                    <a:pt x="1026" y="4429"/>
                    <a:pt x="520" y="3366"/>
                  </a:cubicBezTo>
                  <a:cubicBezTo>
                    <a:pt x="1" y="2290"/>
                    <a:pt x="456" y="1025"/>
                    <a:pt x="1519" y="506"/>
                  </a:cubicBezTo>
                  <a:cubicBezTo>
                    <a:pt x="2582" y="0"/>
                    <a:pt x="3860" y="456"/>
                    <a:pt x="4366" y="1518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37;p23">
              <a:extLst>
                <a:ext uri="{FF2B5EF4-FFF2-40B4-BE49-F238E27FC236}">
                  <a16:creationId xmlns:a16="http://schemas.microsoft.com/office/drawing/2014/main" id="{21084F79-9750-B927-E665-DDB0C42979C3}"/>
                </a:ext>
              </a:extLst>
            </p:cNvPr>
            <p:cNvSpPr/>
            <p:nvPr/>
          </p:nvSpPr>
          <p:spPr>
            <a:xfrm rot="1492103">
              <a:off x="3135638" y="4960928"/>
              <a:ext cx="63295" cy="62970"/>
            </a:xfrm>
            <a:custGeom>
              <a:avLst/>
              <a:gdLst/>
              <a:ahLst/>
              <a:cxnLst/>
              <a:rect l="l" t="t" r="r" b="b"/>
              <a:pathLst>
                <a:path w="2532" h="2519" fill="none" extrusionOk="0">
                  <a:moveTo>
                    <a:pt x="2266" y="785"/>
                  </a:moveTo>
                  <a:cubicBezTo>
                    <a:pt x="2531" y="1329"/>
                    <a:pt x="2291" y="2000"/>
                    <a:pt x="1747" y="2266"/>
                  </a:cubicBezTo>
                  <a:cubicBezTo>
                    <a:pt x="1190" y="2519"/>
                    <a:pt x="532" y="2291"/>
                    <a:pt x="266" y="1734"/>
                  </a:cubicBezTo>
                  <a:cubicBezTo>
                    <a:pt x="1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6" y="78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38;p23">
              <a:extLst>
                <a:ext uri="{FF2B5EF4-FFF2-40B4-BE49-F238E27FC236}">
                  <a16:creationId xmlns:a16="http://schemas.microsoft.com/office/drawing/2014/main" id="{2C3A30ED-90F8-6233-3600-E12BABAE91EA}"/>
                </a:ext>
              </a:extLst>
            </p:cNvPr>
            <p:cNvSpPr/>
            <p:nvPr/>
          </p:nvSpPr>
          <p:spPr>
            <a:xfrm rot="1492103">
              <a:off x="3161884" y="4987202"/>
              <a:ext cx="10799" cy="10449"/>
            </a:xfrm>
            <a:custGeom>
              <a:avLst/>
              <a:gdLst/>
              <a:ahLst/>
              <a:cxnLst/>
              <a:rect l="l" t="t" r="r" b="b"/>
              <a:pathLst>
                <a:path w="432" h="418" fill="none" extrusionOk="0">
                  <a:moveTo>
                    <a:pt x="381" y="127"/>
                  </a:moveTo>
                  <a:cubicBezTo>
                    <a:pt x="431" y="228"/>
                    <a:pt x="381" y="329"/>
                    <a:pt x="292" y="380"/>
                  </a:cubicBezTo>
                  <a:cubicBezTo>
                    <a:pt x="203" y="418"/>
                    <a:pt x="90" y="380"/>
                    <a:pt x="52" y="291"/>
                  </a:cubicBezTo>
                  <a:cubicBezTo>
                    <a:pt x="1" y="203"/>
                    <a:pt x="39" y="89"/>
                    <a:pt x="140" y="51"/>
                  </a:cubicBezTo>
                  <a:cubicBezTo>
                    <a:pt x="229" y="0"/>
                    <a:pt x="343" y="38"/>
                    <a:pt x="381" y="127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39;p23">
              <a:extLst>
                <a:ext uri="{FF2B5EF4-FFF2-40B4-BE49-F238E27FC236}">
                  <a16:creationId xmlns:a16="http://schemas.microsoft.com/office/drawing/2014/main" id="{DED5C77B-9CF8-6E30-4DAB-07E39FD777FF}"/>
                </a:ext>
              </a:extLst>
            </p:cNvPr>
            <p:cNvSpPr/>
            <p:nvPr/>
          </p:nvSpPr>
          <p:spPr>
            <a:xfrm rot="1492103">
              <a:off x="3466021" y="4921760"/>
              <a:ext cx="121790" cy="12179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4353" y="1519"/>
                  </a:moveTo>
                  <a:cubicBezTo>
                    <a:pt x="4872" y="2582"/>
                    <a:pt x="4416" y="3860"/>
                    <a:pt x="3353" y="4366"/>
                  </a:cubicBezTo>
                  <a:cubicBezTo>
                    <a:pt x="2291" y="4872"/>
                    <a:pt x="1013" y="4429"/>
                    <a:pt x="506" y="3366"/>
                  </a:cubicBezTo>
                  <a:cubicBezTo>
                    <a:pt x="0" y="2303"/>
                    <a:pt x="443" y="1025"/>
                    <a:pt x="1506" y="519"/>
                  </a:cubicBezTo>
                  <a:cubicBezTo>
                    <a:pt x="2569" y="0"/>
                    <a:pt x="3847" y="456"/>
                    <a:pt x="4353" y="151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40;p23">
              <a:extLst>
                <a:ext uri="{FF2B5EF4-FFF2-40B4-BE49-F238E27FC236}">
                  <a16:creationId xmlns:a16="http://schemas.microsoft.com/office/drawing/2014/main" id="{A66CA58F-1E97-215F-6D36-8B55A988511A}"/>
                </a:ext>
              </a:extLst>
            </p:cNvPr>
            <p:cNvSpPr/>
            <p:nvPr/>
          </p:nvSpPr>
          <p:spPr>
            <a:xfrm rot="1492103">
              <a:off x="3495074" y="4951083"/>
              <a:ext cx="63295" cy="63295"/>
            </a:xfrm>
            <a:custGeom>
              <a:avLst/>
              <a:gdLst/>
              <a:ahLst/>
              <a:cxnLst/>
              <a:rect l="l" t="t" r="r" b="b"/>
              <a:pathLst>
                <a:path w="2532" h="2532" fill="none" extrusionOk="0">
                  <a:moveTo>
                    <a:pt x="2265" y="786"/>
                  </a:moveTo>
                  <a:cubicBezTo>
                    <a:pt x="2531" y="1342"/>
                    <a:pt x="2303" y="2000"/>
                    <a:pt x="1747" y="2266"/>
                  </a:cubicBezTo>
                  <a:cubicBezTo>
                    <a:pt x="1190" y="2532"/>
                    <a:pt x="532" y="2291"/>
                    <a:pt x="266" y="1747"/>
                  </a:cubicBezTo>
                  <a:cubicBezTo>
                    <a:pt x="0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5" y="78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41;p23">
              <a:extLst>
                <a:ext uri="{FF2B5EF4-FFF2-40B4-BE49-F238E27FC236}">
                  <a16:creationId xmlns:a16="http://schemas.microsoft.com/office/drawing/2014/main" id="{F8AD03C4-85D5-1A28-BDE4-BA2C7893373E}"/>
                </a:ext>
              </a:extLst>
            </p:cNvPr>
            <p:cNvSpPr/>
            <p:nvPr/>
          </p:nvSpPr>
          <p:spPr>
            <a:xfrm rot="1492103">
              <a:off x="3521700" y="4977434"/>
              <a:ext cx="10449" cy="10449"/>
            </a:xfrm>
            <a:custGeom>
              <a:avLst/>
              <a:gdLst/>
              <a:ahLst/>
              <a:cxnLst/>
              <a:rect l="l" t="t" r="r" b="b"/>
              <a:pathLst>
                <a:path w="418" h="418" fill="none" extrusionOk="0">
                  <a:moveTo>
                    <a:pt x="367" y="139"/>
                  </a:moveTo>
                  <a:cubicBezTo>
                    <a:pt x="418" y="228"/>
                    <a:pt x="380" y="329"/>
                    <a:pt x="291" y="380"/>
                  </a:cubicBezTo>
                  <a:cubicBezTo>
                    <a:pt x="190" y="418"/>
                    <a:pt x="89" y="380"/>
                    <a:pt x="38" y="291"/>
                  </a:cubicBezTo>
                  <a:cubicBezTo>
                    <a:pt x="0" y="203"/>
                    <a:pt x="38" y="89"/>
                    <a:pt x="127" y="51"/>
                  </a:cubicBezTo>
                  <a:cubicBezTo>
                    <a:pt x="215" y="0"/>
                    <a:pt x="329" y="38"/>
                    <a:pt x="367" y="13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42;p23">
              <a:extLst>
                <a:ext uri="{FF2B5EF4-FFF2-40B4-BE49-F238E27FC236}">
                  <a16:creationId xmlns:a16="http://schemas.microsoft.com/office/drawing/2014/main" id="{83CF64A4-A61A-C696-6EA8-3D94D0B34F4E}"/>
                </a:ext>
              </a:extLst>
            </p:cNvPr>
            <p:cNvSpPr/>
            <p:nvPr/>
          </p:nvSpPr>
          <p:spPr>
            <a:xfrm rot="1492103">
              <a:off x="3233231" y="4922499"/>
              <a:ext cx="226531" cy="114215"/>
            </a:xfrm>
            <a:custGeom>
              <a:avLst/>
              <a:gdLst/>
              <a:ahLst/>
              <a:cxnLst/>
              <a:rect l="l" t="t" r="r" b="b"/>
              <a:pathLst>
                <a:path w="9062" h="4569" fill="none" extrusionOk="0">
                  <a:moveTo>
                    <a:pt x="1" y="4568"/>
                  </a:moveTo>
                  <a:lnTo>
                    <a:pt x="906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43;p23">
              <a:extLst>
                <a:ext uri="{FF2B5EF4-FFF2-40B4-BE49-F238E27FC236}">
                  <a16:creationId xmlns:a16="http://schemas.microsoft.com/office/drawing/2014/main" id="{0D587D2D-F1AE-D85C-1221-6680A770F7E0}"/>
                </a:ext>
              </a:extLst>
            </p:cNvPr>
            <p:cNvSpPr/>
            <p:nvPr/>
          </p:nvSpPr>
          <p:spPr>
            <a:xfrm rot="1492103">
              <a:off x="3101594" y="4637243"/>
              <a:ext cx="468486" cy="230306"/>
            </a:xfrm>
            <a:custGeom>
              <a:avLst/>
              <a:gdLst/>
              <a:ahLst/>
              <a:cxnLst/>
              <a:rect l="l" t="t" r="r" b="b"/>
              <a:pathLst>
                <a:path w="18741" h="9213" fill="none" extrusionOk="0">
                  <a:moveTo>
                    <a:pt x="0" y="9212"/>
                  </a:moveTo>
                  <a:lnTo>
                    <a:pt x="1874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44;p23">
              <a:extLst>
                <a:ext uri="{FF2B5EF4-FFF2-40B4-BE49-F238E27FC236}">
                  <a16:creationId xmlns:a16="http://schemas.microsoft.com/office/drawing/2014/main" id="{18771FEA-E4EB-0EA5-246C-61D6B9D68721}"/>
                </a:ext>
              </a:extLst>
            </p:cNvPr>
            <p:cNvSpPr/>
            <p:nvPr/>
          </p:nvSpPr>
          <p:spPr>
            <a:xfrm rot="1492103">
              <a:off x="3405727" y="4761832"/>
              <a:ext cx="97142" cy="202783"/>
            </a:xfrm>
            <a:custGeom>
              <a:avLst/>
              <a:gdLst/>
              <a:ahLst/>
              <a:cxnLst/>
              <a:rect l="l" t="t" r="r" b="b"/>
              <a:pathLst>
                <a:path w="3886" h="8112" fill="none" extrusionOk="0">
                  <a:moveTo>
                    <a:pt x="1" y="1"/>
                  </a:moveTo>
                  <a:cubicBezTo>
                    <a:pt x="1" y="1"/>
                    <a:pt x="3443" y="7504"/>
                    <a:pt x="3885" y="8112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45;p23">
              <a:extLst>
                <a:ext uri="{FF2B5EF4-FFF2-40B4-BE49-F238E27FC236}">
                  <a16:creationId xmlns:a16="http://schemas.microsoft.com/office/drawing/2014/main" id="{5C5D0A1A-1848-C2CE-92CE-A30B3C047E64}"/>
                </a:ext>
              </a:extLst>
            </p:cNvPr>
            <p:cNvSpPr/>
            <p:nvPr/>
          </p:nvSpPr>
          <p:spPr>
            <a:xfrm rot="1492103">
              <a:off x="3083492" y="4713707"/>
              <a:ext cx="528906" cy="259078"/>
            </a:xfrm>
            <a:custGeom>
              <a:avLst/>
              <a:gdLst/>
              <a:ahLst/>
              <a:cxnLst/>
              <a:rect l="l" t="t" r="r" b="b"/>
              <a:pathLst>
                <a:path w="21158" h="10364" fill="none" extrusionOk="0">
                  <a:moveTo>
                    <a:pt x="1" y="10364"/>
                  </a:moveTo>
                  <a:lnTo>
                    <a:pt x="21158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46;p23">
              <a:extLst>
                <a:ext uri="{FF2B5EF4-FFF2-40B4-BE49-F238E27FC236}">
                  <a16:creationId xmlns:a16="http://schemas.microsoft.com/office/drawing/2014/main" id="{E3F32ED5-EC65-C3B1-5340-28CE7A21CC0D}"/>
                </a:ext>
              </a:extLst>
            </p:cNvPr>
            <p:cNvSpPr/>
            <p:nvPr/>
          </p:nvSpPr>
          <p:spPr>
            <a:xfrm rot="1492103">
              <a:off x="3120551" y="4853846"/>
              <a:ext cx="54745" cy="25948"/>
            </a:xfrm>
            <a:custGeom>
              <a:avLst/>
              <a:gdLst/>
              <a:ahLst/>
              <a:cxnLst/>
              <a:rect l="l" t="t" r="r" b="b"/>
              <a:pathLst>
                <a:path w="2190" h="1038" fill="none" extrusionOk="0">
                  <a:moveTo>
                    <a:pt x="0" y="1038"/>
                  </a:moveTo>
                  <a:lnTo>
                    <a:pt x="2189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47;p23">
              <a:extLst>
                <a:ext uri="{FF2B5EF4-FFF2-40B4-BE49-F238E27FC236}">
                  <a16:creationId xmlns:a16="http://schemas.microsoft.com/office/drawing/2014/main" id="{74D442FF-15B5-300E-3194-3BAAAD069C72}"/>
                </a:ext>
              </a:extLst>
            </p:cNvPr>
            <p:cNvSpPr/>
            <p:nvPr/>
          </p:nvSpPr>
          <p:spPr>
            <a:xfrm rot="1492103">
              <a:off x="3120759" y="4862950"/>
              <a:ext cx="54420" cy="26273"/>
            </a:xfrm>
            <a:custGeom>
              <a:avLst/>
              <a:gdLst/>
              <a:ahLst/>
              <a:cxnLst/>
              <a:rect l="l" t="t" r="r" b="b"/>
              <a:pathLst>
                <a:path w="2177" h="1051" fill="none" extrusionOk="0">
                  <a:moveTo>
                    <a:pt x="1" y="1051"/>
                  </a:moveTo>
                  <a:lnTo>
                    <a:pt x="2177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48;p23">
              <a:extLst>
                <a:ext uri="{FF2B5EF4-FFF2-40B4-BE49-F238E27FC236}">
                  <a16:creationId xmlns:a16="http://schemas.microsoft.com/office/drawing/2014/main" id="{60EAB51E-1871-6A47-D124-D19569A76FC6}"/>
                </a:ext>
              </a:extLst>
            </p:cNvPr>
            <p:cNvSpPr/>
            <p:nvPr/>
          </p:nvSpPr>
          <p:spPr>
            <a:xfrm rot="1492103">
              <a:off x="3120766" y="4872782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0" y="1051"/>
                  </a:moveTo>
                  <a:lnTo>
                    <a:pt x="2189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49;p23">
              <a:extLst>
                <a:ext uri="{FF2B5EF4-FFF2-40B4-BE49-F238E27FC236}">
                  <a16:creationId xmlns:a16="http://schemas.microsoft.com/office/drawing/2014/main" id="{F8D32B6F-8FCB-CAFA-1CF9-958C0A593768}"/>
                </a:ext>
              </a:extLst>
            </p:cNvPr>
            <p:cNvSpPr/>
            <p:nvPr/>
          </p:nvSpPr>
          <p:spPr>
            <a:xfrm rot="1492103">
              <a:off x="3121028" y="4881968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1" y="1051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50;p23">
              <a:extLst>
                <a:ext uri="{FF2B5EF4-FFF2-40B4-BE49-F238E27FC236}">
                  <a16:creationId xmlns:a16="http://schemas.microsoft.com/office/drawing/2014/main" id="{571276E3-E062-3680-7DEE-FF07D8543220}"/>
                </a:ext>
              </a:extLst>
            </p:cNvPr>
            <p:cNvSpPr/>
            <p:nvPr/>
          </p:nvSpPr>
          <p:spPr>
            <a:xfrm rot="1492103">
              <a:off x="3120985" y="4892735"/>
              <a:ext cx="54745" cy="25973"/>
            </a:xfrm>
            <a:custGeom>
              <a:avLst/>
              <a:gdLst/>
              <a:ahLst/>
              <a:cxnLst/>
              <a:rect l="l" t="t" r="r" b="b"/>
              <a:pathLst>
                <a:path w="2190" h="1039" fill="none" extrusionOk="0">
                  <a:moveTo>
                    <a:pt x="1" y="1039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51;p23">
              <a:extLst>
                <a:ext uri="{FF2B5EF4-FFF2-40B4-BE49-F238E27FC236}">
                  <a16:creationId xmlns:a16="http://schemas.microsoft.com/office/drawing/2014/main" id="{132A7D3D-A82B-FFC6-FCF6-1BEAB7EEA6A0}"/>
                </a:ext>
              </a:extLst>
            </p:cNvPr>
            <p:cNvSpPr/>
            <p:nvPr/>
          </p:nvSpPr>
          <p:spPr>
            <a:xfrm rot="1492103">
              <a:off x="3420507" y="4799371"/>
              <a:ext cx="261303" cy="140788"/>
            </a:xfrm>
            <a:custGeom>
              <a:avLst/>
              <a:gdLst/>
              <a:ahLst/>
              <a:cxnLst/>
              <a:rect l="l" t="t" r="r" b="b"/>
              <a:pathLst>
                <a:path w="10453" h="5632" fill="none" extrusionOk="0">
                  <a:moveTo>
                    <a:pt x="0" y="1"/>
                  </a:moveTo>
                  <a:cubicBezTo>
                    <a:pt x="0" y="1"/>
                    <a:pt x="2658" y="5100"/>
                    <a:pt x="3063" y="5632"/>
                  </a:cubicBezTo>
                  <a:cubicBezTo>
                    <a:pt x="3063" y="5632"/>
                    <a:pt x="6353" y="3911"/>
                    <a:pt x="7011" y="3974"/>
                  </a:cubicBezTo>
                  <a:cubicBezTo>
                    <a:pt x="7656" y="4050"/>
                    <a:pt x="8263" y="4278"/>
                    <a:pt x="8263" y="4278"/>
                  </a:cubicBezTo>
                  <a:lnTo>
                    <a:pt x="10452" y="324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52;p23">
              <a:extLst>
                <a:ext uri="{FF2B5EF4-FFF2-40B4-BE49-F238E27FC236}">
                  <a16:creationId xmlns:a16="http://schemas.microsoft.com/office/drawing/2014/main" id="{B895555B-DFCF-F740-45F0-A353611C88AE}"/>
                </a:ext>
              </a:extLst>
            </p:cNvPr>
            <p:cNvSpPr/>
            <p:nvPr/>
          </p:nvSpPr>
          <p:spPr>
            <a:xfrm rot="1492103">
              <a:off x="3630288" y="4899488"/>
              <a:ext cx="25323" cy="25973"/>
            </a:xfrm>
            <a:custGeom>
              <a:avLst/>
              <a:gdLst/>
              <a:ahLst/>
              <a:cxnLst/>
              <a:rect l="l" t="t" r="r" b="b"/>
              <a:pathLst>
                <a:path w="1013" h="1039" fill="none" extrusionOk="0">
                  <a:moveTo>
                    <a:pt x="899" y="330"/>
                  </a:moveTo>
                  <a:cubicBezTo>
                    <a:pt x="1013" y="558"/>
                    <a:pt x="924" y="823"/>
                    <a:pt x="709" y="937"/>
                  </a:cubicBezTo>
                  <a:cubicBezTo>
                    <a:pt x="481" y="1038"/>
                    <a:pt x="216" y="937"/>
                    <a:pt x="102" y="709"/>
                  </a:cubicBezTo>
                  <a:cubicBezTo>
                    <a:pt x="1" y="482"/>
                    <a:pt x="89" y="203"/>
                    <a:pt x="304" y="102"/>
                  </a:cubicBezTo>
                  <a:cubicBezTo>
                    <a:pt x="519" y="1"/>
                    <a:pt x="798" y="102"/>
                    <a:pt x="899" y="330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53;p23">
              <a:extLst>
                <a:ext uri="{FF2B5EF4-FFF2-40B4-BE49-F238E27FC236}">
                  <a16:creationId xmlns:a16="http://schemas.microsoft.com/office/drawing/2014/main" id="{4898332B-15E4-FF15-5AC4-634914CFDCB0}"/>
                </a:ext>
              </a:extLst>
            </p:cNvPr>
            <p:cNvSpPr/>
            <p:nvPr/>
          </p:nvSpPr>
          <p:spPr>
            <a:xfrm rot="1492103">
              <a:off x="3118578" y="4745508"/>
              <a:ext cx="116440" cy="100617"/>
            </a:xfrm>
            <a:custGeom>
              <a:avLst/>
              <a:gdLst/>
              <a:ahLst/>
              <a:cxnLst/>
              <a:rect l="l" t="t" r="r" b="b"/>
              <a:pathLst>
                <a:path w="4658" h="4025" fill="none" extrusionOk="0">
                  <a:moveTo>
                    <a:pt x="1469" y="4012"/>
                  </a:moveTo>
                  <a:lnTo>
                    <a:pt x="4341" y="2633"/>
                  </a:lnTo>
                  <a:cubicBezTo>
                    <a:pt x="4341" y="2633"/>
                    <a:pt x="4657" y="2544"/>
                    <a:pt x="4278" y="1785"/>
                  </a:cubicBezTo>
                  <a:cubicBezTo>
                    <a:pt x="3898" y="1026"/>
                    <a:pt x="3506" y="343"/>
                    <a:pt x="3506" y="343"/>
                  </a:cubicBezTo>
                  <a:cubicBezTo>
                    <a:pt x="3506" y="343"/>
                    <a:pt x="3443" y="1"/>
                    <a:pt x="2873" y="279"/>
                  </a:cubicBezTo>
                  <a:cubicBezTo>
                    <a:pt x="2304" y="545"/>
                    <a:pt x="418" y="1456"/>
                    <a:pt x="418" y="1456"/>
                  </a:cubicBezTo>
                  <a:cubicBezTo>
                    <a:pt x="418" y="1456"/>
                    <a:pt x="1" y="1671"/>
                    <a:pt x="266" y="2152"/>
                  </a:cubicBezTo>
                  <a:cubicBezTo>
                    <a:pt x="532" y="2620"/>
                    <a:pt x="1000" y="3683"/>
                    <a:pt x="1000" y="3683"/>
                  </a:cubicBezTo>
                  <a:cubicBezTo>
                    <a:pt x="1000" y="3683"/>
                    <a:pt x="1203" y="4025"/>
                    <a:pt x="1469" y="4012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54;p23">
              <a:extLst>
                <a:ext uri="{FF2B5EF4-FFF2-40B4-BE49-F238E27FC236}">
                  <a16:creationId xmlns:a16="http://schemas.microsoft.com/office/drawing/2014/main" id="{A2BC9553-DCE2-734F-B106-74706CE1B119}"/>
                </a:ext>
              </a:extLst>
            </p:cNvPr>
            <p:cNvSpPr/>
            <p:nvPr/>
          </p:nvSpPr>
          <p:spPr>
            <a:xfrm rot="1492103">
              <a:off x="3231118" y="4743928"/>
              <a:ext cx="112941" cy="101891"/>
            </a:xfrm>
            <a:custGeom>
              <a:avLst/>
              <a:gdLst/>
              <a:ahLst/>
              <a:cxnLst/>
              <a:rect l="l" t="t" r="r" b="b"/>
              <a:pathLst>
                <a:path w="4518" h="4076" fill="none" extrusionOk="0">
                  <a:moveTo>
                    <a:pt x="1025" y="3569"/>
                  </a:moveTo>
                  <a:lnTo>
                    <a:pt x="177" y="1975"/>
                  </a:lnTo>
                  <a:cubicBezTo>
                    <a:pt x="177" y="1975"/>
                    <a:pt x="0" y="1620"/>
                    <a:pt x="696" y="1291"/>
                  </a:cubicBezTo>
                  <a:cubicBezTo>
                    <a:pt x="1405" y="950"/>
                    <a:pt x="3151" y="114"/>
                    <a:pt x="3151" y="114"/>
                  </a:cubicBezTo>
                  <a:cubicBezTo>
                    <a:pt x="3151" y="114"/>
                    <a:pt x="3594" y="1"/>
                    <a:pt x="3822" y="570"/>
                  </a:cubicBezTo>
                  <a:cubicBezTo>
                    <a:pt x="4062" y="1139"/>
                    <a:pt x="4404" y="1987"/>
                    <a:pt x="4404" y="1987"/>
                  </a:cubicBezTo>
                  <a:cubicBezTo>
                    <a:pt x="4404" y="1987"/>
                    <a:pt x="4518" y="2544"/>
                    <a:pt x="4176" y="2683"/>
                  </a:cubicBezTo>
                  <a:cubicBezTo>
                    <a:pt x="3328" y="3038"/>
                    <a:pt x="1481" y="3974"/>
                    <a:pt x="1481" y="3974"/>
                  </a:cubicBezTo>
                  <a:cubicBezTo>
                    <a:pt x="1481" y="3974"/>
                    <a:pt x="1266" y="4075"/>
                    <a:pt x="1025" y="356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55;p23">
              <a:extLst>
                <a:ext uri="{FF2B5EF4-FFF2-40B4-BE49-F238E27FC236}">
                  <a16:creationId xmlns:a16="http://schemas.microsoft.com/office/drawing/2014/main" id="{2F78A6A6-1381-6861-E8C1-83AA4858F50C}"/>
                </a:ext>
              </a:extLst>
            </p:cNvPr>
            <p:cNvSpPr/>
            <p:nvPr/>
          </p:nvSpPr>
          <p:spPr>
            <a:xfrm rot="1492103">
              <a:off x="3340741" y="4741202"/>
              <a:ext cx="116115" cy="104416"/>
            </a:xfrm>
            <a:custGeom>
              <a:avLst/>
              <a:gdLst/>
              <a:ahLst/>
              <a:cxnLst/>
              <a:rect l="l" t="t" r="r" b="b"/>
              <a:pathLst>
                <a:path w="4645" h="4177" fill="none" extrusionOk="0">
                  <a:moveTo>
                    <a:pt x="165" y="1924"/>
                  </a:moveTo>
                  <a:lnTo>
                    <a:pt x="1013" y="3696"/>
                  </a:lnTo>
                  <a:cubicBezTo>
                    <a:pt x="1013" y="3696"/>
                    <a:pt x="1202" y="4176"/>
                    <a:pt x="1785" y="3911"/>
                  </a:cubicBezTo>
                  <a:cubicBezTo>
                    <a:pt x="2354" y="3658"/>
                    <a:pt x="4290" y="2721"/>
                    <a:pt x="4290" y="2721"/>
                  </a:cubicBezTo>
                  <a:cubicBezTo>
                    <a:pt x="4290" y="2721"/>
                    <a:pt x="4644" y="2607"/>
                    <a:pt x="4163" y="1696"/>
                  </a:cubicBezTo>
                  <a:cubicBezTo>
                    <a:pt x="3695" y="798"/>
                    <a:pt x="3569" y="443"/>
                    <a:pt x="3569" y="443"/>
                  </a:cubicBezTo>
                  <a:cubicBezTo>
                    <a:pt x="3569" y="443"/>
                    <a:pt x="3379" y="1"/>
                    <a:pt x="2544" y="494"/>
                  </a:cubicBezTo>
                  <a:cubicBezTo>
                    <a:pt x="2379" y="583"/>
                    <a:pt x="696" y="1367"/>
                    <a:pt x="696" y="1367"/>
                  </a:cubicBezTo>
                  <a:cubicBezTo>
                    <a:pt x="696" y="1367"/>
                    <a:pt x="0" y="1570"/>
                    <a:pt x="165" y="1924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56;p23">
              <a:extLst>
                <a:ext uri="{FF2B5EF4-FFF2-40B4-BE49-F238E27FC236}">
                  <a16:creationId xmlns:a16="http://schemas.microsoft.com/office/drawing/2014/main" id="{91455E28-604B-7296-24FC-A66B941B481B}"/>
                </a:ext>
              </a:extLst>
            </p:cNvPr>
            <p:cNvSpPr/>
            <p:nvPr/>
          </p:nvSpPr>
          <p:spPr>
            <a:xfrm rot="1492103">
              <a:off x="3468287" y="4744327"/>
              <a:ext cx="166411" cy="111041"/>
            </a:xfrm>
            <a:custGeom>
              <a:avLst/>
              <a:gdLst/>
              <a:ahLst/>
              <a:cxnLst/>
              <a:rect l="l" t="t" r="r" b="b"/>
              <a:pathLst>
                <a:path w="6657" h="4442" fill="none" extrusionOk="0">
                  <a:moveTo>
                    <a:pt x="102" y="2316"/>
                  </a:moveTo>
                  <a:lnTo>
                    <a:pt x="899" y="3973"/>
                  </a:lnTo>
                  <a:cubicBezTo>
                    <a:pt x="899" y="3973"/>
                    <a:pt x="1025" y="4442"/>
                    <a:pt x="1974" y="3986"/>
                  </a:cubicBezTo>
                  <a:cubicBezTo>
                    <a:pt x="2923" y="3530"/>
                    <a:pt x="5859" y="2126"/>
                    <a:pt x="5859" y="2126"/>
                  </a:cubicBezTo>
                  <a:cubicBezTo>
                    <a:pt x="5859" y="2126"/>
                    <a:pt x="6656" y="1885"/>
                    <a:pt x="5821" y="1278"/>
                  </a:cubicBezTo>
                  <a:cubicBezTo>
                    <a:pt x="4973" y="658"/>
                    <a:pt x="4227" y="203"/>
                    <a:pt x="4227" y="203"/>
                  </a:cubicBezTo>
                  <a:cubicBezTo>
                    <a:pt x="4227" y="203"/>
                    <a:pt x="4037" y="0"/>
                    <a:pt x="3328" y="342"/>
                  </a:cubicBezTo>
                  <a:cubicBezTo>
                    <a:pt x="2607" y="683"/>
                    <a:pt x="367" y="1772"/>
                    <a:pt x="367" y="1772"/>
                  </a:cubicBezTo>
                  <a:cubicBezTo>
                    <a:pt x="367" y="1772"/>
                    <a:pt x="0" y="1911"/>
                    <a:pt x="102" y="231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57;p23">
              <a:extLst>
                <a:ext uri="{FF2B5EF4-FFF2-40B4-BE49-F238E27FC236}">
                  <a16:creationId xmlns:a16="http://schemas.microsoft.com/office/drawing/2014/main" id="{31F409BB-4EF1-8C97-9390-3B0109AAEBD3}"/>
                </a:ext>
              </a:extLst>
            </p:cNvPr>
            <p:cNvSpPr/>
            <p:nvPr/>
          </p:nvSpPr>
          <p:spPr>
            <a:xfrm rot="1492103">
              <a:off x="3518613" y="4748448"/>
              <a:ext cx="31647" cy="87668"/>
            </a:xfrm>
            <a:custGeom>
              <a:avLst/>
              <a:gdLst/>
              <a:ahLst/>
              <a:cxnLst/>
              <a:rect l="l" t="t" r="r" b="b"/>
              <a:pathLst>
                <a:path w="1266" h="3507" fill="none" extrusionOk="0">
                  <a:moveTo>
                    <a:pt x="0" y="520"/>
                  </a:moveTo>
                  <a:lnTo>
                    <a:pt x="25" y="3506"/>
                  </a:lnTo>
                  <a:lnTo>
                    <a:pt x="1265" y="2911"/>
                  </a:lnTo>
                  <a:lnTo>
                    <a:pt x="1088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58;p23">
              <a:extLst>
                <a:ext uri="{FF2B5EF4-FFF2-40B4-BE49-F238E27FC236}">
                  <a16:creationId xmlns:a16="http://schemas.microsoft.com/office/drawing/2014/main" id="{050419FE-45B7-F257-6222-BFE7E57AC2B1}"/>
                </a:ext>
              </a:extLst>
            </p:cNvPr>
            <p:cNvSpPr/>
            <p:nvPr/>
          </p:nvSpPr>
          <p:spPr>
            <a:xfrm rot="1492103">
              <a:off x="3276937" y="4753688"/>
              <a:ext cx="16774" cy="81643"/>
            </a:xfrm>
            <a:custGeom>
              <a:avLst/>
              <a:gdLst/>
              <a:ahLst/>
              <a:cxnLst/>
              <a:rect l="l" t="t" r="r" b="b"/>
              <a:pathLst>
                <a:path w="671" h="3266" fill="none" extrusionOk="0">
                  <a:moveTo>
                    <a:pt x="0" y="3266"/>
                  </a:moveTo>
                  <a:lnTo>
                    <a:pt x="228" y="203"/>
                  </a:lnTo>
                  <a:lnTo>
                    <a:pt x="671" y="1"/>
                  </a:lnTo>
                  <a:lnTo>
                    <a:pt x="544" y="310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59;p23">
              <a:extLst>
                <a:ext uri="{FF2B5EF4-FFF2-40B4-BE49-F238E27FC236}">
                  <a16:creationId xmlns:a16="http://schemas.microsoft.com/office/drawing/2014/main" id="{2DF470DE-7D0F-AF0A-41CC-63047F162155}"/>
                </a:ext>
              </a:extLst>
            </p:cNvPr>
            <p:cNvSpPr/>
            <p:nvPr/>
          </p:nvSpPr>
          <p:spPr>
            <a:xfrm rot="1492103">
              <a:off x="3307873" y="4759585"/>
              <a:ext cx="19323" cy="75319"/>
            </a:xfrm>
            <a:custGeom>
              <a:avLst/>
              <a:gdLst/>
              <a:ahLst/>
              <a:cxnLst/>
              <a:rect l="l" t="t" r="r" b="b"/>
              <a:pathLst>
                <a:path w="773" h="3013" fill="none" extrusionOk="0">
                  <a:moveTo>
                    <a:pt x="203" y="3012"/>
                  </a:moveTo>
                  <a:lnTo>
                    <a:pt x="0" y="76"/>
                  </a:lnTo>
                  <a:lnTo>
                    <a:pt x="291" y="0"/>
                  </a:lnTo>
                  <a:lnTo>
                    <a:pt x="772" y="2746"/>
                  </a:ln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532;p23">
            <a:extLst>
              <a:ext uri="{FF2B5EF4-FFF2-40B4-BE49-F238E27FC236}">
                <a16:creationId xmlns:a16="http://schemas.microsoft.com/office/drawing/2014/main" id="{F5F0EB3F-29C9-DC55-CBE8-88D80C5B8A79}"/>
              </a:ext>
            </a:extLst>
          </p:cNvPr>
          <p:cNvGrpSpPr/>
          <p:nvPr/>
        </p:nvGrpSpPr>
        <p:grpSpPr>
          <a:xfrm>
            <a:off x="8197021" y="1971257"/>
            <a:ext cx="339205" cy="282250"/>
            <a:chOff x="2967600" y="4528286"/>
            <a:chExt cx="765827" cy="670678"/>
          </a:xfrm>
        </p:grpSpPr>
        <p:sp>
          <p:nvSpPr>
            <p:cNvPr id="91" name="Google Shape;533;p23">
              <a:extLst>
                <a:ext uri="{FF2B5EF4-FFF2-40B4-BE49-F238E27FC236}">
                  <a16:creationId xmlns:a16="http://schemas.microsoft.com/office/drawing/2014/main" id="{E2A90D9F-256E-444C-E75B-9BA5E2F1F54C}"/>
                </a:ext>
              </a:extLst>
            </p:cNvPr>
            <p:cNvSpPr/>
            <p:nvPr/>
          </p:nvSpPr>
          <p:spPr>
            <a:xfrm rot="1492103">
              <a:off x="3031179" y="4642031"/>
              <a:ext cx="638671" cy="443188"/>
            </a:xfrm>
            <a:custGeom>
              <a:avLst/>
              <a:gdLst/>
              <a:ahLst/>
              <a:cxnLst/>
              <a:rect l="l" t="t" r="r" b="b"/>
              <a:pathLst>
                <a:path w="25549" h="17729" fill="none" extrusionOk="0">
                  <a:moveTo>
                    <a:pt x="3848" y="17728"/>
                  </a:moveTo>
                  <a:lnTo>
                    <a:pt x="1620" y="13059"/>
                  </a:lnTo>
                  <a:cubicBezTo>
                    <a:pt x="1620" y="13059"/>
                    <a:pt x="1" y="9693"/>
                    <a:pt x="1747" y="8503"/>
                  </a:cubicBezTo>
                  <a:cubicBezTo>
                    <a:pt x="3481" y="7314"/>
                    <a:pt x="7112" y="5062"/>
                    <a:pt x="9339" y="3910"/>
                  </a:cubicBezTo>
                  <a:cubicBezTo>
                    <a:pt x="11554" y="2759"/>
                    <a:pt x="16312" y="658"/>
                    <a:pt x="17792" y="329"/>
                  </a:cubicBezTo>
                  <a:cubicBezTo>
                    <a:pt x="19273" y="0"/>
                    <a:pt x="20728" y="607"/>
                    <a:pt x="22778" y="2695"/>
                  </a:cubicBezTo>
                  <a:cubicBezTo>
                    <a:pt x="24840" y="4783"/>
                    <a:pt x="25321" y="5606"/>
                    <a:pt x="25549" y="6783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34;p23">
              <a:extLst>
                <a:ext uri="{FF2B5EF4-FFF2-40B4-BE49-F238E27FC236}">
                  <a16:creationId xmlns:a16="http://schemas.microsoft.com/office/drawing/2014/main" id="{164D09F6-5B22-B2BC-1A59-9B0E27912F58}"/>
                </a:ext>
              </a:extLst>
            </p:cNvPr>
            <p:cNvSpPr/>
            <p:nvPr/>
          </p:nvSpPr>
          <p:spPr>
            <a:xfrm rot="1492103">
              <a:off x="3586323" y="4934014"/>
              <a:ext cx="92367" cy="59170"/>
            </a:xfrm>
            <a:custGeom>
              <a:avLst/>
              <a:gdLst/>
              <a:ahLst/>
              <a:cxnLst/>
              <a:rect l="l" t="t" r="r" b="b"/>
              <a:pathLst>
                <a:path w="3695" h="2367" fill="none" extrusionOk="0">
                  <a:moveTo>
                    <a:pt x="3568" y="355"/>
                  </a:moveTo>
                  <a:cubicBezTo>
                    <a:pt x="3695" y="608"/>
                    <a:pt x="3581" y="911"/>
                    <a:pt x="3341" y="1025"/>
                  </a:cubicBezTo>
                  <a:lnTo>
                    <a:pt x="797" y="2240"/>
                  </a:lnTo>
                  <a:cubicBezTo>
                    <a:pt x="544" y="2367"/>
                    <a:pt x="240" y="2253"/>
                    <a:pt x="127" y="2012"/>
                  </a:cubicBezTo>
                  <a:lnTo>
                    <a:pt x="127" y="2012"/>
                  </a:lnTo>
                  <a:cubicBezTo>
                    <a:pt x="0" y="1759"/>
                    <a:pt x="114" y="1456"/>
                    <a:pt x="354" y="1342"/>
                  </a:cubicBezTo>
                  <a:lnTo>
                    <a:pt x="2898" y="127"/>
                  </a:lnTo>
                  <a:cubicBezTo>
                    <a:pt x="3151" y="0"/>
                    <a:pt x="3455" y="114"/>
                    <a:pt x="356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35;p23">
              <a:extLst>
                <a:ext uri="{FF2B5EF4-FFF2-40B4-BE49-F238E27FC236}">
                  <a16:creationId xmlns:a16="http://schemas.microsoft.com/office/drawing/2014/main" id="{FBFB5001-2B6C-C6EE-977D-D53D95575BFF}"/>
                </a:ext>
              </a:extLst>
            </p:cNvPr>
            <p:cNvSpPr/>
            <p:nvPr/>
          </p:nvSpPr>
          <p:spPr>
            <a:xfrm rot="1492103">
              <a:off x="3033742" y="4956619"/>
              <a:ext cx="79118" cy="52846"/>
            </a:xfrm>
            <a:custGeom>
              <a:avLst/>
              <a:gdLst/>
              <a:ahLst/>
              <a:cxnLst/>
              <a:rect l="l" t="t" r="r" b="b"/>
              <a:pathLst>
                <a:path w="3165" h="2114" fill="none" extrusionOk="0">
                  <a:moveTo>
                    <a:pt x="3038" y="355"/>
                  </a:moveTo>
                  <a:cubicBezTo>
                    <a:pt x="3164" y="608"/>
                    <a:pt x="3051" y="911"/>
                    <a:pt x="2810" y="1025"/>
                  </a:cubicBezTo>
                  <a:lnTo>
                    <a:pt x="785" y="2000"/>
                  </a:lnTo>
                  <a:cubicBezTo>
                    <a:pt x="532" y="2114"/>
                    <a:pt x="241" y="2012"/>
                    <a:pt x="115" y="1759"/>
                  </a:cubicBezTo>
                  <a:lnTo>
                    <a:pt x="115" y="1759"/>
                  </a:lnTo>
                  <a:cubicBezTo>
                    <a:pt x="1" y="1506"/>
                    <a:pt x="102" y="1215"/>
                    <a:pt x="355" y="1089"/>
                  </a:cubicBezTo>
                  <a:lnTo>
                    <a:pt x="2380" y="127"/>
                  </a:lnTo>
                  <a:cubicBezTo>
                    <a:pt x="2620" y="0"/>
                    <a:pt x="2924" y="114"/>
                    <a:pt x="303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36;p23">
              <a:extLst>
                <a:ext uri="{FF2B5EF4-FFF2-40B4-BE49-F238E27FC236}">
                  <a16:creationId xmlns:a16="http://schemas.microsoft.com/office/drawing/2014/main" id="{0CB0AEEB-A6E5-D2DE-0EA3-665C80A85E25}"/>
                </a:ext>
              </a:extLst>
            </p:cNvPr>
            <p:cNvSpPr/>
            <p:nvPr/>
          </p:nvSpPr>
          <p:spPr>
            <a:xfrm rot="1492103">
              <a:off x="3106220" y="4931459"/>
              <a:ext cx="121815" cy="121790"/>
            </a:xfrm>
            <a:custGeom>
              <a:avLst/>
              <a:gdLst/>
              <a:ahLst/>
              <a:cxnLst/>
              <a:rect l="l" t="t" r="r" b="b"/>
              <a:pathLst>
                <a:path w="4873" h="4872" fill="none" extrusionOk="0">
                  <a:moveTo>
                    <a:pt x="4366" y="1518"/>
                  </a:moveTo>
                  <a:cubicBezTo>
                    <a:pt x="4873" y="2581"/>
                    <a:pt x="4430" y="3859"/>
                    <a:pt x="3367" y="4366"/>
                  </a:cubicBezTo>
                  <a:cubicBezTo>
                    <a:pt x="2304" y="4872"/>
                    <a:pt x="1026" y="4429"/>
                    <a:pt x="520" y="3366"/>
                  </a:cubicBezTo>
                  <a:cubicBezTo>
                    <a:pt x="1" y="2290"/>
                    <a:pt x="456" y="1025"/>
                    <a:pt x="1519" y="506"/>
                  </a:cubicBezTo>
                  <a:cubicBezTo>
                    <a:pt x="2582" y="0"/>
                    <a:pt x="3860" y="456"/>
                    <a:pt x="4366" y="1518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37;p23">
              <a:extLst>
                <a:ext uri="{FF2B5EF4-FFF2-40B4-BE49-F238E27FC236}">
                  <a16:creationId xmlns:a16="http://schemas.microsoft.com/office/drawing/2014/main" id="{1D2C4929-3091-152E-0BC6-1ACB86F8EDE4}"/>
                </a:ext>
              </a:extLst>
            </p:cNvPr>
            <p:cNvSpPr/>
            <p:nvPr/>
          </p:nvSpPr>
          <p:spPr>
            <a:xfrm rot="1492103">
              <a:off x="3135638" y="4960928"/>
              <a:ext cx="63295" cy="62970"/>
            </a:xfrm>
            <a:custGeom>
              <a:avLst/>
              <a:gdLst/>
              <a:ahLst/>
              <a:cxnLst/>
              <a:rect l="l" t="t" r="r" b="b"/>
              <a:pathLst>
                <a:path w="2532" h="2519" fill="none" extrusionOk="0">
                  <a:moveTo>
                    <a:pt x="2266" y="785"/>
                  </a:moveTo>
                  <a:cubicBezTo>
                    <a:pt x="2531" y="1329"/>
                    <a:pt x="2291" y="2000"/>
                    <a:pt x="1747" y="2266"/>
                  </a:cubicBezTo>
                  <a:cubicBezTo>
                    <a:pt x="1190" y="2519"/>
                    <a:pt x="532" y="2291"/>
                    <a:pt x="266" y="1734"/>
                  </a:cubicBezTo>
                  <a:cubicBezTo>
                    <a:pt x="1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6" y="78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38;p23">
              <a:extLst>
                <a:ext uri="{FF2B5EF4-FFF2-40B4-BE49-F238E27FC236}">
                  <a16:creationId xmlns:a16="http://schemas.microsoft.com/office/drawing/2014/main" id="{A884A781-DC82-4669-4700-C3F83B951895}"/>
                </a:ext>
              </a:extLst>
            </p:cNvPr>
            <p:cNvSpPr/>
            <p:nvPr/>
          </p:nvSpPr>
          <p:spPr>
            <a:xfrm rot="1492103">
              <a:off x="3161884" y="4987202"/>
              <a:ext cx="10799" cy="10449"/>
            </a:xfrm>
            <a:custGeom>
              <a:avLst/>
              <a:gdLst/>
              <a:ahLst/>
              <a:cxnLst/>
              <a:rect l="l" t="t" r="r" b="b"/>
              <a:pathLst>
                <a:path w="432" h="418" fill="none" extrusionOk="0">
                  <a:moveTo>
                    <a:pt x="381" y="127"/>
                  </a:moveTo>
                  <a:cubicBezTo>
                    <a:pt x="431" y="228"/>
                    <a:pt x="381" y="329"/>
                    <a:pt x="292" y="380"/>
                  </a:cubicBezTo>
                  <a:cubicBezTo>
                    <a:pt x="203" y="418"/>
                    <a:pt x="90" y="380"/>
                    <a:pt x="52" y="291"/>
                  </a:cubicBezTo>
                  <a:cubicBezTo>
                    <a:pt x="1" y="203"/>
                    <a:pt x="39" y="89"/>
                    <a:pt x="140" y="51"/>
                  </a:cubicBezTo>
                  <a:cubicBezTo>
                    <a:pt x="229" y="0"/>
                    <a:pt x="343" y="38"/>
                    <a:pt x="381" y="127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39;p23">
              <a:extLst>
                <a:ext uri="{FF2B5EF4-FFF2-40B4-BE49-F238E27FC236}">
                  <a16:creationId xmlns:a16="http://schemas.microsoft.com/office/drawing/2014/main" id="{76DA0D6E-EB61-54BF-FA77-8A4B80A5DEFA}"/>
                </a:ext>
              </a:extLst>
            </p:cNvPr>
            <p:cNvSpPr/>
            <p:nvPr/>
          </p:nvSpPr>
          <p:spPr>
            <a:xfrm rot="1492103">
              <a:off x="3466021" y="4921760"/>
              <a:ext cx="121790" cy="12179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4353" y="1519"/>
                  </a:moveTo>
                  <a:cubicBezTo>
                    <a:pt x="4872" y="2582"/>
                    <a:pt x="4416" y="3860"/>
                    <a:pt x="3353" y="4366"/>
                  </a:cubicBezTo>
                  <a:cubicBezTo>
                    <a:pt x="2291" y="4872"/>
                    <a:pt x="1013" y="4429"/>
                    <a:pt x="506" y="3366"/>
                  </a:cubicBezTo>
                  <a:cubicBezTo>
                    <a:pt x="0" y="2303"/>
                    <a:pt x="443" y="1025"/>
                    <a:pt x="1506" y="519"/>
                  </a:cubicBezTo>
                  <a:cubicBezTo>
                    <a:pt x="2569" y="0"/>
                    <a:pt x="3847" y="456"/>
                    <a:pt x="4353" y="151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40;p23">
              <a:extLst>
                <a:ext uri="{FF2B5EF4-FFF2-40B4-BE49-F238E27FC236}">
                  <a16:creationId xmlns:a16="http://schemas.microsoft.com/office/drawing/2014/main" id="{123D6338-3B88-9586-3DC8-16EE3A96BE01}"/>
                </a:ext>
              </a:extLst>
            </p:cNvPr>
            <p:cNvSpPr/>
            <p:nvPr/>
          </p:nvSpPr>
          <p:spPr>
            <a:xfrm rot="1492103">
              <a:off x="3495074" y="4951083"/>
              <a:ext cx="63295" cy="63295"/>
            </a:xfrm>
            <a:custGeom>
              <a:avLst/>
              <a:gdLst/>
              <a:ahLst/>
              <a:cxnLst/>
              <a:rect l="l" t="t" r="r" b="b"/>
              <a:pathLst>
                <a:path w="2532" h="2532" fill="none" extrusionOk="0">
                  <a:moveTo>
                    <a:pt x="2265" y="786"/>
                  </a:moveTo>
                  <a:cubicBezTo>
                    <a:pt x="2531" y="1342"/>
                    <a:pt x="2303" y="2000"/>
                    <a:pt x="1747" y="2266"/>
                  </a:cubicBezTo>
                  <a:cubicBezTo>
                    <a:pt x="1190" y="2532"/>
                    <a:pt x="532" y="2291"/>
                    <a:pt x="266" y="1747"/>
                  </a:cubicBezTo>
                  <a:cubicBezTo>
                    <a:pt x="0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5" y="78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41;p23">
              <a:extLst>
                <a:ext uri="{FF2B5EF4-FFF2-40B4-BE49-F238E27FC236}">
                  <a16:creationId xmlns:a16="http://schemas.microsoft.com/office/drawing/2014/main" id="{26DC468F-C978-0C12-9D91-175C3E142510}"/>
                </a:ext>
              </a:extLst>
            </p:cNvPr>
            <p:cNvSpPr/>
            <p:nvPr/>
          </p:nvSpPr>
          <p:spPr>
            <a:xfrm rot="1492103">
              <a:off x="3521700" y="4977434"/>
              <a:ext cx="10449" cy="10449"/>
            </a:xfrm>
            <a:custGeom>
              <a:avLst/>
              <a:gdLst/>
              <a:ahLst/>
              <a:cxnLst/>
              <a:rect l="l" t="t" r="r" b="b"/>
              <a:pathLst>
                <a:path w="418" h="418" fill="none" extrusionOk="0">
                  <a:moveTo>
                    <a:pt x="367" y="139"/>
                  </a:moveTo>
                  <a:cubicBezTo>
                    <a:pt x="418" y="228"/>
                    <a:pt x="380" y="329"/>
                    <a:pt x="291" y="380"/>
                  </a:cubicBezTo>
                  <a:cubicBezTo>
                    <a:pt x="190" y="418"/>
                    <a:pt x="89" y="380"/>
                    <a:pt x="38" y="291"/>
                  </a:cubicBezTo>
                  <a:cubicBezTo>
                    <a:pt x="0" y="203"/>
                    <a:pt x="38" y="89"/>
                    <a:pt x="127" y="51"/>
                  </a:cubicBezTo>
                  <a:cubicBezTo>
                    <a:pt x="215" y="0"/>
                    <a:pt x="329" y="38"/>
                    <a:pt x="367" y="13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42;p23">
              <a:extLst>
                <a:ext uri="{FF2B5EF4-FFF2-40B4-BE49-F238E27FC236}">
                  <a16:creationId xmlns:a16="http://schemas.microsoft.com/office/drawing/2014/main" id="{37A384DB-EF0A-7C81-5F81-BD77196EEB8E}"/>
                </a:ext>
              </a:extLst>
            </p:cNvPr>
            <p:cNvSpPr/>
            <p:nvPr/>
          </p:nvSpPr>
          <p:spPr>
            <a:xfrm rot="1492103">
              <a:off x="3233231" y="4922499"/>
              <a:ext cx="226531" cy="114215"/>
            </a:xfrm>
            <a:custGeom>
              <a:avLst/>
              <a:gdLst/>
              <a:ahLst/>
              <a:cxnLst/>
              <a:rect l="l" t="t" r="r" b="b"/>
              <a:pathLst>
                <a:path w="9062" h="4569" fill="none" extrusionOk="0">
                  <a:moveTo>
                    <a:pt x="1" y="4568"/>
                  </a:moveTo>
                  <a:lnTo>
                    <a:pt x="906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43;p23">
              <a:extLst>
                <a:ext uri="{FF2B5EF4-FFF2-40B4-BE49-F238E27FC236}">
                  <a16:creationId xmlns:a16="http://schemas.microsoft.com/office/drawing/2014/main" id="{B931FD4C-4F57-C1E7-29E8-3C038A72A57F}"/>
                </a:ext>
              </a:extLst>
            </p:cNvPr>
            <p:cNvSpPr/>
            <p:nvPr/>
          </p:nvSpPr>
          <p:spPr>
            <a:xfrm rot="1492103">
              <a:off x="3101594" y="4637243"/>
              <a:ext cx="468486" cy="230306"/>
            </a:xfrm>
            <a:custGeom>
              <a:avLst/>
              <a:gdLst/>
              <a:ahLst/>
              <a:cxnLst/>
              <a:rect l="l" t="t" r="r" b="b"/>
              <a:pathLst>
                <a:path w="18741" h="9213" fill="none" extrusionOk="0">
                  <a:moveTo>
                    <a:pt x="0" y="9212"/>
                  </a:moveTo>
                  <a:lnTo>
                    <a:pt x="1874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44;p23">
              <a:extLst>
                <a:ext uri="{FF2B5EF4-FFF2-40B4-BE49-F238E27FC236}">
                  <a16:creationId xmlns:a16="http://schemas.microsoft.com/office/drawing/2014/main" id="{791D73EF-8736-A054-FCD1-E29ACC336584}"/>
                </a:ext>
              </a:extLst>
            </p:cNvPr>
            <p:cNvSpPr/>
            <p:nvPr/>
          </p:nvSpPr>
          <p:spPr>
            <a:xfrm rot="1492103">
              <a:off x="3405727" y="4761832"/>
              <a:ext cx="97142" cy="202783"/>
            </a:xfrm>
            <a:custGeom>
              <a:avLst/>
              <a:gdLst/>
              <a:ahLst/>
              <a:cxnLst/>
              <a:rect l="l" t="t" r="r" b="b"/>
              <a:pathLst>
                <a:path w="3886" h="8112" fill="none" extrusionOk="0">
                  <a:moveTo>
                    <a:pt x="1" y="1"/>
                  </a:moveTo>
                  <a:cubicBezTo>
                    <a:pt x="1" y="1"/>
                    <a:pt x="3443" y="7504"/>
                    <a:pt x="3885" y="8112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45;p23">
              <a:extLst>
                <a:ext uri="{FF2B5EF4-FFF2-40B4-BE49-F238E27FC236}">
                  <a16:creationId xmlns:a16="http://schemas.microsoft.com/office/drawing/2014/main" id="{C66FDB48-7AB4-F220-CC9F-170C1ACD4418}"/>
                </a:ext>
              </a:extLst>
            </p:cNvPr>
            <p:cNvSpPr/>
            <p:nvPr/>
          </p:nvSpPr>
          <p:spPr>
            <a:xfrm rot="1492103">
              <a:off x="3083492" y="4713707"/>
              <a:ext cx="528906" cy="259078"/>
            </a:xfrm>
            <a:custGeom>
              <a:avLst/>
              <a:gdLst/>
              <a:ahLst/>
              <a:cxnLst/>
              <a:rect l="l" t="t" r="r" b="b"/>
              <a:pathLst>
                <a:path w="21158" h="10364" fill="none" extrusionOk="0">
                  <a:moveTo>
                    <a:pt x="1" y="10364"/>
                  </a:moveTo>
                  <a:lnTo>
                    <a:pt x="21158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46;p23">
              <a:extLst>
                <a:ext uri="{FF2B5EF4-FFF2-40B4-BE49-F238E27FC236}">
                  <a16:creationId xmlns:a16="http://schemas.microsoft.com/office/drawing/2014/main" id="{1B58692D-824F-E4DA-7958-6D398147DFBE}"/>
                </a:ext>
              </a:extLst>
            </p:cNvPr>
            <p:cNvSpPr/>
            <p:nvPr/>
          </p:nvSpPr>
          <p:spPr>
            <a:xfrm rot="1492103">
              <a:off x="3120551" y="4853846"/>
              <a:ext cx="54745" cy="25948"/>
            </a:xfrm>
            <a:custGeom>
              <a:avLst/>
              <a:gdLst/>
              <a:ahLst/>
              <a:cxnLst/>
              <a:rect l="l" t="t" r="r" b="b"/>
              <a:pathLst>
                <a:path w="2190" h="1038" fill="none" extrusionOk="0">
                  <a:moveTo>
                    <a:pt x="0" y="1038"/>
                  </a:moveTo>
                  <a:lnTo>
                    <a:pt x="2189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47;p23">
              <a:extLst>
                <a:ext uri="{FF2B5EF4-FFF2-40B4-BE49-F238E27FC236}">
                  <a16:creationId xmlns:a16="http://schemas.microsoft.com/office/drawing/2014/main" id="{A2F8679F-6B2C-77A9-78ED-9B28CA967D02}"/>
                </a:ext>
              </a:extLst>
            </p:cNvPr>
            <p:cNvSpPr/>
            <p:nvPr/>
          </p:nvSpPr>
          <p:spPr>
            <a:xfrm rot="1492103">
              <a:off x="3120759" y="4862950"/>
              <a:ext cx="54420" cy="26273"/>
            </a:xfrm>
            <a:custGeom>
              <a:avLst/>
              <a:gdLst/>
              <a:ahLst/>
              <a:cxnLst/>
              <a:rect l="l" t="t" r="r" b="b"/>
              <a:pathLst>
                <a:path w="2177" h="1051" fill="none" extrusionOk="0">
                  <a:moveTo>
                    <a:pt x="1" y="1051"/>
                  </a:moveTo>
                  <a:lnTo>
                    <a:pt x="2177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48;p23">
              <a:extLst>
                <a:ext uri="{FF2B5EF4-FFF2-40B4-BE49-F238E27FC236}">
                  <a16:creationId xmlns:a16="http://schemas.microsoft.com/office/drawing/2014/main" id="{E57CB376-FDBD-8D87-E9B6-222732E29B28}"/>
                </a:ext>
              </a:extLst>
            </p:cNvPr>
            <p:cNvSpPr/>
            <p:nvPr/>
          </p:nvSpPr>
          <p:spPr>
            <a:xfrm rot="1492103">
              <a:off x="3120766" y="4872782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0" y="1051"/>
                  </a:moveTo>
                  <a:lnTo>
                    <a:pt x="2189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49;p23">
              <a:extLst>
                <a:ext uri="{FF2B5EF4-FFF2-40B4-BE49-F238E27FC236}">
                  <a16:creationId xmlns:a16="http://schemas.microsoft.com/office/drawing/2014/main" id="{0D982D3E-0D62-3050-E03B-0EDF6FA2BB80}"/>
                </a:ext>
              </a:extLst>
            </p:cNvPr>
            <p:cNvSpPr/>
            <p:nvPr/>
          </p:nvSpPr>
          <p:spPr>
            <a:xfrm rot="1492103">
              <a:off x="3121028" y="4881968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1" y="1051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50;p23">
              <a:extLst>
                <a:ext uri="{FF2B5EF4-FFF2-40B4-BE49-F238E27FC236}">
                  <a16:creationId xmlns:a16="http://schemas.microsoft.com/office/drawing/2014/main" id="{A0CEDC9D-F623-AA38-B27E-8AA48F1AA299}"/>
                </a:ext>
              </a:extLst>
            </p:cNvPr>
            <p:cNvSpPr/>
            <p:nvPr/>
          </p:nvSpPr>
          <p:spPr>
            <a:xfrm rot="1492103">
              <a:off x="3120985" y="4892735"/>
              <a:ext cx="54745" cy="25973"/>
            </a:xfrm>
            <a:custGeom>
              <a:avLst/>
              <a:gdLst/>
              <a:ahLst/>
              <a:cxnLst/>
              <a:rect l="l" t="t" r="r" b="b"/>
              <a:pathLst>
                <a:path w="2190" h="1039" fill="none" extrusionOk="0">
                  <a:moveTo>
                    <a:pt x="1" y="1039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51;p23">
              <a:extLst>
                <a:ext uri="{FF2B5EF4-FFF2-40B4-BE49-F238E27FC236}">
                  <a16:creationId xmlns:a16="http://schemas.microsoft.com/office/drawing/2014/main" id="{2C89A926-4798-3145-DAA3-CC7CC381A688}"/>
                </a:ext>
              </a:extLst>
            </p:cNvPr>
            <p:cNvSpPr/>
            <p:nvPr/>
          </p:nvSpPr>
          <p:spPr>
            <a:xfrm rot="1492103">
              <a:off x="3420507" y="4799371"/>
              <a:ext cx="261303" cy="140788"/>
            </a:xfrm>
            <a:custGeom>
              <a:avLst/>
              <a:gdLst/>
              <a:ahLst/>
              <a:cxnLst/>
              <a:rect l="l" t="t" r="r" b="b"/>
              <a:pathLst>
                <a:path w="10453" h="5632" fill="none" extrusionOk="0">
                  <a:moveTo>
                    <a:pt x="0" y="1"/>
                  </a:moveTo>
                  <a:cubicBezTo>
                    <a:pt x="0" y="1"/>
                    <a:pt x="2658" y="5100"/>
                    <a:pt x="3063" y="5632"/>
                  </a:cubicBezTo>
                  <a:cubicBezTo>
                    <a:pt x="3063" y="5632"/>
                    <a:pt x="6353" y="3911"/>
                    <a:pt x="7011" y="3974"/>
                  </a:cubicBezTo>
                  <a:cubicBezTo>
                    <a:pt x="7656" y="4050"/>
                    <a:pt x="8263" y="4278"/>
                    <a:pt x="8263" y="4278"/>
                  </a:cubicBezTo>
                  <a:lnTo>
                    <a:pt x="10452" y="324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52;p23">
              <a:extLst>
                <a:ext uri="{FF2B5EF4-FFF2-40B4-BE49-F238E27FC236}">
                  <a16:creationId xmlns:a16="http://schemas.microsoft.com/office/drawing/2014/main" id="{B5BD3615-2542-0EE0-15AE-D9AF76F4CB03}"/>
                </a:ext>
              </a:extLst>
            </p:cNvPr>
            <p:cNvSpPr/>
            <p:nvPr/>
          </p:nvSpPr>
          <p:spPr>
            <a:xfrm rot="1492103">
              <a:off x="3630288" y="4899488"/>
              <a:ext cx="25323" cy="25973"/>
            </a:xfrm>
            <a:custGeom>
              <a:avLst/>
              <a:gdLst/>
              <a:ahLst/>
              <a:cxnLst/>
              <a:rect l="l" t="t" r="r" b="b"/>
              <a:pathLst>
                <a:path w="1013" h="1039" fill="none" extrusionOk="0">
                  <a:moveTo>
                    <a:pt x="899" y="330"/>
                  </a:moveTo>
                  <a:cubicBezTo>
                    <a:pt x="1013" y="558"/>
                    <a:pt x="924" y="823"/>
                    <a:pt x="709" y="937"/>
                  </a:cubicBezTo>
                  <a:cubicBezTo>
                    <a:pt x="481" y="1038"/>
                    <a:pt x="216" y="937"/>
                    <a:pt x="102" y="709"/>
                  </a:cubicBezTo>
                  <a:cubicBezTo>
                    <a:pt x="1" y="482"/>
                    <a:pt x="89" y="203"/>
                    <a:pt x="304" y="102"/>
                  </a:cubicBezTo>
                  <a:cubicBezTo>
                    <a:pt x="519" y="1"/>
                    <a:pt x="798" y="102"/>
                    <a:pt x="899" y="330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53;p23">
              <a:extLst>
                <a:ext uri="{FF2B5EF4-FFF2-40B4-BE49-F238E27FC236}">
                  <a16:creationId xmlns:a16="http://schemas.microsoft.com/office/drawing/2014/main" id="{016D4B0A-B8F4-7590-4624-C8F589E6644C}"/>
                </a:ext>
              </a:extLst>
            </p:cNvPr>
            <p:cNvSpPr/>
            <p:nvPr/>
          </p:nvSpPr>
          <p:spPr>
            <a:xfrm rot="1492103">
              <a:off x="3118578" y="4745508"/>
              <a:ext cx="116440" cy="100617"/>
            </a:xfrm>
            <a:custGeom>
              <a:avLst/>
              <a:gdLst/>
              <a:ahLst/>
              <a:cxnLst/>
              <a:rect l="l" t="t" r="r" b="b"/>
              <a:pathLst>
                <a:path w="4658" h="4025" fill="none" extrusionOk="0">
                  <a:moveTo>
                    <a:pt x="1469" y="4012"/>
                  </a:moveTo>
                  <a:lnTo>
                    <a:pt x="4341" y="2633"/>
                  </a:lnTo>
                  <a:cubicBezTo>
                    <a:pt x="4341" y="2633"/>
                    <a:pt x="4657" y="2544"/>
                    <a:pt x="4278" y="1785"/>
                  </a:cubicBezTo>
                  <a:cubicBezTo>
                    <a:pt x="3898" y="1026"/>
                    <a:pt x="3506" y="343"/>
                    <a:pt x="3506" y="343"/>
                  </a:cubicBezTo>
                  <a:cubicBezTo>
                    <a:pt x="3506" y="343"/>
                    <a:pt x="3443" y="1"/>
                    <a:pt x="2873" y="279"/>
                  </a:cubicBezTo>
                  <a:cubicBezTo>
                    <a:pt x="2304" y="545"/>
                    <a:pt x="418" y="1456"/>
                    <a:pt x="418" y="1456"/>
                  </a:cubicBezTo>
                  <a:cubicBezTo>
                    <a:pt x="418" y="1456"/>
                    <a:pt x="1" y="1671"/>
                    <a:pt x="266" y="2152"/>
                  </a:cubicBezTo>
                  <a:cubicBezTo>
                    <a:pt x="532" y="2620"/>
                    <a:pt x="1000" y="3683"/>
                    <a:pt x="1000" y="3683"/>
                  </a:cubicBezTo>
                  <a:cubicBezTo>
                    <a:pt x="1000" y="3683"/>
                    <a:pt x="1203" y="4025"/>
                    <a:pt x="1469" y="4012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54;p23">
              <a:extLst>
                <a:ext uri="{FF2B5EF4-FFF2-40B4-BE49-F238E27FC236}">
                  <a16:creationId xmlns:a16="http://schemas.microsoft.com/office/drawing/2014/main" id="{E55A8AFA-E1FF-10B5-FA9D-FF5488C409AC}"/>
                </a:ext>
              </a:extLst>
            </p:cNvPr>
            <p:cNvSpPr/>
            <p:nvPr/>
          </p:nvSpPr>
          <p:spPr>
            <a:xfrm rot="1492103">
              <a:off x="3231118" y="4743928"/>
              <a:ext cx="112941" cy="101891"/>
            </a:xfrm>
            <a:custGeom>
              <a:avLst/>
              <a:gdLst/>
              <a:ahLst/>
              <a:cxnLst/>
              <a:rect l="l" t="t" r="r" b="b"/>
              <a:pathLst>
                <a:path w="4518" h="4076" fill="none" extrusionOk="0">
                  <a:moveTo>
                    <a:pt x="1025" y="3569"/>
                  </a:moveTo>
                  <a:lnTo>
                    <a:pt x="177" y="1975"/>
                  </a:lnTo>
                  <a:cubicBezTo>
                    <a:pt x="177" y="1975"/>
                    <a:pt x="0" y="1620"/>
                    <a:pt x="696" y="1291"/>
                  </a:cubicBezTo>
                  <a:cubicBezTo>
                    <a:pt x="1405" y="950"/>
                    <a:pt x="3151" y="114"/>
                    <a:pt x="3151" y="114"/>
                  </a:cubicBezTo>
                  <a:cubicBezTo>
                    <a:pt x="3151" y="114"/>
                    <a:pt x="3594" y="1"/>
                    <a:pt x="3822" y="570"/>
                  </a:cubicBezTo>
                  <a:cubicBezTo>
                    <a:pt x="4062" y="1139"/>
                    <a:pt x="4404" y="1987"/>
                    <a:pt x="4404" y="1987"/>
                  </a:cubicBezTo>
                  <a:cubicBezTo>
                    <a:pt x="4404" y="1987"/>
                    <a:pt x="4518" y="2544"/>
                    <a:pt x="4176" y="2683"/>
                  </a:cubicBezTo>
                  <a:cubicBezTo>
                    <a:pt x="3328" y="3038"/>
                    <a:pt x="1481" y="3974"/>
                    <a:pt x="1481" y="3974"/>
                  </a:cubicBezTo>
                  <a:cubicBezTo>
                    <a:pt x="1481" y="3974"/>
                    <a:pt x="1266" y="4075"/>
                    <a:pt x="1025" y="356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55;p23">
              <a:extLst>
                <a:ext uri="{FF2B5EF4-FFF2-40B4-BE49-F238E27FC236}">
                  <a16:creationId xmlns:a16="http://schemas.microsoft.com/office/drawing/2014/main" id="{F0CB0D36-0785-4C77-70B7-FC2A3414EFDB}"/>
                </a:ext>
              </a:extLst>
            </p:cNvPr>
            <p:cNvSpPr/>
            <p:nvPr/>
          </p:nvSpPr>
          <p:spPr>
            <a:xfrm rot="1492103">
              <a:off x="3340741" y="4741202"/>
              <a:ext cx="116115" cy="104416"/>
            </a:xfrm>
            <a:custGeom>
              <a:avLst/>
              <a:gdLst/>
              <a:ahLst/>
              <a:cxnLst/>
              <a:rect l="l" t="t" r="r" b="b"/>
              <a:pathLst>
                <a:path w="4645" h="4177" fill="none" extrusionOk="0">
                  <a:moveTo>
                    <a:pt x="165" y="1924"/>
                  </a:moveTo>
                  <a:lnTo>
                    <a:pt x="1013" y="3696"/>
                  </a:lnTo>
                  <a:cubicBezTo>
                    <a:pt x="1013" y="3696"/>
                    <a:pt x="1202" y="4176"/>
                    <a:pt x="1785" y="3911"/>
                  </a:cubicBezTo>
                  <a:cubicBezTo>
                    <a:pt x="2354" y="3658"/>
                    <a:pt x="4290" y="2721"/>
                    <a:pt x="4290" y="2721"/>
                  </a:cubicBezTo>
                  <a:cubicBezTo>
                    <a:pt x="4290" y="2721"/>
                    <a:pt x="4644" y="2607"/>
                    <a:pt x="4163" y="1696"/>
                  </a:cubicBezTo>
                  <a:cubicBezTo>
                    <a:pt x="3695" y="798"/>
                    <a:pt x="3569" y="443"/>
                    <a:pt x="3569" y="443"/>
                  </a:cubicBezTo>
                  <a:cubicBezTo>
                    <a:pt x="3569" y="443"/>
                    <a:pt x="3379" y="1"/>
                    <a:pt x="2544" y="494"/>
                  </a:cubicBezTo>
                  <a:cubicBezTo>
                    <a:pt x="2379" y="583"/>
                    <a:pt x="696" y="1367"/>
                    <a:pt x="696" y="1367"/>
                  </a:cubicBezTo>
                  <a:cubicBezTo>
                    <a:pt x="696" y="1367"/>
                    <a:pt x="0" y="1570"/>
                    <a:pt x="165" y="1924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56;p23">
              <a:extLst>
                <a:ext uri="{FF2B5EF4-FFF2-40B4-BE49-F238E27FC236}">
                  <a16:creationId xmlns:a16="http://schemas.microsoft.com/office/drawing/2014/main" id="{4377C93B-6DFB-02D1-FBCE-6B4430F0988F}"/>
                </a:ext>
              </a:extLst>
            </p:cNvPr>
            <p:cNvSpPr/>
            <p:nvPr/>
          </p:nvSpPr>
          <p:spPr>
            <a:xfrm rot="1492103">
              <a:off x="3468287" y="4744327"/>
              <a:ext cx="166411" cy="111041"/>
            </a:xfrm>
            <a:custGeom>
              <a:avLst/>
              <a:gdLst/>
              <a:ahLst/>
              <a:cxnLst/>
              <a:rect l="l" t="t" r="r" b="b"/>
              <a:pathLst>
                <a:path w="6657" h="4442" fill="none" extrusionOk="0">
                  <a:moveTo>
                    <a:pt x="102" y="2316"/>
                  </a:moveTo>
                  <a:lnTo>
                    <a:pt x="899" y="3973"/>
                  </a:lnTo>
                  <a:cubicBezTo>
                    <a:pt x="899" y="3973"/>
                    <a:pt x="1025" y="4442"/>
                    <a:pt x="1974" y="3986"/>
                  </a:cubicBezTo>
                  <a:cubicBezTo>
                    <a:pt x="2923" y="3530"/>
                    <a:pt x="5859" y="2126"/>
                    <a:pt x="5859" y="2126"/>
                  </a:cubicBezTo>
                  <a:cubicBezTo>
                    <a:pt x="5859" y="2126"/>
                    <a:pt x="6656" y="1885"/>
                    <a:pt x="5821" y="1278"/>
                  </a:cubicBezTo>
                  <a:cubicBezTo>
                    <a:pt x="4973" y="658"/>
                    <a:pt x="4227" y="203"/>
                    <a:pt x="4227" y="203"/>
                  </a:cubicBezTo>
                  <a:cubicBezTo>
                    <a:pt x="4227" y="203"/>
                    <a:pt x="4037" y="0"/>
                    <a:pt x="3328" y="342"/>
                  </a:cubicBezTo>
                  <a:cubicBezTo>
                    <a:pt x="2607" y="683"/>
                    <a:pt x="367" y="1772"/>
                    <a:pt x="367" y="1772"/>
                  </a:cubicBezTo>
                  <a:cubicBezTo>
                    <a:pt x="367" y="1772"/>
                    <a:pt x="0" y="1911"/>
                    <a:pt x="102" y="231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57;p23">
              <a:extLst>
                <a:ext uri="{FF2B5EF4-FFF2-40B4-BE49-F238E27FC236}">
                  <a16:creationId xmlns:a16="http://schemas.microsoft.com/office/drawing/2014/main" id="{1A934A98-7431-B923-0D18-57A167C1D406}"/>
                </a:ext>
              </a:extLst>
            </p:cNvPr>
            <p:cNvSpPr/>
            <p:nvPr/>
          </p:nvSpPr>
          <p:spPr>
            <a:xfrm rot="1492103">
              <a:off x="3518613" y="4748448"/>
              <a:ext cx="31647" cy="87668"/>
            </a:xfrm>
            <a:custGeom>
              <a:avLst/>
              <a:gdLst/>
              <a:ahLst/>
              <a:cxnLst/>
              <a:rect l="l" t="t" r="r" b="b"/>
              <a:pathLst>
                <a:path w="1266" h="3507" fill="none" extrusionOk="0">
                  <a:moveTo>
                    <a:pt x="0" y="520"/>
                  </a:moveTo>
                  <a:lnTo>
                    <a:pt x="25" y="3506"/>
                  </a:lnTo>
                  <a:lnTo>
                    <a:pt x="1265" y="2911"/>
                  </a:lnTo>
                  <a:lnTo>
                    <a:pt x="1088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58;p23">
              <a:extLst>
                <a:ext uri="{FF2B5EF4-FFF2-40B4-BE49-F238E27FC236}">
                  <a16:creationId xmlns:a16="http://schemas.microsoft.com/office/drawing/2014/main" id="{FD3B5B98-1CD6-72A4-5899-1355956F7A2C}"/>
                </a:ext>
              </a:extLst>
            </p:cNvPr>
            <p:cNvSpPr/>
            <p:nvPr/>
          </p:nvSpPr>
          <p:spPr>
            <a:xfrm rot="1492103">
              <a:off x="3276937" y="4753688"/>
              <a:ext cx="16774" cy="81643"/>
            </a:xfrm>
            <a:custGeom>
              <a:avLst/>
              <a:gdLst/>
              <a:ahLst/>
              <a:cxnLst/>
              <a:rect l="l" t="t" r="r" b="b"/>
              <a:pathLst>
                <a:path w="671" h="3266" fill="none" extrusionOk="0">
                  <a:moveTo>
                    <a:pt x="0" y="3266"/>
                  </a:moveTo>
                  <a:lnTo>
                    <a:pt x="228" y="203"/>
                  </a:lnTo>
                  <a:lnTo>
                    <a:pt x="671" y="1"/>
                  </a:lnTo>
                  <a:lnTo>
                    <a:pt x="544" y="310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59;p23">
              <a:extLst>
                <a:ext uri="{FF2B5EF4-FFF2-40B4-BE49-F238E27FC236}">
                  <a16:creationId xmlns:a16="http://schemas.microsoft.com/office/drawing/2014/main" id="{CC00A39C-05F5-DFC7-1E70-E9604A2CD828}"/>
                </a:ext>
              </a:extLst>
            </p:cNvPr>
            <p:cNvSpPr/>
            <p:nvPr/>
          </p:nvSpPr>
          <p:spPr>
            <a:xfrm rot="1492103">
              <a:off x="3307873" y="4759585"/>
              <a:ext cx="19323" cy="75319"/>
            </a:xfrm>
            <a:custGeom>
              <a:avLst/>
              <a:gdLst/>
              <a:ahLst/>
              <a:cxnLst/>
              <a:rect l="l" t="t" r="r" b="b"/>
              <a:pathLst>
                <a:path w="773" h="3013" fill="none" extrusionOk="0">
                  <a:moveTo>
                    <a:pt x="203" y="3012"/>
                  </a:moveTo>
                  <a:lnTo>
                    <a:pt x="0" y="76"/>
                  </a:lnTo>
                  <a:lnTo>
                    <a:pt x="291" y="0"/>
                  </a:lnTo>
                  <a:lnTo>
                    <a:pt x="772" y="2746"/>
                  </a:ln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532;p23">
            <a:extLst>
              <a:ext uri="{FF2B5EF4-FFF2-40B4-BE49-F238E27FC236}">
                <a16:creationId xmlns:a16="http://schemas.microsoft.com/office/drawing/2014/main" id="{377B424A-FE9D-B1F1-9D91-668743175DCE}"/>
              </a:ext>
            </a:extLst>
          </p:cNvPr>
          <p:cNvGrpSpPr/>
          <p:nvPr/>
        </p:nvGrpSpPr>
        <p:grpSpPr>
          <a:xfrm>
            <a:off x="4496001" y="3680135"/>
            <a:ext cx="339205" cy="282250"/>
            <a:chOff x="2967600" y="4528286"/>
            <a:chExt cx="765827" cy="670678"/>
          </a:xfrm>
        </p:grpSpPr>
        <p:sp>
          <p:nvSpPr>
            <p:cNvPr id="119" name="Google Shape;533;p23">
              <a:extLst>
                <a:ext uri="{FF2B5EF4-FFF2-40B4-BE49-F238E27FC236}">
                  <a16:creationId xmlns:a16="http://schemas.microsoft.com/office/drawing/2014/main" id="{7545F74A-514C-C9D9-261E-80C77F54543B}"/>
                </a:ext>
              </a:extLst>
            </p:cNvPr>
            <p:cNvSpPr/>
            <p:nvPr/>
          </p:nvSpPr>
          <p:spPr>
            <a:xfrm rot="1492103">
              <a:off x="3031179" y="4642031"/>
              <a:ext cx="638671" cy="443188"/>
            </a:xfrm>
            <a:custGeom>
              <a:avLst/>
              <a:gdLst/>
              <a:ahLst/>
              <a:cxnLst/>
              <a:rect l="l" t="t" r="r" b="b"/>
              <a:pathLst>
                <a:path w="25549" h="17729" fill="none" extrusionOk="0">
                  <a:moveTo>
                    <a:pt x="3848" y="17728"/>
                  </a:moveTo>
                  <a:lnTo>
                    <a:pt x="1620" y="13059"/>
                  </a:lnTo>
                  <a:cubicBezTo>
                    <a:pt x="1620" y="13059"/>
                    <a:pt x="1" y="9693"/>
                    <a:pt x="1747" y="8503"/>
                  </a:cubicBezTo>
                  <a:cubicBezTo>
                    <a:pt x="3481" y="7314"/>
                    <a:pt x="7112" y="5062"/>
                    <a:pt x="9339" y="3910"/>
                  </a:cubicBezTo>
                  <a:cubicBezTo>
                    <a:pt x="11554" y="2759"/>
                    <a:pt x="16312" y="658"/>
                    <a:pt x="17792" y="329"/>
                  </a:cubicBezTo>
                  <a:cubicBezTo>
                    <a:pt x="19273" y="0"/>
                    <a:pt x="20728" y="607"/>
                    <a:pt x="22778" y="2695"/>
                  </a:cubicBezTo>
                  <a:cubicBezTo>
                    <a:pt x="24840" y="4783"/>
                    <a:pt x="25321" y="5606"/>
                    <a:pt x="25549" y="6783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34;p23">
              <a:extLst>
                <a:ext uri="{FF2B5EF4-FFF2-40B4-BE49-F238E27FC236}">
                  <a16:creationId xmlns:a16="http://schemas.microsoft.com/office/drawing/2014/main" id="{BAC5FCF8-21A9-E78B-0F2E-F1E27B0DFE05}"/>
                </a:ext>
              </a:extLst>
            </p:cNvPr>
            <p:cNvSpPr/>
            <p:nvPr/>
          </p:nvSpPr>
          <p:spPr>
            <a:xfrm rot="1492103">
              <a:off x="3586323" y="4934014"/>
              <a:ext cx="92367" cy="59170"/>
            </a:xfrm>
            <a:custGeom>
              <a:avLst/>
              <a:gdLst/>
              <a:ahLst/>
              <a:cxnLst/>
              <a:rect l="l" t="t" r="r" b="b"/>
              <a:pathLst>
                <a:path w="3695" h="2367" fill="none" extrusionOk="0">
                  <a:moveTo>
                    <a:pt x="3568" y="355"/>
                  </a:moveTo>
                  <a:cubicBezTo>
                    <a:pt x="3695" y="608"/>
                    <a:pt x="3581" y="911"/>
                    <a:pt x="3341" y="1025"/>
                  </a:cubicBezTo>
                  <a:lnTo>
                    <a:pt x="797" y="2240"/>
                  </a:lnTo>
                  <a:cubicBezTo>
                    <a:pt x="544" y="2367"/>
                    <a:pt x="240" y="2253"/>
                    <a:pt x="127" y="2012"/>
                  </a:cubicBezTo>
                  <a:lnTo>
                    <a:pt x="127" y="2012"/>
                  </a:lnTo>
                  <a:cubicBezTo>
                    <a:pt x="0" y="1759"/>
                    <a:pt x="114" y="1456"/>
                    <a:pt x="354" y="1342"/>
                  </a:cubicBezTo>
                  <a:lnTo>
                    <a:pt x="2898" y="127"/>
                  </a:lnTo>
                  <a:cubicBezTo>
                    <a:pt x="3151" y="0"/>
                    <a:pt x="3455" y="114"/>
                    <a:pt x="356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35;p23">
              <a:extLst>
                <a:ext uri="{FF2B5EF4-FFF2-40B4-BE49-F238E27FC236}">
                  <a16:creationId xmlns:a16="http://schemas.microsoft.com/office/drawing/2014/main" id="{31E07A3B-347E-508F-EAD2-DA2DE0F56F27}"/>
                </a:ext>
              </a:extLst>
            </p:cNvPr>
            <p:cNvSpPr/>
            <p:nvPr/>
          </p:nvSpPr>
          <p:spPr>
            <a:xfrm rot="1492103">
              <a:off x="3033742" y="4956619"/>
              <a:ext cx="79118" cy="52846"/>
            </a:xfrm>
            <a:custGeom>
              <a:avLst/>
              <a:gdLst/>
              <a:ahLst/>
              <a:cxnLst/>
              <a:rect l="l" t="t" r="r" b="b"/>
              <a:pathLst>
                <a:path w="3165" h="2114" fill="none" extrusionOk="0">
                  <a:moveTo>
                    <a:pt x="3038" y="355"/>
                  </a:moveTo>
                  <a:cubicBezTo>
                    <a:pt x="3164" y="608"/>
                    <a:pt x="3051" y="911"/>
                    <a:pt x="2810" y="1025"/>
                  </a:cubicBezTo>
                  <a:lnTo>
                    <a:pt x="785" y="2000"/>
                  </a:lnTo>
                  <a:cubicBezTo>
                    <a:pt x="532" y="2114"/>
                    <a:pt x="241" y="2012"/>
                    <a:pt x="115" y="1759"/>
                  </a:cubicBezTo>
                  <a:lnTo>
                    <a:pt x="115" y="1759"/>
                  </a:lnTo>
                  <a:cubicBezTo>
                    <a:pt x="1" y="1506"/>
                    <a:pt x="102" y="1215"/>
                    <a:pt x="355" y="1089"/>
                  </a:cubicBezTo>
                  <a:lnTo>
                    <a:pt x="2380" y="127"/>
                  </a:lnTo>
                  <a:cubicBezTo>
                    <a:pt x="2620" y="0"/>
                    <a:pt x="2924" y="114"/>
                    <a:pt x="3038" y="35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36;p23">
              <a:extLst>
                <a:ext uri="{FF2B5EF4-FFF2-40B4-BE49-F238E27FC236}">
                  <a16:creationId xmlns:a16="http://schemas.microsoft.com/office/drawing/2014/main" id="{67BB85D2-8938-D955-7AF6-DDDC2E3562BA}"/>
                </a:ext>
              </a:extLst>
            </p:cNvPr>
            <p:cNvSpPr/>
            <p:nvPr/>
          </p:nvSpPr>
          <p:spPr>
            <a:xfrm rot="1492103">
              <a:off x="3106220" y="4931459"/>
              <a:ext cx="121815" cy="121790"/>
            </a:xfrm>
            <a:custGeom>
              <a:avLst/>
              <a:gdLst/>
              <a:ahLst/>
              <a:cxnLst/>
              <a:rect l="l" t="t" r="r" b="b"/>
              <a:pathLst>
                <a:path w="4873" h="4872" fill="none" extrusionOk="0">
                  <a:moveTo>
                    <a:pt x="4366" y="1518"/>
                  </a:moveTo>
                  <a:cubicBezTo>
                    <a:pt x="4873" y="2581"/>
                    <a:pt x="4430" y="3859"/>
                    <a:pt x="3367" y="4366"/>
                  </a:cubicBezTo>
                  <a:cubicBezTo>
                    <a:pt x="2304" y="4872"/>
                    <a:pt x="1026" y="4429"/>
                    <a:pt x="520" y="3366"/>
                  </a:cubicBezTo>
                  <a:cubicBezTo>
                    <a:pt x="1" y="2290"/>
                    <a:pt x="456" y="1025"/>
                    <a:pt x="1519" y="506"/>
                  </a:cubicBezTo>
                  <a:cubicBezTo>
                    <a:pt x="2582" y="0"/>
                    <a:pt x="3860" y="456"/>
                    <a:pt x="4366" y="1518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37;p23">
              <a:extLst>
                <a:ext uri="{FF2B5EF4-FFF2-40B4-BE49-F238E27FC236}">
                  <a16:creationId xmlns:a16="http://schemas.microsoft.com/office/drawing/2014/main" id="{84DDB6A5-FC71-1CAA-0ED3-BC8F7988244C}"/>
                </a:ext>
              </a:extLst>
            </p:cNvPr>
            <p:cNvSpPr/>
            <p:nvPr/>
          </p:nvSpPr>
          <p:spPr>
            <a:xfrm rot="1492103">
              <a:off x="3135638" y="4960928"/>
              <a:ext cx="63295" cy="62970"/>
            </a:xfrm>
            <a:custGeom>
              <a:avLst/>
              <a:gdLst/>
              <a:ahLst/>
              <a:cxnLst/>
              <a:rect l="l" t="t" r="r" b="b"/>
              <a:pathLst>
                <a:path w="2532" h="2519" fill="none" extrusionOk="0">
                  <a:moveTo>
                    <a:pt x="2266" y="785"/>
                  </a:moveTo>
                  <a:cubicBezTo>
                    <a:pt x="2531" y="1329"/>
                    <a:pt x="2291" y="2000"/>
                    <a:pt x="1747" y="2266"/>
                  </a:cubicBezTo>
                  <a:cubicBezTo>
                    <a:pt x="1190" y="2519"/>
                    <a:pt x="532" y="2291"/>
                    <a:pt x="266" y="1734"/>
                  </a:cubicBezTo>
                  <a:cubicBezTo>
                    <a:pt x="1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6" y="785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38;p23">
              <a:extLst>
                <a:ext uri="{FF2B5EF4-FFF2-40B4-BE49-F238E27FC236}">
                  <a16:creationId xmlns:a16="http://schemas.microsoft.com/office/drawing/2014/main" id="{B5D360C0-F2A2-8044-38C4-BC5DD83E49D9}"/>
                </a:ext>
              </a:extLst>
            </p:cNvPr>
            <p:cNvSpPr/>
            <p:nvPr/>
          </p:nvSpPr>
          <p:spPr>
            <a:xfrm rot="1492103">
              <a:off x="3161884" y="4987202"/>
              <a:ext cx="10799" cy="10449"/>
            </a:xfrm>
            <a:custGeom>
              <a:avLst/>
              <a:gdLst/>
              <a:ahLst/>
              <a:cxnLst/>
              <a:rect l="l" t="t" r="r" b="b"/>
              <a:pathLst>
                <a:path w="432" h="418" fill="none" extrusionOk="0">
                  <a:moveTo>
                    <a:pt x="381" y="127"/>
                  </a:moveTo>
                  <a:cubicBezTo>
                    <a:pt x="431" y="228"/>
                    <a:pt x="381" y="329"/>
                    <a:pt x="292" y="380"/>
                  </a:cubicBezTo>
                  <a:cubicBezTo>
                    <a:pt x="203" y="418"/>
                    <a:pt x="90" y="380"/>
                    <a:pt x="52" y="291"/>
                  </a:cubicBezTo>
                  <a:cubicBezTo>
                    <a:pt x="1" y="203"/>
                    <a:pt x="39" y="89"/>
                    <a:pt x="140" y="51"/>
                  </a:cubicBezTo>
                  <a:cubicBezTo>
                    <a:pt x="229" y="0"/>
                    <a:pt x="343" y="38"/>
                    <a:pt x="381" y="127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39;p23">
              <a:extLst>
                <a:ext uri="{FF2B5EF4-FFF2-40B4-BE49-F238E27FC236}">
                  <a16:creationId xmlns:a16="http://schemas.microsoft.com/office/drawing/2014/main" id="{E00718CE-0F7F-BDF3-4244-EA1316153FF1}"/>
                </a:ext>
              </a:extLst>
            </p:cNvPr>
            <p:cNvSpPr/>
            <p:nvPr/>
          </p:nvSpPr>
          <p:spPr>
            <a:xfrm rot="1492103">
              <a:off x="3466021" y="4921760"/>
              <a:ext cx="121790" cy="12179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4353" y="1519"/>
                  </a:moveTo>
                  <a:cubicBezTo>
                    <a:pt x="4872" y="2582"/>
                    <a:pt x="4416" y="3860"/>
                    <a:pt x="3353" y="4366"/>
                  </a:cubicBezTo>
                  <a:cubicBezTo>
                    <a:pt x="2291" y="4872"/>
                    <a:pt x="1013" y="4429"/>
                    <a:pt x="506" y="3366"/>
                  </a:cubicBezTo>
                  <a:cubicBezTo>
                    <a:pt x="0" y="2303"/>
                    <a:pt x="443" y="1025"/>
                    <a:pt x="1506" y="519"/>
                  </a:cubicBezTo>
                  <a:cubicBezTo>
                    <a:pt x="2569" y="0"/>
                    <a:pt x="3847" y="456"/>
                    <a:pt x="4353" y="151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40;p23">
              <a:extLst>
                <a:ext uri="{FF2B5EF4-FFF2-40B4-BE49-F238E27FC236}">
                  <a16:creationId xmlns:a16="http://schemas.microsoft.com/office/drawing/2014/main" id="{2F25BC32-39EC-8DAB-94FB-9C528DE119AB}"/>
                </a:ext>
              </a:extLst>
            </p:cNvPr>
            <p:cNvSpPr/>
            <p:nvPr/>
          </p:nvSpPr>
          <p:spPr>
            <a:xfrm rot="1492103">
              <a:off x="3495074" y="4951083"/>
              <a:ext cx="63295" cy="63295"/>
            </a:xfrm>
            <a:custGeom>
              <a:avLst/>
              <a:gdLst/>
              <a:ahLst/>
              <a:cxnLst/>
              <a:rect l="l" t="t" r="r" b="b"/>
              <a:pathLst>
                <a:path w="2532" h="2532" fill="none" extrusionOk="0">
                  <a:moveTo>
                    <a:pt x="2265" y="786"/>
                  </a:moveTo>
                  <a:cubicBezTo>
                    <a:pt x="2531" y="1342"/>
                    <a:pt x="2303" y="2000"/>
                    <a:pt x="1747" y="2266"/>
                  </a:cubicBezTo>
                  <a:cubicBezTo>
                    <a:pt x="1190" y="2532"/>
                    <a:pt x="532" y="2291"/>
                    <a:pt x="266" y="1747"/>
                  </a:cubicBezTo>
                  <a:cubicBezTo>
                    <a:pt x="0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5" y="78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41;p23">
              <a:extLst>
                <a:ext uri="{FF2B5EF4-FFF2-40B4-BE49-F238E27FC236}">
                  <a16:creationId xmlns:a16="http://schemas.microsoft.com/office/drawing/2014/main" id="{D8FF4874-46D7-C120-8746-ECC40DAF27E1}"/>
                </a:ext>
              </a:extLst>
            </p:cNvPr>
            <p:cNvSpPr/>
            <p:nvPr/>
          </p:nvSpPr>
          <p:spPr>
            <a:xfrm rot="1492103">
              <a:off x="3521700" y="4977434"/>
              <a:ext cx="10449" cy="10449"/>
            </a:xfrm>
            <a:custGeom>
              <a:avLst/>
              <a:gdLst/>
              <a:ahLst/>
              <a:cxnLst/>
              <a:rect l="l" t="t" r="r" b="b"/>
              <a:pathLst>
                <a:path w="418" h="418" fill="none" extrusionOk="0">
                  <a:moveTo>
                    <a:pt x="367" y="139"/>
                  </a:moveTo>
                  <a:cubicBezTo>
                    <a:pt x="418" y="228"/>
                    <a:pt x="380" y="329"/>
                    <a:pt x="291" y="380"/>
                  </a:cubicBezTo>
                  <a:cubicBezTo>
                    <a:pt x="190" y="418"/>
                    <a:pt x="89" y="380"/>
                    <a:pt x="38" y="291"/>
                  </a:cubicBezTo>
                  <a:cubicBezTo>
                    <a:pt x="0" y="203"/>
                    <a:pt x="38" y="89"/>
                    <a:pt x="127" y="51"/>
                  </a:cubicBezTo>
                  <a:cubicBezTo>
                    <a:pt x="215" y="0"/>
                    <a:pt x="329" y="38"/>
                    <a:pt x="367" y="13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42;p23">
              <a:extLst>
                <a:ext uri="{FF2B5EF4-FFF2-40B4-BE49-F238E27FC236}">
                  <a16:creationId xmlns:a16="http://schemas.microsoft.com/office/drawing/2014/main" id="{1D72BAFC-57EB-0F3D-9590-786D7EB58EAF}"/>
                </a:ext>
              </a:extLst>
            </p:cNvPr>
            <p:cNvSpPr/>
            <p:nvPr/>
          </p:nvSpPr>
          <p:spPr>
            <a:xfrm rot="1492103">
              <a:off x="3233231" y="4922499"/>
              <a:ext cx="226531" cy="114215"/>
            </a:xfrm>
            <a:custGeom>
              <a:avLst/>
              <a:gdLst/>
              <a:ahLst/>
              <a:cxnLst/>
              <a:rect l="l" t="t" r="r" b="b"/>
              <a:pathLst>
                <a:path w="9062" h="4569" fill="none" extrusionOk="0">
                  <a:moveTo>
                    <a:pt x="1" y="4568"/>
                  </a:moveTo>
                  <a:lnTo>
                    <a:pt x="906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43;p23">
              <a:extLst>
                <a:ext uri="{FF2B5EF4-FFF2-40B4-BE49-F238E27FC236}">
                  <a16:creationId xmlns:a16="http://schemas.microsoft.com/office/drawing/2014/main" id="{36C6E3D4-2C1B-8A9D-2CA5-1BE2D9F37DB0}"/>
                </a:ext>
              </a:extLst>
            </p:cNvPr>
            <p:cNvSpPr/>
            <p:nvPr/>
          </p:nvSpPr>
          <p:spPr>
            <a:xfrm rot="1492103">
              <a:off x="3101594" y="4637243"/>
              <a:ext cx="468486" cy="230306"/>
            </a:xfrm>
            <a:custGeom>
              <a:avLst/>
              <a:gdLst/>
              <a:ahLst/>
              <a:cxnLst/>
              <a:rect l="l" t="t" r="r" b="b"/>
              <a:pathLst>
                <a:path w="18741" h="9213" fill="none" extrusionOk="0">
                  <a:moveTo>
                    <a:pt x="0" y="9212"/>
                  </a:moveTo>
                  <a:lnTo>
                    <a:pt x="18741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44;p23">
              <a:extLst>
                <a:ext uri="{FF2B5EF4-FFF2-40B4-BE49-F238E27FC236}">
                  <a16:creationId xmlns:a16="http://schemas.microsoft.com/office/drawing/2014/main" id="{D4C60F72-930E-A4AD-3543-09A94FF7D59C}"/>
                </a:ext>
              </a:extLst>
            </p:cNvPr>
            <p:cNvSpPr/>
            <p:nvPr/>
          </p:nvSpPr>
          <p:spPr>
            <a:xfrm rot="1492103">
              <a:off x="3405727" y="4761832"/>
              <a:ext cx="97142" cy="202783"/>
            </a:xfrm>
            <a:custGeom>
              <a:avLst/>
              <a:gdLst/>
              <a:ahLst/>
              <a:cxnLst/>
              <a:rect l="l" t="t" r="r" b="b"/>
              <a:pathLst>
                <a:path w="3886" h="8112" fill="none" extrusionOk="0">
                  <a:moveTo>
                    <a:pt x="1" y="1"/>
                  </a:moveTo>
                  <a:cubicBezTo>
                    <a:pt x="1" y="1"/>
                    <a:pt x="3443" y="7504"/>
                    <a:pt x="3885" y="8112"/>
                  </a:cubicBez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545;p23">
              <a:extLst>
                <a:ext uri="{FF2B5EF4-FFF2-40B4-BE49-F238E27FC236}">
                  <a16:creationId xmlns:a16="http://schemas.microsoft.com/office/drawing/2014/main" id="{3346B8E1-AFEA-4E17-3349-DD6EC2989CE6}"/>
                </a:ext>
              </a:extLst>
            </p:cNvPr>
            <p:cNvSpPr/>
            <p:nvPr/>
          </p:nvSpPr>
          <p:spPr>
            <a:xfrm rot="1492103">
              <a:off x="3083492" y="4713707"/>
              <a:ext cx="528906" cy="259078"/>
            </a:xfrm>
            <a:custGeom>
              <a:avLst/>
              <a:gdLst/>
              <a:ahLst/>
              <a:cxnLst/>
              <a:rect l="l" t="t" r="r" b="b"/>
              <a:pathLst>
                <a:path w="21158" h="10364" fill="none" extrusionOk="0">
                  <a:moveTo>
                    <a:pt x="1" y="10364"/>
                  </a:moveTo>
                  <a:lnTo>
                    <a:pt x="21158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546;p23">
              <a:extLst>
                <a:ext uri="{FF2B5EF4-FFF2-40B4-BE49-F238E27FC236}">
                  <a16:creationId xmlns:a16="http://schemas.microsoft.com/office/drawing/2014/main" id="{4E32D2AE-8892-5F4A-7EE3-E0041963B21D}"/>
                </a:ext>
              </a:extLst>
            </p:cNvPr>
            <p:cNvSpPr/>
            <p:nvPr/>
          </p:nvSpPr>
          <p:spPr>
            <a:xfrm rot="1492103">
              <a:off x="3120551" y="4853846"/>
              <a:ext cx="54745" cy="25948"/>
            </a:xfrm>
            <a:custGeom>
              <a:avLst/>
              <a:gdLst/>
              <a:ahLst/>
              <a:cxnLst/>
              <a:rect l="l" t="t" r="r" b="b"/>
              <a:pathLst>
                <a:path w="2190" h="1038" fill="none" extrusionOk="0">
                  <a:moveTo>
                    <a:pt x="0" y="1038"/>
                  </a:moveTo>
                  <a:lnTo>
                    <a:pt x="2189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547;p23">
              <a:extLst>
                <a:ext uri="{FF2B5EF4-FFF2-40B4-BE49-F238E27FC236}">
                  <a16:creationId xmlns:a16="http://schemas.microsoft.com/office/drawing/2014/main" id="{4C8DF464-1333-C5F3-A20B-2A49B53D1555}"/>
                </a:ext>
              </a:extLst>
            </p:cNvPr>
            <p:cNvSpPr/>
            <p:nvPr/>
          </p:nvSpPr>
          <p:spPr>
            <a:xfrm rot="1492103">
              <a:off x="3120759" y="4862950"/>
              <a:ext cx="54420" cy="26273"/>
            </a:xfrm>
            <a:custGeom>
              <a:avLst/>
              <a:gdLst/>
              <a:ahLst/>
              <a:cxnLst/>
              <a:rect l="l" t="t" r="r" b="b"/>
              <a:pathLst>
                <a:path w="2177" h="1051" fill="none" extrusionOk="0">
                  <a:moveTo>
                    <a:pt x="1" y="1051"/>
                  </a:moveTo>
                  <a:lnTo>
                    <a:pt x="2177" y="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548;p23">
              <a:extLst>
                <a:ext uri="{FF2B5EF4-FFF2-40B4-BE49-F238E27FC236}">
                  <a16:creationId xmlns:a16="http://schemas.microsoft.com/office/drawing/2014/main" id="{DA7BDA38-3972-A409-815D-3E2B6AB3EE09}"/>
                </a:ext>
              </a:extLst>
            </p:cNvPr>
            <p:cNvSpPr/>
            <p:nvPr/>
          </p:nvSpPr>
          <p:spPr>
            <a:xfrm rot="1492103">
              <a:off x="3120766" y="4872782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0" y="1051"/>
                  </a:moveTo>
                  <a:lnTo>
                    <a:pt x="2189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549;p23">
              <a:extLst>
                <a:ext uri="{FF2B5EF4-FFF2-40B4-BE49-F238E27FC236}">
                  <a16:creationId xmlns:a16="http://schemas.microsoft.com/office/drawing/2014/main" id="{FF3A3B4E-61F7-5018-D4C5-7A7EF38EBDF1}"/>
                </a:ext>
              </a:extLst>
            </p:cNvPr>
            <p:cNvSpPr/>
            <p:nvPr/>
          </p:nvSpPr>
          <p:spPr>
            <a:xfrm rot="1492103">
              <a:off x="3121028" y="4881968"/>
              <a:ext cx="54745" cy="26273"/>
            </a:xfrm>
            <a:custGeom>
              <a:avLst/>
              <a:gdLst/>
              <a:ahLst/>
              <a:cxnLst/>
              <a:rect l="l" t="t" r="r" b="b"/>
              <a:pathLst>
                <a:path w="2190" h="1051" fill="none" extrusionOk="0">
                  <a:moveTo>
                    <a:pt x="1" y="1051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550;p23">
              <a:extLst>
                <a:ext uri="{FF2B5EF4-FFF2-40B4-BE49-F238E27FC236}">
                  <a16:creationId xmlns:a16="http://schemas.microsoft.com/office/drawing/2014/main" id="{54A04CD2-03FB-C3D7-625B-EB9FC33DFA2C}"/>
                </a:ext>
              </a:extLst>
            </p:cNvPr>
            <p:cNvSpPr/>
            <p:nvPr/>
          </p:nvSpPr>
          <p:spPr>
            <a:xfrm rot="1492103">
              <a:off x="3120985" y="4892735"/>
              <a:ext cx="54745" cy="25973"/>
            </a:xfrm>
            <a:custGeom>
              <a:avLst/>
              <a:gdLst/>
              <a:ahLst/>
              <a:cxnLst/>
              <a:rect l="l" t="t" r="r" b="b"/>
              <a:pathLst>
                <a:path w="2190" h="1039" fill="none" extrusionOk="0">
                  <a:moveTo>
                    <a:pt x="1" y="1039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551;p23">
              <a:extLst>
                <a:ext uri="{FF2B5EF4-FFF2-40B4-BE49-F238E27FC236}">
                  <a16:creationId xmlns:a16="http://schemas.microsoft.com/office/drawing/2014/main" id="{DFE62D91-6D26-F3EA-FA7B-C7F2948389E5}"/>
                </a:ext>
              </a:extLst>
            </p:cNvPr>
            <p:cNvSpPr/>
            <p:nvPr/>
          </p:nvSpPr>
          <p:spPr>
            <a:xfrm rot="1492103">
              <a:off x="3420507" y="4799371"/>
              <a:ext cx="261303" cy="140788"/>
            </a:xfrm>
            <a:custGeom>
              <a:avLst/>
              <a:gdLst/>
              <a:ahLst/>
              <a:cxnLst/>
              <a:rect l="l" t="t" r="r" b="b"/>
              <a:pathLst>
                <a:path w="10453" h="5632" fill="none" extrusionOk="0">
                  <a:moveTo>
                    <a:pt x="0" y="1"/>
                  </a:moveTo>
                  <a:cubicBezTo>
                    <a:pt x="0" y="1"/>
                    <a:pt x="2658" y="5100"/>
                    <a:pt x="3063" y="5632"/>
                  </a:cubicBezTo>
                  <a:cubicBezTo>
                    <a:pt x="3063" y="5632"/>
                    <a:pt x="6353" y="3911"/>
                    <a:pt x="7011" y="3974"/>
                  </a:cubicBezTo>
                  <a:cubicBezTo>
                    <a:pt x="7656" y="4050"/>
                    <a:pt x="8263" y="4278"/>
                    <a:pt x="8263" y="4278"/>
                  </a:cubicBezTo>
                  <a:lnTo>
                    <a:pt x="10452" y="3240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552;p23">
              <a:extLst>
                <a:ext uri="{FF2B5EF4-FFF2-40B4-BE49-F238E27FC236}">
                  <a16:creationId xmlns:a16="http://schemas.microsoft.com/office/drawing/2014/main" id="{5BFE8D4C-F040-CFD4-0A0F-AA88727B8EF5}"/>
                </a:ext>
              </a:extLst>
            </p:cNvPr>
            <p:cNvSpPr/>
            <p:nvPr/>
          </p:nvSpPr>
          <p:spPr>
            <a:xfrm rot="1492103">
              <a:off x="3630288" y="4899488"/>
              <a:ext cx="25323" cy="25973"/>
            </a:xfrm>
            <a:custGeom>
              <a:avLst/>
              <a:gdLst/>
              <a:ahLst/>
              <a:cxnLst/>
              <a:rect l="l" t="t" r="r" b="b"/>
              <a:pathLst>
                <a:path w="1013" h="1039" fill="none" extrusionOk="0">
                  <a:moveTo>
                    <a:pt x="899" y="330"/>
                  </a:moveTo>
                  <a:cubicBezTo>
                    <a:pt x="1013" y="558"/>
                    <a:pt x="924" y="823"/>
                    <a:pt x="709" y="937"/>
                  </a:cubicBezTo>
                  <a:cubicBezTo>
                    <a:pt x="481" y="1038"/>
                    <a:pt x="216" y="937"/>
                    <a:pt x="102" y="709"/>
                  </a:cubicBezTo>
                  <a:cubicBezTo>
                    <a:pt x="1" y="482"/>
                    <a:pt x="89" y="203"/>
                    <a:pt x="304" y="102"/>
                  </a:cubicBezTo>
                  <a:cubicBezTo>
                    <a:pt x="519" y="1"/>
                    <a:pt x="798" y="102"/>
                    <a:pt x="899" y="330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553;p23">
              <a:extLst>
                <a:ext uri="{FF2B5EF4-FFF2-40B4-BE49-F238E27FC236}">
                  <a16:creationId xmlns:a16="http://schemas.microsoft.com/office/drawing/2014/main" id="{3AB8AF8F-CA68-7E1A-7949-2E1384974FD3}"/>
                </a:ext>
              </a:extLst>
            </p:cNvPr>
            <p:cNvSpPr/>
            <p:nvPr/>
          </p:nvSpPr>
          <p:spPr>
            <a:xfrm rot="1492103">
              <a:off x="3118578" y="4745508"/>
              <a:ext cx="116440" cy="100617"/>
            </a:xfrm>
            <a:custGeom>
              <a:avLst/>
              <a:gdLst/>
              <a:ahLst/>
              <a:cxnLst/>
              <a:rect l="l" t="t" r="r" b="b"/>
              <a:pathLst>
                <a:path w="4658" h="4025" fill="none" extrusionOk="0">
                  <a:moveTo>
                    <a:pt x="1469" y="4012"/>
                  </a:moveTo>
                  <a:lnTo>
                    <a:pt x="4341" y="2633"/>
                  </a:lnTo>
                  <a:cubicBezTo>
                    <a:pt x="4341" y="2633"/>
                    <a:pt x="4657" y="2544"/>
                    <a:pt x="4278" y="1785"/>
                  </a:cubicBezTo>
                  <a:cubicBezTo>
                    <a:pt x="3898" y="1026"/>
                    <a:pt x="3506" y="343"/>
                    <a:pt x="3506" y="343"/>
                  </a:cubicBezTo>
                  <a:cubicBezTo>
                    <a:pt x="3506" y="343"/>
                    <a:pt x="3443" y="1"/>
                    <a:pt x="2873" y="279"/>
                  </a:cubicBezTo>
                  <a:cubicBezTo>
                    <a:pt x="2304" y="545"/>
                    <a:pt x="418" y="1456"/>
                    <a:pt x="418" y="1456"/>
                  </a:cubicBezTo>
                  <a:cubicBezTo>
                    <a:pt x="418" y="1456"/>
                    <a:pt x="1" y="1671"/>
                    <a:pt x="266" y="2152"/>
                  </a:cubicBezTo>
                  <a:cubicBezTo>
                    <a:pt x="532" y="2620"/>
                    <a:pt x="1000" y="3683"/>
                    <a:pt x="1000" y="3683"/>
                  </a:cubicBezTo>
                  <a:cubicBezTo>
                    <a:pt x="1000" y="3683"/>
                    <a:pt x="1203" y="4025"/>
                    <a:pt x="1469" y="4012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554;p23">
              <a:extLst>
                <a:ext uri="{FF2B5EF4-FFF2-40B4-BE49-F238E27FC236}">
                  <a16:creationId xmlns:a16="http://schemas.microsoft.com/office/drawing/2014/main" id="{9876BB0C-924F-D860-23E6-50C032ABEDD0}"/>
                </a:ext>
              </a:extLst>
            </p:cNvPr>
            <p:cNvSpPr/>
            <p:nvPr/>
          </p:nvSpPr>
          <p:spPr>
            <a:xfrm rot="1492103">
              <a:off x="3231118" y="4743928"/>
              <a:ext cx="112941" cy="101891"/>
            </a:xfrm>
            <a:custGeom>
              <a:avLst/>
              <a:gdLst/>
              <a:ahLst/>
              <a:cxnLst/>
              <a:rect l="l" t="t" r="r" b="b"/>
              <a:pathLst>
                <a:path w="4518" h="4076" fill="none" extrusionOk="0">
                  <a:moveTo>
                    <a:pt x="1025" y="3569"/>
                  </a:moveTo>
                  <a:lnTo>
                    <a:pt x="177" y="1975"/>
                  </a:lnTo>
                  <a:cubicBezTo>
                    <a:pt x="177" y="1975"/>
                    <a:pt x="0" y="1620"/>
                    <a:pt x="696" y="1291"/>
                  </a:cubicBezTo>
                  <a:cubicBezTo>
                    <a:pt x="1405" y="950"/>
                    <a:pt x="3151" y="114"/>
                    <a:pt x="3151" y="114"/>
                  </a:cubicBezTo>
                  <a:cubicBezTo>
                    <a:pt x="3151" y="114"/>
                    <a:pt x="3594" y="1"/>
                    <a:pt x="3822" y="570"/>
                  </a:cubicBezTo>
                  <a:cubicBezTo>
                    <a:pt x="4062" y="1139"/>
                    <a:pt x="4404" y="1987"/>
                    <a:pt x="4404" y="1987"/>
                  </a:cubicBezTo>
                  <a:cubicBezTo>
                    <a:pt x="4404" y="1987"/>
                    <a:pt x="4518" y="2544"/>
                    <a:pt x="4176" y="2683"/>
                  </a:cubicBezTo>
                  <a:cubicBezTo>
                    <a:pt x="3328" y="3038"/>
                    <a:pt x="1481" y="3974"/>
                    <a:pt x="1481" y="3974"/>
                  </a:cubicBezTo>
                  <a:cubicBezTo>
                    <a:pt x="1481" y="3974"/>
                    <a:pt x="1266" y="4075"/>
                    <a:pt x="1025" y="3569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555;p23">
              <a:extLst>
                <a:ext uri="{FF2B5EF4-FFF2-40B4-BE49-F238E27FC236}">
                  <a16:creationId xmlns:a16="http://schemas.microsoft.com/office/drawing/2014/main" id="{3E0DB2DE-9593-080A-8C91-8CB18D6135FD}"/>
                </a:ext>
              </a:extLst>
            </p:cNvPr>
            <p:cNvSpPr/>
            <p:nvPr/>
          </p:nvSpPr>
          <p:spPr>
            <a:xfrm rot="1492103">
              <a:off x="3340741" y="4741202"/>
              <a:ext cx="116115" cy="104416"/>
            </a:xfrm>
            <a:custGeom>
              <a:avLst/>
              <a:gdLst/>
              <a:ahLst/>
              <a:cxnLst/>
              <a:rect l="l" t="t" r="r" b="b"/>
              <a:pathLst>
                <a:path w="4645" h="4177" fill="none" extrusionOk="0">
                  <a:moveTo>
                    <a:pt x="165" y="1924"/>
                  </a:moveTo>
                  <a:lnTo>
                    <a:pt x="1013" y="3696"/>
                  </a:lnTo>
                  <a:cubicBezTo>
                    <a:pt x="1013" y="3696"/>
                    <a:pt x="1202" y="4176"/>
                    <a:pt x="1785" y="3911"/>
                  </a:cubicBezTo>
                  <a:cubicBezTo>
                    <a:pt x="2354" y="3658"/>
                    <a:pt x="4290" y="2721"/>
                    <a:pt x="4290" y="2721"/>
                  </a:cubicBezTo>
                  <a:cubicBezTo>
                    <a:pt x="4290" y="2721"/>
                    <a:pt x="4644" y="2607"/>
                    <a:pt x="4163" y="1696"/>
                  </a:cubicBezTo>
                  <a:cubicBezTo>
                    <a:pt x="3695" y="798"/>
                    <a:pt x="3569" y="443"/>
                    <a:pt x="3569" y="443"/>
                  </a:cubicBezTo>
                  <a:cubicBezTo>
                    <a:pt x="3569" y="443"/>
                    <a:pt x="3379" y="1"/>
                    <a:pt x="2544" y="494"/>
                  </a:cubicBezTo>
                  <a:cubicBezTo>
                    <a:pt x="2379" y="583"/>
                    <a:pt x="696" y="1367"/>
                    <a:pt x="696" y="1367"/>
                  </a:cubicBezTo>
                  <a:cubicBezTo>
                    <a:pt x="696" y="1367"/>
                    <a:pt x="0" y="1570"/>
                    <a:pt x="165" y="1924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556;p23">
              <a:extLst>
                <a:ext uri="{FF2B5EF4-FFF2-40B4-BE49-F238E27FC236}">
                  <a16:creationId xmlns:a16="http://schemas.microsoft.com/office/drawing/2014/main" id="{4BDBF422-AD39-6458-C1EB-E7F4BC135A3F}"/>
                </a:ext>
              </a:extLst>
            </p:cNvPr>
            <p:cNvSpPr/>
            <p:nvPr/>
          </p:nvSpPr>
          <p:spPr>
            <a:xfrm rot="1492103">
              <a:off x="3468287" y="4744327"/>
              <a:ext cx="166411" cy="111041"/>
            </a:xfrm>
            <a:custGeom>
              <a:avLst/>
              <a:gdLst/>
              <a:ahLst/>
              <a:cxnLst/>
              <a:rect l="l" t="t" r="r" b="b"/>
              <a:pathLst>
                <a:path w="6657" h="4442" fill="none" extrusionOk="0">
                  <a:moveTo>
                    <a:pt x="102" y="2316"/>
                  </a:moveTo>
                  <a:lnTo>
                    <a:pt x="899" y="3973"/>
                  </a:lnTo>
                  <a:cubicBezTo>
                    <a:pt x="899" y="3973"/>
                    <a:pt x="1025" y="4442"/>
                    <a:pt x="1974" y="3986"/>
                  </a:cubicBezTo>
                  <a:cubicBezTo>
                    <a:pt x="2923" y="3530"/>
                    <a:pt x="5859" y="2126"/>
                    <a:pt x="5859" y="2126"/>
                  </a:cubicBezTo>
                  <a:cubicBezTo>
                    <a:pt x="5859" y="2126"/>
                    <a:pt x="6656" y="1885"/>
                    <a:pt x="5821" y="1278"/>
                  </a:cubicBezTo>
                  <a:cubicBezTo>
                    <a:pt x="4973" y="658"/>
                    <a:pt x="4227" y="203"/>
                    <a:pt x="4227" y="203"/>
                  </a:cubicBezTo>
                  <a:cubicBezTo>
                    <a:pt x="4227" y="203"/>
                    <a:pt x="4037" y="0"/>
                    <a:pt x="3328" y="342"/>
                  </a:cubicBezTo>
                  <a:cubicBezTo>
                    <a:pt x="2607" y="683"/>
                    <a:pt x="367" y="1772"/>
                    <a:pt x="367" y="1772"/>
                  </a:cubicBezTo>
                  <a:cubicBezTo>
                    <a:pt x="367" y="1772"/>
                    <a:pt x="0" y="1911"/>
                    <a:pt x="102" y="2316"/>
                  </a:cubicBez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557;p23">
              <a:extLst>
                <a:ext uri="{FF2B5EF4-FFF2-40B4-BE49-F238E27FC236}">
                  <a16:creationId xmlns:a16="http://schemas.microsoft.com/office/drawing/2014/main" id="{035733CC-4015-96D5-9897-24610366B3C4}"/>
                </a:ext>
              </a:extLst>
            </p:cNvPr>
            <p:cNvSpPr/>
            <p:nvPr/>
          </p:nvSpPr>
          <p:spPr>
            <a:xfrm rot="1492103">
              <a:off x="3518613" y="4748448"/>
              <a:ext cx="31647" cy="87668"/>
            </a:xfrm>
            <a:custGeom>
              <a:avLst/>
              <a:gdLst/>
              <a:ahLst/>
              <a:cxnLst/>
              <a:rect l="l" t="t" r="r" b="b"/>
              <a:pathLst>
                <a:path w="1266" h="3507" fill="none" extrusionOk="0">
                  <a:moveTo>
                    <a:pt x="0" y="520"/>
                  </a:moveTo>
                  <a:lnTo>
                    <a:pt x="25" y="3506"/>
                  </a:lnTo>
                  <a:lnTo>
                    <a:pt x="1265" y="2911"/>
                  </a:lnTo>
                  <a:lnTo>
                    <a:pt x="1088" y="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558;p23">
              <a:extLst>
                <a:ext uri="{FF2B5EF4-FFF2-40B4-BE49-F238E27FC236}">
                  <a16:creationId xmlns:a16="http://schemas.microsoft.com/office/drawing/2014/main" id="{E69CAB41-D97A-EE41-D08F-E3192C8E1496}"/>
                </a:ext>
              </a:extLst>
            </p:cNvPr>
            <p:cNvSpPr/>
            <p:nvPr/>
          </p:nvSpPr>
          <p:spPr>
            <a:xfrm rot="1492103">
              <a:off x="3276937" y="4753688"/>
              <a:ext cx="16774" cy="81643"/>
            </a:xfrm>
            <a:custGeom>
              <a:avLst/>
              <a:gdLst/>
              <a:ahLst/>
              <a:cxnLst/>
              <a:rect l="l" t="t" r="r" b="b"/>
              <a:pathLst>
                <a:path w="671" h="3266" fill="none" extrusionOk="0">
                  <a:moveTo>
                    <a:pt x="0" y="3266"/>
                  </a:moveTo>
                  <a:lnTo>
                    <a:pt x="228" y="203"/>
                  </a:lnTo>
                  <a:lnTo>
                    <a:pt x="671" y="1"/>
                  </a:lnTo>
                  <a:lnTo>
                    <a:pt x="544" y="3101"/>
                  </a:lnTo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559;p23">
              <a:extLst>
                <a:ext uri="{FF2B5EF4-FFF2-40B4-BE49-F238E27FC236}">
                  <a16:creationId xmlns:a16="http://schemas.microsoft.com/office/drawing/2014/main" id="{C5FDFFED-E009-5BB1-E332-C406072B74B1}"/>
                </a:ext>
              </a:extLst>
            </p:cNvPr>
            <p:cNvSpPr/>
            <p:nvPr/>
          </p:nvSpPr>
          <p:spPr>
            <a:xfrm rot="1492103">
              <a:off x="3307873" y="4759585"/>
              <a:ext cx="19323" cy="75319"/>
            </a:xfrm>
            <a:custGeom>
              <a:avLst/>
              <a:gdLst/>
              <a:ahLst/>
              <a:cxnLst/>
              <a:rect l="l" t="t" r="r" b="b"/>
              <a:pathLst>
                <a:path w="773" h="3013" fill="none" extrusionOk="0">
                  <a:moveTo>
                    <a:pt x="203" y="3012"/>
                  </a:moveTo>
                  <a:lnTo>
                    <a:pt x="0" y="76"/>
                  </a:lnTo>
                  <a:lnTo>
                    <a:pt x="291" y="0"/>
                  </a:lnTo>
                  <a:lnTo>
                    <a:pt x="772" y="2746"/>
                  </a:lnTo>
                  <a:close/>
                </a:path>
              </a:pathLst>
            </a:custGeom>
            <a:solidFill>
              <a:srgbClr val="293462"/>
            </a:solidFill>
            <a:ln w="9525" cap="rnd" cmpd="sng">
              <a:solidFill>
                <a:srgbClr val="2934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29255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0"/>
          <p:cNvSpPr txBox="1">
            <a:spLocks noGrp="1"/>
          </p:cNvSpPr>
          <p:nvPr>
            <p:ph type="title"/>
          </p:nvPr>
        </p:nvSpPr>
        <p:spPr>
          <a:xfrm>
            <a:off x="457200" y="3836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PT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1.1. – Avaliação Empírica</a:t>
            </a:r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PT" sz="2000" dirty="0">
                <a:solidFill>
                  <a:schemeClr val="bg1">
                    <a:lumMod val="50000"/>
                  </a:schemeClr>
                </a:solidFill>
              </a:rPr>
              <a:t>– problema de otimização</a:t>
            </a:r>
            <a:endParaRPr sz="20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87" name="Google Shape;287;p20"/>
          <p:cNvSpPr txBox="1">
            <a:spLocks noGrp="1"/>
          </p:cNvSpPr>
          <p:nvPr>
            <p:ph type="title"/>
          </p:nvPr>
        </p:nvSpPr>
        <p:spPr>
          <a:xfrm>
            <a:off x="457200" y="1732171"/>
            <a:ext cx="3205241" cy="24824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pt-PT" sz="1200" dirty="0">
                <a:latin typeface="Roboto"/>
                <a:ea typeface="Roboto"/>
              </a:rPr>
            </a:br>
            <a:endParaRPr sz="1200" dirty="0">
              <a:latin typeface="Roboto"/>
              <a:ea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E1C4A2-C618-8E2E-E251-525E9AFE8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338" y="1071553"/>
            <a:ext cx="3205241" cy="3879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019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457200" y="3836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Cenário 1 – Grupos que não se podem separar</a:t>
            </a:r>
            <a:endParaRPr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708527" y="1730146"/>
            <a:ext cx="174600" cy="174600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708527" y="2890302"/>
            <a:ext cx="174600" cy="174600"/>
          </a:xfrm>
          <a:prstGeom prst="rect">
            <a:avLst/>
          </a:prstGeom>
          <a:solidFill>
            <a:srgbClr val="0081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1033722" y="2828202"/>
            <a:ext cx="24390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1.2. -</a:t>
            </a:r>
            <a:endParaRPr sz="20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5" name="Google Shape;125;p16"/>
          <p:cNvSpPr txBox="1">
            <a:spLocks noGrp="1"/>
          </p:cNvSpPr>
          <p:nvPr>
            <p:ph type="title"/>
          </p:nvPr>
        </p:nvSpPr>
        <p:spPr>
          <a:xfrm>
            <a:off x="1033721" y="3127002"/>
            <a:ext cx="3893879" cy="7859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 dirty="0">
                <a:latin typeface="Roboto"/>
                <a:ea typeface="Roboto"/>
                <a:cs typeface="Roboto"/>
                <a:sym typeface="Roboto"/>
              </a:rPr>
              <a:t>Maximizar a dimensão do grupo e minimizar o número de transbordos, apresentando as duas alternativas</a:t>
            </a:r>
            <a:endParaRPr sz="11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1033722" y="1668046"/>
            <a:ext cx="24390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bg2">
                    <a:lumMod val="40000"/>
                    <a:lumOff val="60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1.1. -</a:t>
            </a:r>
            <a:endParaRPr sz="2000" dirty="0">
              <a:solidFill>
                <a:schemeClr val="bg2">
                  <a:lumMod val="40000"/>
                  <a:lumOff val="60000"/>
                </a:schemeClr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7" name="Google Shape;127;p16"/>
          <p:cNvSpPr txBox="1">
            <a:spLocks noGrp="1"/>
          </p:cNvSpPr>
          <p:nvPr>
            <p:ph type="title"/>
          </p:nvPr>
        </p:nvSpPr>
        <p:spPr>
          <a:xfrm>
            <a:off x="1033721" y="2011475"/>
            <a:ext cx="3893879" cy="5602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Maximizar a dimensão do grupo e indicar um qualquer encaminhamento</a:t>
            </a:r>
            <a:endParaRPr sz="1100" dirty="0">
              <a:solidFill>
                <a:schemeClr val="bg2">
                  <a:lumMod val="40000"/>
                  <a:lumOff val="6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 descr="Shortest and Longest Path Algorithms: Job Interview Cheatsheet | by Ari  Saif | HackerNoon.com | Medium">
            <a:extLst>
              <a:ext uri="{FF2B5EF4-FFF2-40B4-BE49-F238E27FC236}">
                <a16:creationId xmlns:a16="http://schemas.microsoft.com/office/drawing/2014/main" id="{D6C40FD7-67E4-CA86-3075-2A3D6E4D1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280" y="2071504"/>
            <a:ext cx="2764193" cy="151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697667"/>
      </p:ext>
    </p:extLst>
  </p:cSld>
  <p:clrMapOvr>
    <a:masterClrMapping/>
  </p:clrMapOvr>
</p:sld>
</file>

<file path=ppt/theme/theme1.xml><?xml version="1.0" encoding="utf-8"?>
<a:theme xmlns:a="http://schemas.openxmlformats.org/drawingml/2006/main" name="Line Chart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3195</Words>
  <Application>Microsoft Macintosh PowerPoint</Application>
  <PresentationFormat>On-screen Show (16:9)</PresentationFormat>
  <Paragraphs>198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Cambria Math</vt:lpstr>
      <vt:lpstr>Arial</vt:lpstr>
      <vt:lpstr>Fira Sans Extra Condensed Medium</vt:lpstr>
      <vt:lpstr>Roboto</vt:lpstr>
      <vt:lpstr>PT Sans</vt:lpstr>
      <vt:lpstr>Fira Sans</vt:lpstr>
      <vt:lpstr>Line Chart Infographics by Slidesgo</vt:lpstr>
      <vt:lpstr>Agência de Viagens</vt:lpstr>
      <vt:lpstr>Descrição do Problema - Geral</vt:lpstr>
      <vt:lpstr>Cenário 1 – Grupos que não se podem separar</vt:lpstr>
      <vt:lpstr>1.1. – Descrição do problema – problema de otimização</vt:lpstr>
      <vt:lpstr>1.1. – Formalização do problema – problema de otimização </vt:lpstr>
      <vt:lpstr>1.1. – Estruturas de dados e algoritmos – problema de otimização</vt:lpstr>
      <vt:lpstr>1.1. – Complexidades – problema de otimização</vt:lpstr>
      <vt:lpstr>1.1. – Avaliação Empírica – problema de otimização</vt:lpstr>
      <vt:lpstr>Cenário 1 – Grupos que não se podem separar</vt:lpstr>
      <vt:lpstr>1.2. – Descrição do problema – problema de otimização</vt:lpstr>
      <vt:lpstr>1.2. – Formalização do problema – problema de otimização</vt:lpstr>
      <vt:lpstr>1.2. – Estruturas de dados e algoritmos – problema de otimização</vt:lpstr>
      <vt:lpstr>1.2. – Complexidades – problema de otimização</vt:lpstr>
      <vt:lpstr>1.2. – Avaliação Empírica – problema de otimização</vt:lpstr>
      <vt:lpstr>Cenário 2 – Grupos que se podem separar</vt:lpstr>
      <vt:lpstr>2.1. – Descrição do problema – problema de restrição</vt:lpstr>
      <vt:lpstr>2.1. – Formalização do problema – problema de restrição</vt:lpstr>
      <vt:lpstr>2.1. – Estruturas de dados e algoritmos – problema de restrição</vt:lpstr>
      <vt:lpstr>2.1. – Complexidades – problema de restrição</vt:lpstr>
      <vt:lpstr>2.1. – Avaliação Empírica – problema de restrição</vt:lpstr>
      <vt:lpstr>Cenário 2 – Grupos que se podem separar</vt:lpstr>
      <vt:lpstr>2.2. – Descrição do problema – problema de restrição</vt:lpstr>
      <vt:lpstr>2.2. – Formalização do problema – problema de restrição</vt:lpstr>
      <vt:lpstr>2.2. – Estruturas de dados e algoritmos – problema de restrição</vt:lpstr>
      <vt:lpstr>2.2. – Complexidades – problema de restrição</vt:lpstr>
      <vt:lpstr>2.2. – Avaliação Empírica – problema de restrição</vt:lpstr>
      <vt:lpstr>Cenário 2 – Grupos que se podem separar</vt:lpstr>
      <vt:lpstr>2.3. – Descrição do problema – problema de otimização</vt:lpstr>
      <vt:lpstr>2.3. – Formalização do problema – problema de otimização</vt:lpstr>
      <vt:lpstr>2.3. – Estruturas de dados e algoritmos – problema de otimização</vt:lpstr>
      <vt:lpstr>2.3. – Complexidades – problema de otimização</vt:lpstr>
      <vt:lpstr>2.3. – Avaliação Empírica – problema de otimização</vt:lpstr>
      <vt:lpstr>Cenário 2 – Grupos que se podem separar</vt:lpstr>
      <vt:lpstr>2.4. – Descrição do problema – problema de otimização</vt:lpstr>
      <vt:lpstr>2.4. – Formalização do problema – problema de otimização</vt:lpstr>
      <vt:lpstr>2.4. – Estruturas de dados e algoritmos – problema de otimização</vt:lpstr>
      <vt:lpstr>2.4. – Complexidades – problema de otimização</vt:lpstr>
      <vt:lpstr>2.4. – Avaliação Empírica – problema de otimização</vt:lpstr>
      <vt:lpstr>Cenário 2 – Grupos que se podem separar</vt:lpstr>
      <vt:lpstr>2.5. – Descrição do problema – problema de otimização</vt:lpstr>
      <vt:lpstr>Dificuldades/Participação de cada elemento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Agência de Viagens</dc:title>
  <dc:creator>Gonzallito .</dc:creator>
  <cp:lastModifiedBy>Pedro Nuno Ferreira Moura de Macedo</cp:lastModifiedBy>
  <cp:revision>4</cp:revision>
  <dcterms:modified xsi:type="dcterms:W3CDTF">2022-06-07T17:28:13Z</dcterms:modified>
</cp:coreProperties>
</file>