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1" r:id="rId21"/>
    <p:sldId id="302" r:id="rId22"/>
    <p:sldId id="304" r:id="rId23"/>
    <p:sldId id="306" r:id="rId2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833374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latin typeface="Lucida Sans Typewriter" charset="0"/>
              </a:rPr>
              <a:t>www.haskell.org</a:t>
            </a:r>
            <a:r>
              <a:rPr lang="en-US" sz="2400">
                <a:latin typeface="Lucida Sans Typewriter" charset="0"/>
              </a:rPr>
              <a:t>/downloads</a:t>
            </a:r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a = b + c</a:t>
            </a:r>
          </a:p>
          <a:p>
            <a:r>
              <a:rPr lang="en-US" sz="2400" dirty="0">
                <a:latin typeface="Lucida Sans Typewriter" charset="0"/>
              </a:rPr>
              <a:t>    where</a:t>
            </a:r>
          </a:p>
          <a:p>
            <a:r>
              <a:rPr lang="en-US" sz="2400" dirty="0">
                <a:latin typeface="Lucida Sans Typewriter" charset="0"/>
              </a:rPr>
              <a:t>      {b = 1;</a:t>
            </a:r>
          </a:p>
          <a:p>
            <a:r>
              <a:rPr lang="en-US" sz="2400" dirty="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N = a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div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xs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22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34691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example, it can be used as a desktop calculator to evaluate simple numeric </a:t>
            </a:r>
            <a:r>
              <a:rPr lang="en-US" dirty="0" err="1"/>
              <a:t>expresions</a:t>
            </a:r>
            <a:r>
              <a:rPr lang="en-US" dirty="0"/>
              <a:t>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1462</TotalTime>
  <Words>1181</Words>
  <Application>Microsoft Macintosh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201</cp:revision>
  <cp:lastPrinted>2001-01-05T12:55:38Z</cp:lastPrinted>
  <dcterms:created xsi:type="dcterms:W3CDTF">2016-01-07T10:43:40Z</dcterms:created>
  <dcterms:modified xsi:type="dcterms:W3CDTF">2022-01-27T13:53:13Z</dcterms:modified>
</cp:coreProperties>
</file>