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57" r:id="rId7"/>
    <p:sldId id="258" r:id="rId8"/>
    <p:sldId id="259" r:id="rId9"/>
    <p:sldId id="267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115F1-84AF-4ECF-B48B-7280073F1EA2}" v="2" dt="2021-03-02T16:08:46.398"/>
    <p1510:client id="{CD849EF7-34DB-489E-87BE-6D60A4726384}" v="22" dt="2021-02-21T20:37:13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rina carvalho" userId="03f36d9dada7ba6f" providerId="LiveId" clId="{CD849EF7-34DB-489E-87BE-6D60A4726384}"/>
    <pc:docChg chg="undo custSel addSld modSld sldOrd">
      <pc:chgData name="catarina carvalho" userId="03f36d9dada7ba6f" providerId="LiveId" clId="{CD849EF7-34DB-489E-87BE-6D60A4726384}" dt="2021-03-02T15:32:09.075" v="1267" actId="20577"/>
      <pc:docMkLst>
        <pc:docMk/>
      </pc:docMkLst>
      <pc:sldChg chg="addSp delSp modSp mod modMedia setBg addAnim delAnim modAnim">
        <pc:chgData name="catarina carvalho" userId="03f36d9dada7ba6f" providerId="LiveId" clId="{CD849EF7-34DB-489E-87BE-6D60A4726384}" dt="2021-03-02T15:32:09.075" v="1267" actId="20577"/>
        <pc:sldMkLst>
          <pc:docMk/>
          <pc:sldMk cId="2657170613" sldId="256"/>
        </pc:sldMkLst>
        <pc:spChg chg="mod">
          <ac:chgData name="catarina carvalho" userId="03f36d9dada7ba6f" providerId="LiveId" clId="{CD849EF7-34DB-489E-87BE-6D60A4726384}" dt="2021-03-02T15:32:09.075" v="1267" actId="20577"/>
          <ac:spMkLst>
            <pc:docMk/>
            <pc:sldMk cId="2657170613" sldId="256"/>
            <ac:spMk id="2" creationId="{E3372BB3-BEA8-4209-A3B9-4F58D0C3DA2D}"/>
          </ac:spMkLst>
        </pc:spChg>
        <pc:spChg chg="mod">
          <ac:chgData name="catarina carvalho" userId="03f36d9dada7ba6f" providerId="LiveId" clId="{CD849EF7-34DB-489E-87BE-6D60A4726384}" dt="2021-02-28T15:59:44.725" v="1263" actId="27636"/>
          <ac:spMkLst>
            <pc:docMk/>
            <pc:sldMk cId="2657170613" sldId="256"/>
            <ac:spMk id="3" creationId="{B87F2C23-7B1C-43C9-BBDC-537C0D268EAD}"/>
          </ac:spMkLst>
        </pc:spChg>
        <pc:spChg chg="add mod">
          <ac:chgData name="catarina carvalho" userId="03f36d9dada7ba6f" providerId="LiveId" clId="{CD849EF7-34DB-489E-87BE-6D60A4726384}" dt="2021-02-21T20:36:52.889" v="825" actId="12789"/>
          <ac:spMkLst>
            <pc:docMk/>
            <pc:sldMk cId="2657170613" sldId="256"/>
            <ac:spMk id="4" creationId="{093AFF85-121C-42A1-A691-D0EEA3D4B820}"/>
          </ac:spMkLst>
        </pc:spChg>
        <pc:spChg chg="add del">
          <ac:chgData name="catarina carvalho" userId="03f36d9dada7ba6f" providerId="LiveId" clId="{CD849EF7-34DB-489E-87BE-6D60A4726384}" dt="2021-02-21T20:30:51.763" v="736" actId="26606"/>
          <ac:spMkLst>
            <pc:docMk/>
            <pc:sldMk cId="2657170613" sldId="256"/>
            <ac:spMk id="6" creationId="{C475749F-F487-4EFB-ABC7-C1359590EB76}"/>
          </ac:spMkLst>
        </pc:spChg>
        <pc:spChg chg="add del">
          <ac:chgData name="catarina carvalho" userId="03f36d9dada7ba6f" providerId="LiveId" clId="{CD849EF7-34DB-489E-87BE-6D60A4726384}" dt="2021-02-21T20:30:51.763" v="736" actId="26606"/>
          <ac:spMkLst>
            <pc:docMk/>
            <pc:sldMk cId="2657170613" sldId="256"/>
            <ac:spMk id="7" creationId="{F6285A5F-6712-47A0-8A11-F0DFF60D0D20}"/>
          </ac:spMkLst>
        </pc:spChg>
        <pc:spChg chg="add del">
          <ac:chgData name="catarina carvalho" userId="03f36d9dada7ba6f" providerId="LiveId" clId="{CD849EF7-34DB-489E-87BE-6D60A4726384}" dt="2021-02-21T20:30:06.559" v="726" actId="26606"/>
          <ac:spMkLst>
            <pc:docMk/>
            <pc:sldMk cId="2657170613" sldId="256"/>
            <ac:spMk id="8" creationId="{F4AC6C68-F125-48AD-A5B4-89AD5E7972D1}"/>
          </ac:spMkLst>
        </pc:spChg>
        <pc:spChg chg="add del">
          <ac:chgData name="catarina carvalho" userId="03f36d9dada7ba6f" providerId="LiveId" clId="{CD849EF7-34DB-489E-87BE-6D60A4726384}" dt="2021-02-21T20:30:21.604" v="730" actId="26606"/>
          <ac:spMkLst>
            <pc:docMk/>
            <pc:sldMk cId="2657170613" sldId="256"/>
            <ac:spMk id="9" creationId="{C1DD1A8A-57D5-4A81-AD04-532B043C5611}"/>
          </ac:spMkLst>
        </pc:spChg>
        <pc:spChg chg="add del">
          <ac:chgData name="catarina carvalho" userId="03f36d9dada7ba6f" providerId="LiveId" clId="{CD849EF7-34DB-489E-87BE-6D60A4726384}" dt="2021-02-21T20:30:06.559" v="726" actId="26606"/>
          <ac:spMkLst>
            <pc:docMk/>
            <pc:sldMk cId="2657170613" sldId="256"/>
            <ac:spMk id="10" creationId="{04C0E5DA-5624-49BC-AC1E-30229AA5B937}"/>
          </ac:spMkLst>
        </pc:spChg>
        <pc:spChg chg="add del">
          <ac:chgData name="catarina carvalho" userId="03f36d9dada7ba6f" providerId="LiveId" clId="{CD849EF7-34DB-489E-87BE-6D60A4726384}" dt="2021-02-21T20:30:21.604" v="730" actId="26606"/>
          <ac:spMkLst>
            <pc:docMk/>
            <pc:sldMk cId="2657170613" sldId="256"/>
            <ac:spMk id="11" creationId="{007891EC-4501-44ED-A8C8-B11B6DB767AB}"/>
          </ac:spMkLst>
        </pc:spChg>
        <pc:spChg chg="add del">
          <ac:chgData name="catarina carvalho" userId="03f36d9dada7ba6f" providerId="LiveId" clId="{CD849EF7-34DB-489E-87BE-6D60A4726384}" dt="2021-02-21T20:30:06.559" v="726" actId="26606"/>
          <ac:spMkLst>
            <pc:docMk/>
            <pc:sldMk cId="2657170613" sldId="256"/>
            <ac:spMk id="12" creationId="{25E157ED-E992-43F3-9A84-96C30A5C4A61}"/>
          </ac:spMkLst>
        </pc:spChg>
        <pc:spChg chg="add del">
          <ac:chgData name="catarina carvalho" userId="03f36d9dada7ba6f" providerId="LiveId" clId="{CD849EF7-34DB-489E-87BE-6D60A4726384}" dt="2021-02-21T20:30:51.763" v="736" actId="26606"/>
          <ac:spMkLst>
            <pc:docMk/>
            <pc:sldMk cId="2657170613" sldId="256"/>
            <ac:spMk id="13" creationId="{FA6F8ABB-6C5D-4349-9E1B-198D1ABFA804}"/>
          </ac:spMkLst>
        </pc:spChg>
        <pc:spChg chg="add del">
          <ac:chgData name="catarina carvalho" userId="03f36d9dada7ba6f" providerId="LiveId" clId="{CD849EF7-34DB-489E-87BE-6D60A4726384}" dt="2021-02-21T20:30:06.559" v="726" actId="26606"/>
          <ac:spMkLst>
            <pc:docMk/>
            <pc:sldMk cId="2657170613" sldId="256"/>
            <ac:spMk id="14" creationId="{AEFD253A-9BCA-430B-979A-AA2F8445D761}"/>
          </ac:spMkLst>
        </pc:spChg>
        <pc:spChg chg="add del">
          <ac:chgData name="catarina carvalho" userId="03f36d9dada7ba6f" providerId="LiveId" clId="{CD849EF7-34DB-489E-87BE-6D60A4726384}" dt="2021-02-21T20:30:51.763" v="736" actId="26606"/>
          <ac:spMkLst>
            <pc:docMk/>
            <pc:sldMk cId="2657170613" sldId="256"/>
            <ac:spMk id="15" creationId="{B971ABA8-4CDB-4EEE-8C48-AA4FDB650782}"/>
          </ac:spMkLst>
        </pc:spChg>
        <pc:spChg chg="add">
          <ac:chgData name="catarina carvalho" userId="03f36d9dada7ba6f" providerId="LiveId" clId="{CD849EF7-34DB-489E-87BE-6D60A4726384}" dt="2021-02-21T20:30:51.763" v="736" actId="26606"/>
          <ac:spMkLst>
            <pc:docMk/>
            <pc:sldMk cId="2657170613" sldId="256"/>
            <ac:spMk id="23" creationId="{C475749F-F487-4EFB-ABC7-C1359590EB76}"/>
          </ac:spMkLst>
        </pc:spChg>
        <pc:spChg chg="add del">
          <ac:chgData name="catarina carvalho" userId="03f36d9dada7ba6f" providerId="LiveId" clId="{CD849EF7-34DB-489E-87BE-6D60A4726384}" dt="2021-02-21T20:30:51.753" v="735" actId="26606"/>
          <ac:spMkLst>
            <pc:docMk/>
            <pc:sldMk cId="2657170613" sldId="256"/>
            <ac:spMk id="24" creationId="{C1DD1A8A-57D5-4A81-AD04-532B043C5611}"/>
          </ac:spMkLst>
        </pc:spChg>
        <pc:spChg chg="add">
          <ac:chgData name="catarina carvalho" userId="03f36d9dada7ba6f" providerId="LiveId" clId="{CD849EF7-34DB-489E-87BE-6D60A4726384}" dt="2021-02-21T20:30:51.763" v="736" actId="26606"/>
          <ac:spMkLst>
            <pc:docMk/>
            <pc:sldMk cId="2657170613" sldId="256"/>
            <ac:spMk id="25" creationId="{F6285A5F-6712-47A0-8A11-F0DFF60D0D20}"/>
          </ac:spMkLst>
        </pc:spChg>
        <pc:spChg chg="add del">
          <ac:chgData name="catarina carvalho" userId="03f36d9dada7ba6f" providerId="LiveId" clId="{CD849EF7-34DB-489E-87BE-6D60A4726384}" dt="2021-02-21T20:30:51.753" v="735" actId="26606"/>
          <ac:spMkLst>
            <pc:docMk/>
            <pc:sldMk cId="2657170613" sldId="256"/>
            <ac:spMk id="26" creationId="{007891EC-4501-44ED-A8C8-B11B6DB767AB}"/>
          </ac:spMkLst>
        </pc:spChg>
        <pc:spChg chg="add">
          <ac:chgData name="catarina carvalho" userId="03f36d9dada7ba6f" providerId="LiveId" clId="{CD849EF7-34DB-489E-87BE-6D60A4726384}" dt="2021-02-21T20:30:51.763" v="736" actId="26606"/>
          <ac:spMkLst>
            <pc:docMk/>
            <pc:sldMk cId="2657170613" sldId="256"/>
            <ac:spMk id="27" creationId="{FA6F8ABB-6C5D-4349-9E1B-198D1ABFA804}"/>
          </ac:spMkLst>
        </pc:spChg>
        <pc:spChg chg="add">
          <ac:chgData name="catarina carvalho" userId="03f36d9dada7ba6f" providerId="LiveId" clId="{CD849EF7-34DB-489E-87BE-6D60A4726384}" dt="2021-02-21T20:30:51.763" v="736" actId="26606"/>
          <ac:spMkLst>
            <pc:docMk/>
            <pc:sldMk cId="2657170613" sldId="256"/>
            <ac:spMk id="29" creationId="{B971ABA8-4CDB-4EEE-8C48-AA4FDB650782}"/>
          </ac:spMkLst>
        </pc:spChg>
        <pc:spChg chg="add mod">
          <ac:chgData name="catarina carvalho" userId="03f36d9dada7ba6f" providerId="LiveId" clId="{CD849EF7-34DB-489E-87BE-6D60A4726384}" dt="2021-02-21T20:37:05.837" v="839" actId="20577"/>
          <ac:spMkLst>
            <pc:docMk/>
            <pc:sldMk cId="2657170613" sldId="256"/>
            <ac:spMk id="30" creationId="{F166C7F3-C55F-4947-8D2C-390B9E4ACCA3}"/>
          </ac:spMkLst>
        </pc:spChg>
        <pc:grpChg chg="add del">
          <ac:chgData name="catarina carvalho" userId="03f36d9dada7ba6f" providerId="LiveId" clId="{CD849EF7-34DB-489E-87BE-6D60A4726384}" dt="2021-02-21T20:30:51.763" v="736" actId="26606"/>
          <ac:grpSpMkLst>
            <pc:docMk/>
            <pc:sldMk cId="2657170613" sldId="256"/>
            <ac:grpSpMk id="16" creationId="{DAD463E1-6621-44B4-A995-C70A4631D388}"/>
          </ac:grpSpMkLst>
        </pc:grpChg>
        <pc:grpChg chg="add">
          <ac:chgData name="catarina carvalho" userId="03f36d9dada7ba6f" providerId="LiveId" clId="{CD849EF7-34DB-489E-87BE-6D60A4726384}" dt="2021-02-21T20:30:51.763" v="736" actId="26606"/>
          <ac:grpSpMkLst>
            <pc:docMk/>
            <pc:sldMk cId="2657170613" sldId="256"/>
            <ac:grpSpMk id="31" creationId="{DAD463E1-6621-44B4-A995-C70A4631D388}"/>
          </ac:grpSpMkLst>
        </pc:grpChg>
        <pc:picChg chg="add del mod">
          <ac:chgData name="catarina carvalho" userId="03f36d9dada7ba6f" providerId="LiveId" clId="{CD849EF7-34DB-489E-87BE-6D60A4726384}" dt="2021-02-21T20:30:21.604" v="730" actId="26606"/>
          <ac:picMkLst>
            <pc:docMk/>
            <pc:sldMk cId="2657170613" sldId="256"/>
            <ac:picMk id="5" creationId="{4FF06135-A772-4B27-94BF-3FD901073214}"/>
          </ac:picMkLst>
        </pc:picChg>
        <pc:picChg chg="add del">
          <ac:chgData name="catarina carvalho" userId="03f36d9dada7ba6f" providerId="LiveId" clId="{CD849EF7-34DB-489E-87BE-6D60A4726384}" dt="2021-02-21T20:30:51.753" v="735" actId="26606"/>
          <ac:picMkLst>
            <pc:docMk/>
            <pc:sldMk cId="2657170613" sldId="256"/>
            <ac:picMk id="20" creationId="{C921982F-2898-4CA6-9ACD-C1BB5D4D5FAE}"/>
          </ac:picMkLst>
        </pc:picChg>
      </pc:sldChg>
      <pc:sldChg chg="addSp delSp modSp mod">
        <pc:chgData name="catarina carvalho" userId="03f36d9dada7ba6f" providerId="LiveId" clId="{CD849EF7-34DB-489E-87BE-6D60A4726384}" dt="2021-02-21T18:49:16.982" v="25" actId="478"/>
        <pc:sldMkLst>
          <pc:docMk/>
          <pc:sldMk cId="1622606529" sldId="259"/>
        </pc:sldMkLst>
        <pc:picChg chg="add del mod modCrop">
          <ac:chgData name="catarina carvalho" userId="03f36d9dada7ba6f" providerId="LiveId" clId="{CD849EF7-34DB-489E-87BE-6D60A4726384}" dt="2021-02-21T18:49:16.982" v="25" actId="478"/>
          <ac:picMkLst>
            <pc:docMk/>
            <pc:sldMk cId="1622606529" sldId="259"/>
            <ac:picMk id="4" creationId="{2717B4EA-D281-441C-A646-5BBB4452386E}"/>
          </ac:picMkLst>
        </pc:picChg>
      </pc:sldChg>
      <pc:sldChg chg="addSp delSp modSp mod setBg">
        <pc:chgData name="catarina carvalho" userId="03f36d9dada7ba6f" providerId="LiveId" clId="{CD849EF7-34DB-489E-87BE-6D60A4726384}" dt="2021-03-02T15:19:59.002" v="1265" actId="20577"/>
        <pc:sldMkLst>
          <pc:docMk/>
          <pc:sldMk cId="1827564244" sldId="265"/>
        </pc:sldMkLst>
        <pc:spChg chg="mod">
          <ac:chgData name="catarina carvalho" userId="03f36d9dada7ba6f" providerId="LiveId" clId="{CD849EF7-34DB-489E-87BE-6D60A4726384}" dt="2021-02-21T20:31:33.281" v="743" actId="26606"/>
          <ac:spMkLst>
            <pc:docMk/>
            <pc:sldMk cId="1827564244" sldId="265"/>
            <ac:spMk id="2" creationId="{990BEF51-DC14-484D-A15E-8AAB802C0486}"/>
          </ac:spMkLst>
        </pc:spChg>
        <pc:spChg chg="mod">
          <ac:chgData name="catarina carvalho" userId="03f36d9dada7ba6f" providerId="LiveId" clId="{CD849EF7-34DB-489E-87BE-6D60A4726384}" dt="2021-03-02T15:19:59.002" v="1265" actId="20577"/>
          <ac:spMkLst>
            <pc:docMk/>
            <pc:sldMk cId="1827564244" sldId="265"/>
            <ac:spMk id="4" creationId="{09ACBF41-1F45-4C90-BE7C-FD2D35F2F556}"/>
          </ac:spMkLst>
        </pc:spChg>
        <pc:spChg chg="add del">
          <ac:chgData name="catarina carvalho" userId="03f36d9dada7ba6f" providerId="LiveId" clId="{CD849EF7-34DB-489E-87BE-6D60A4726384}" dt="2021-02-21T20:31:27.139" v="738" actId="26606"/>
          <ac:spMkLst>
            <pc:docMk/>
            <pc:sldMk cId="1827564244" sldId="265"/>
            <ac:spMk id="9" creationId="{C4E4288A-DFC8-40A2-90E5-70E851A933AD}"/>
          </ac:spMkLst>
        </pc:spChg>
        <pc:spChg chg="add del">
          <ac:chgData name="catarina carvalho" userId="03f36d9dada7ba6f" providerId="LiveId" clId="{CD849EF7-34DB-489E-87BE-6D60A4726384}" dt="2021-02-21T20:31:27.139" v="738" actId="26606"/>
          <ac:spMkLst>
            <pc:docMk/>
            <pc:sldMk cId="1827564244" sldId="265"/>
            <ac:spMk id="11" creationId="{9AD93FD3-7DF2-4DC8-BD55-8B2EB5F63F2A}"/>
          </ac:spMkLst>
        </pc:spChg>
        <pc:spChg chg="add del">
          <ac:chgData name="catarina carvalho" userId="03f36d9dada7ba6f" providerId="LiveId" clId="{CD849EF7-34DB-489E-87BE-6D60A4726384}" dt="2021-02-21T20:31:27.139" v="738" actId="26606"/>
          <ac:spMkLst>
            <pc:docMk/>
            <pc:sldMk cId="1827564244" sldId="265"/>
            <ac:spMk id="13" creationId="{956571CF-1434-4180-A385-D4AC63B6269D}"/>
          </ac:spMkLst>
        </pc:spChg>
        <pc:spChg chg="add del">
          <ac:chgData name="catarina carvalho" userId="03f36d9dada7ba6f" providerId="LiveId" clId="{CD849EF7-34DB-489E-87BE-6D60A4726384}" dt="2021-02-21T20:31:27.139" v="738" actId="26606"/>
          <ac:spMkLst>
            <pc:docMk/>
            <pc:sldMk cId="1827564244" sldId="265"/>
            <ac:spMk id="15" creationId="{19D0EF7D-8D7F-4A18-A68B-92E2D448730D}"/>
          </ac:spMkLst>
        </pc:spChg>
        <pc:spChg chg="add del">
          <ac:chgData name="catarina carvalho" userId="03f36d9dada7ba6f" providerId="LiveId" clId="{CD849EF7-34DB-489E-87BE-6D60A4726384}" dt="2021-02-21T20:31:29.973" v="740" actId="26606"/>
          <ac:spMkLst>
            <pc:docMk/>
            <pc:sldMk cId="1827564244" sldId="265"/>
            <ac:spMk id="21" creationId="{1557A916-FDD1-44A1-A7A1-70009FD6BE46}"/>
          </ac:spMkLst>
        </pc:spChg>
        <pc:spChg chg="add del">
          <ac:chgData name="catarina carvalho" userId="03f36d9dada7ba6f" providerId="LiveId" clId="{CD849EF7-34DB-489E-87BE-6D60A4726384}" dt="2021-02-21T20:31:29.973" v="740" actId="26606"/>
          <ac:spMkLst>
            <pc:docMk/>
            <pc:sldMk cId="1827564244" sldId="265"/>
            <ac:spMk id="22" creationId="{4B874C19-9B23-4B12-823E-D67615A9B3AC}"/>
          </ac:spMkLst>
        </pc:spChg>
        <pc:spChg chg="add del">
          <ac:chgData name="catarina carvalho" userId="03f36d9dada7ba6f" providerId="LiveId" clId="{CD849EF7-34DB-489E-87BE-6D60A4726384}" dt="2021-02-21T20:31:33.271" v="742" actId="26606"/>
          <ac:spMkLst>
            <pc:docMk/>
            <pc:sldMk cId="1827564244" sldId="265"/>
            <ac:spMk id="24" creationId="{91F32EBA-ED97-466E-8CFA-8382584155D0}"/>
          </ac:spMkLst>
        </pc:spChg>
        <pc:spChg chg="add del">
          <ac:chgData name="catarina carvalho" userId="03f36d9dada7ba6f" providerId="LiveId" clId="{CD849EF7-34DB-489E-87BE-6D60A4726384}" dt="2021-02-21T20:31:33.271" v="742" actId="26606"/>
          <ac:spMkLst>
            <pc:docMk/>
            <pc:sldMk cId="1827564244" sldId="265"/>
            <ac:spMk id="25" creationId="{62A38935-BB53-4DF7-A56E-48DD25B685D7}"/>
          </ac:spMkLst>
        </pc:spChg>
        <pc:spChg chg="add">
          <ac:chgData name="catarina carvalho" userId="03f36d9dada7ba6f" providerId="LiveId" clId="{CD849EF7-34DB-489E-87BE-6D60A4726384}" dt="2021-02-21T20:31:33.281" v="743" actId="26606"/>
          <ac:spMkLst>
            <pc:docMk/>
            <pc:sldMk cId="1827564244" sldId="265"/>
            <ac:spMk id="27" creationId="{C4E4288A-DFC8-40A2-90E5-70E851A933AD}"/>
          </ac:spMkLst>
        </pc:spChg>
        <pc:spChg chg="add">
          <ac:chgData name="catarina carvalho" userId="03f36d9dada7ba6f" providerId="LiveId" clId="{CD849EF7-34DB-489E-87BE-6D60A4726384}" dt="2021-02-21T20:31:33.281" v="743" actId="26606"/>
          <ac:spMkLst>
            <pc:docMk/>
            <pc:sldMk cId="1827564244" sldId="265"/>
            <ac:spMk id="28" creationId="{9AD93FD3-7DF2-4DC8-BD55-8B2EB5F63F2A}"/>
          </ac:spMkLst>
        </pc:spChg>
        <pc:spChg chg="add">
          <ac:chgData name="catarina carvalho" userId="03f36d9dada7ba6f" providerId="LiveId" clId="{CD849EF7-34DB-489E-87BE-6D60A4726384}" dt="2021-02-21T20:31:33.281" v="743" actId="26606"/>
          <ac:spMkLst>
            <pc:docMk/>
            <pc:sldMk cId="1827564244" sldId="265"/>
            <ac:spMk id="29" creationId="{956571CF-1434-4180-A385-D4AC63B6269D}"/>
          </ac:spMkLst>
        </pc:spChg>
        <pc:spChg chg="add">
          <ac:chgData name="catarina carvalho" userId="03f36d9dada7ba6f" providerId="LiveId" clId="{CD849EF7-34DB-489E-87BE-6D60A4726384}" dt="2021-02-21T20:31:33.281" v="743" actId="26606"/>
          <ac:spMkLst>
            <pc:docMk/>
            <pc:sldMk cId="1827564244" sldId="265"/>
            <ac:spMk id="30" creationId="{19D0EF7D-8D7F-4A18-A68B-92E2D448730D}"/>
          </ac:spMkLst>
        </pc:spChg>
        <pc:grpChg chg="add del">
          <ac:chgData name="catarina carvalho" userId="03f36d9dada7ba6f" providerId="LiveId" clId="{CD849EF7-34DB-489E-87BE-6D60A4726384}" dt="2021-02-21T20:31:27.139" v="738" actId="26606"/>
          <ac:grpSpMkLst>
            <pc:docMk/>
            <pc:sldMk cId="1827564244" sldId="265"/>
            <ac:grpSpMk id="17" creationId="{C770F868-28FE-4B38-8FC7-E9C841B837FA}"/>
          </ac:grpSpMkLst>
        </pc:grpChg>
        <pc:grpChg chg="add">
          <ac:chgData name="catarina carvalho" userId="03f36d9dada7ba6f" providerId="LiveId" clId="{CD849EF7-34DB-489E-87BE-6D60A4726384}" dt="2021-02-21T20:31:33.281" v="743" actId="26606"/>
          <ac:grpSpMkLst>
            <pc:docMk/>
            <pc:sldMk cId="1827564244" sldId="265"/>
            <ac:grpSpMk id="31" creationId="{C770F868-28FE-4B38-8FC7-E9C841B837FA}"/>
          </ac:grpSpMkLst>
        </pc:grpChg>
      </pc:sldChg>
      <pc:sldChg chg="addSp delSp modSp add mod">
        <pc:chgData name="catarina carvalho" userId="03f36d9dada7ba6f" providerId="LiveId" clId="{CD849EF7-34DB-489E-87BE-6D60A4726384}" dt="2021-02-21T18:49:37.801" v="28"/>
        <pc:sldMkLst>
          <pc:docMk/>
          <pc:sldMk cId="2925106352" sldId="266"/>
        </pc:sldMkLst>
        <pc:spChg chg="mod">
          <ac:chgData name="catarina carvalho" userId="03f36d9dada7ba6f" providerId="LiveId" clId="{CD849EF7-34DB-489E-87BE-6D60A4726384}" dt="2021-02-21T18:49:37.801" v="28"/>
          <ac:spMkLst>
            <pc:docMk/>
            <pc:sldMk cId="2925106352" sldId="266"/>
            <ac:spMk id="2" creationId="{990BEF51-DC14-484D-A15E-8AAB802C0486}"/>
          </ac:spMkLst>
        </pc:spChg>
        <pc:spChg chg="del">
          <ac:chgData name="catarina carvalho" userId="03f36d9dada7ba6f" providerId="LiveId" clId="{CD849EF7-34DB-489E-87BE-6D60A4726384}" dt="2021-02-21T18:44:45.571" v="10" actId="478"/>
          <ac:spMkLst>
            <pc:docMk/>
            <pc:sldMk cId="2925106352" sldId="266"/>
            <ac:spMk id="4" creationId="{09ACBF41-1F45-4C90-BE7C-FD2D35F2F556}"/>
          </ac:spMkLst>
        </pc:spChg>
        <pc:spChg chg="add del mod">
          <ac:chgData name="catarina carvalho" userId="03f36d9dada7ba6f" providerId="LiveId" clId="{CD849EF7-34DB-489E-87BE-6D60A4726384}" dt="2021-02-21T18:46:40.837" v="11" actId="22"/>
          <ac:spMkLst>
            <pc:docMk/>
            <pc:sldMk cId="2925106352" sldId="266"/>
            <ac:spMk id="5" creationId="{15912F6D-F744-40D2-BF92-24EA85EAC333}"/>
          </ac:spMkLst>
        </pc:spChg>
        <pc:spChg chg="add del mod">
          <ac:chgData name="catarina carvalho" userId="03f36d9dada7ba6f" providerId="LiveId" clId="{CD849EF7-34DB-489E-87BE-6D60A4726384}" dt="2021-02-21T18:46:58.394" v="17"/>
          <ac:spMkLst>
            <pc:docMk/>
            <pc:sldMk cId="2925106352" sldId="266"/>
            <ac:spMk id="9" creationId="{7D99D5B7-8593-4260-B571-E241A84B0FD6}"/>
          </ac:spMkLst>
        </pc:spChg>
        <pc:picChg chg="add del mod ord modCrop">
          <ac:chgData name="catarina carvalho" userId="03f36d9dada7ba6f" providerId="LiveId" clId="{CD849EF7-34DB-489E-87BE-6D60A4726384}" dt="2021-02-21T18:46:56.855" v="16" actId="21"/>
          <ac:picMkLst>
            <pc:docMk/>
            <pc:sldMk cId="2925106352" sldId="266"/>
            <ac:picMk id="7" creationId="{1A8E68B2-56D3-4A6B-AD03-21F747524CB5}"/>
          </ac:picMkLst>
        </pc:picChg>
        <pc:picChg chg="add mod">
          <ac:chgData name="catarina carvalho" userId="03f36d9dada7ba6f" providerId="LiveId" clId="{CD849EF7-34DB-489E-87BE-6D60A4726384}" dt="2021-02-21T18:47:15.868" v="19" actId="1076"/>
          <ac:picMkLst>
            <pc:docMk/>
            <pc:sldMk cId="2925106352" sldId="266"/>
            <ac:picMk id="10" creationId="{D5CF5C33-6E72-461A-8ACC-DB07E6D0A853}"/>
          </ac:picMkLst>
        </pc:picChg>
      </pc:sldChg>
      <pc:sldChg chg="add">
        <pc:chgData name="catarina carvalho" userId="03f36d9dada7ba6f" providerId="LiveId" clId="{CD849EF7-34DB-489E-87BE-6D60A4726384}" dt="2021-02-21T18:49:12.377" v="24" actId="2890"/>
        <pc:sldMkLst>
          <pc:docMk/>
          <pc:sldMk cId="1045399839" sldId="267"/>
        </pc:sldMkLst>
      </pc:sldChg>
      <pc:sldChg chg="addSp delSp modSp add mod ord">
        <pc:chgData name="catarina carvalho" userId="03f36d9dada7ba6f" providerId="LiveId" clId="{CD849EF7-34DB-489E-87BE-6D60A4726384}" dt="2021-02-21T18:55:46.919" v="59" actId="1076"/>
        <pc:sldMkLst>
          <pc:docMk/>
          <pc:sldMk cId="1482568411" sldId="268"/>
        </pc:sldMkLst>
        <pc:spChg chg="add del mod">
          <ac:chgData name="catarina carvalho" userId="03f36d9dada7ba6f" providerId="LiveId" clId="{CD849EF7-34DB-489E-87BE-6D60A4726384}" dt="2021-02-21T18:51:55.433" v="34"/>
          <ac:spMkLst>
            <pc:docMk/>
            <pc:sldMk cId="1482568411" sldId="268"/>
            <ac:spMk id="6" creationId="{7C27B33C-C46D-489D-9FEE-B93D3D0BF64E}"/>
          </ac:spMkLst>
        </pc:spChg>
        <pc:spChg chg="add del mod">
          <ac:chgData name="catarina carvalho" userId="03f36d9dada7ba6f" providerId="LiveId" clId="{CD849EF7-34DB-489E-87BE-6D60A4726384}" dt="2021-02-21T18:53:08.268" v="50"/>
          <ac:spMkLst>
            <pc:docMk/>
            <pc:sldMk cId="1482568411" sldId="268"/>
            <ac:spMk id="14" creationId="{2803709D-3DCE-421F-A687-0FA07C445546}"/>
          </ac:spMkLst>
        </pc:spChg>
        <pc:picChg chg="add del mod">
          <ac:chgData name="catarina carvalho" userId="03f36d9dada7ba6f" providerId="LiveId" clId="{CD849EF7-34DB-489E-87BE-6D60A4726384}" dt="2021-02-21T18:51:54.875" v="33" actId="21"/>
          <ac:picMkLst>
            <pc:docMk/>
            <pc:sldMk cId="1482568411" sldId="268"/>
            <ac:picMk id="4" creationId="{C91A948B-DCCA-48BB-AE6B-BC3628146C33}"/>
          </ac:picMkLst>
        </pc:picChg>
        <pc:picChg chg="add del mod">
          <ac:chgData name="catarina carvalho" userId="03f36d9dada7ba6f" providerId="LiveId" clId="{CD849EF7-34DB-489E-87BE-6D60A4726384}" dt="2021-02-21T18:53:05.438" v="48" actId="478"/>
          <ac:picMkLst>
            <pc:docMk/>
            <pc:sldMk cId="1482568411" sldId="268"/>
            <ac:picMk id="8" creationId="{0586E971-40E4-4E97-985D-770CD30947DE}"/>
          </ac:picMkLst>
        </pc:picChg>
        <pc:picChg chg="add del mod">
          <ac:chgData name="catarina carvalho" userId="03f36d9dada7ba6f" providerId="LiveId" clId="{CD849EF7-34DB-489E-87BE-6D60A4726384}" dt="2021-02-21T18:53:05.438" v="48" actId="478"/>
          <ac:picMkLst>
            <pc:docMk/>
            <pc:sldMk cId="1482568411" sldId="268"/>
            <ac:picMk id="9" creationId="{04A6876E-D879-4113-B60C-D66F4E5804CE}"/>
          </ac:picMkLst>
        </pc:picChg>
        <pc:picChg chg="del">
          <ac:chgData name="catarina carvalho" userId="03f36d9dada7ba6f" providerId="LiveId" clId="{CD849EF7-34DB-489E-87BE-6D60A4726384}" dt="2021-02-21T18:51:51.536" v="32" actId="478"/>
          <ac:picMkLst>
            <pc:docMk/>
            <pc:sldMk cId="1482568411" sldId="268"/>
            <ac:picMk id="10" creationId="{D5CF5C33-6E72-461A-8ACC-DB07E6D0A853}"/>
          </ac:picMkLst>
        </pc:picChg>
        <pc:picChg chg="add del mod">
          <ac:chgData name="catarina carvalho" userId="03f36d9dada7ba6f" providerId="LiveId" clId="{CD849EF7-34DB-489E-87BE-6D60A4726384}" dt="2021-02-21T18:53:07.763" v="49" actId="21"/>
          <ac:picMkLst>
            <pc:docMk/>
            <pc:sldMk cId="1482568411" sldId="268"/>
            <ac:picMk id="12" creationId="{F030FABC-A273-4116-A217-DC36FFB86794}"/>
          </ac:picMkLst>
        </pc:picChg>
        <pc:picChg chg="add mod">
          <ac:chgData name="catarina carvalho" userId="03f36d9dada7ba6f" providerId="LiveId" clId="{CD849EF7-34DB-489E-87BE-6D60A4726384}" dt="2021-02-21T18:55:45.984" v="58" actId="1076"/>
          <ac:picMkLst>
            <pc:docMk/>
            <pc:sldMk cId="1482568411" sldId="268"/>
            <ac:picMk id="15" creationId="{502F07B5-0708-44E1-A961-1B0150FF72B9}"/>
          </ac:picMkLst>
        </pc:picChg>
        <pc:picChg chg="add mod">
          <ac:chgData name="catarina carvalho" userId="03f36d9dada7ba6f" providerId="LiveId" clId="{CD849EF7-34DB-489E-87BE-6D60A4726384}" dt="2021-02-21T18:55:46.919" v="59" actId="1076"/>
          <ac:picMkLst>
            <pc:docMk/>
            <pc:sldMk cId="1482568411" sldId="268"/>
            <ac:picMk id="17" creationId="{A6099E09-9B75-468C-9F8B-21BCADCAD657}"/>
          </ac:picMkLst>
        </pc:picChg>
      </pc:sldChg>
      <pc:sldChg chg="delSp add mod">
        <pc:chgData name="catarina carvalho" userId="03f36d9dada7ba6f" providerId="LiveId" clId="{CD849EF7-34DB-489E-87BE-6D60A4726384}" dt="2021-02-21T18:53:12.734" v="53" actId="478"/>
        <pc:sldMkLst>
          <pc:docMk/>
          <pc:sldMk cId="3222828362" sldId="269"/>
        </pc:sldMkLst>
        <pc:picChg chg="del">
          <ac:chgData name="catarina carvalho" userId="03f36d9dada7ba6f" providerId="LiveId" clId="{CD849EF7-34DB-489E-87BE-6D60A4726384}" dt="2021-02-21T18:53:12.734" v="53" actId="478"/>
          <ac:picMkLst>
            <pc:docMk/>
            <pc:sldMk cId="3222828362" sldId="269"/>
            <ac:picMk id="12" creationId="{F030FABC-A273-4116-A217-DC36FFB86794}"/>
          </ac:picMkLst>
        </pc:picChg>
      </pc:sldChg>
      <pc:sldChg chg="addSp delSp modSp add mod">
        <pc:chgData name="catarina carvalho" userId="03f36d9dada7ba6f" providerId="LiveId" clId="{CD849EF7-34DB-489E-87BE-6D60A4726384}" dt="2021-02-21T20:32:29.210" v="751" actId="790"/>
        <pc:sldMkLst>
          <pc:docMk/>
          <pc:sldMk cId="2962151105" sldId="270"/>
        </pc:sldMkLst>
        <pc:spChg chg="mod">
          <ac:chgData name="catarina carvalho" userId="03f36d9dada7ba6f" providerId="LiveId" clId="{CD849EF7-34DB-489E-87BE-6D60A4726384}" dt="2021-02-21T19:19:28.968" v="111" actId="20577"/>
          <ac:spMkLst>
            <pc:docMk/>
            <pc:sldMk cId="2962151105" sldId="270"/>
            <ac:spMk id="2" creationId="{990BEF51-DC14-484D-A15E-8AAB802C0486}"/>
          </ac:spMkLst>
        </pc:spChg>
        <pc:spChg chg="add mod">
          <ac:chgData name="catarina carvalho" userId="03f36d9dada7ba6f" providerId="LiveId" clId="{CD849EF7-34DB-489E-87BE-6D60A4726384}" dt="2021-02-21T20:32:29.210" v="751" actId="790"/>
          <ac:spMkLst>
            <pc:docMk/>
            <pc:sldMk cId="2962151105" sldId="270"/>
            <ac:spMk id="4" creationId="{6641360A-63DA-44B0-865C-05810B8BF0E6}"/>
          </ac:spMkLst>
        </pc:spChg>
        <pc:picChg chg="del">
          <ac:chgData name="catarina carvalho" userId="03f36d9dada7ba6f" providerId="LiveId" clId="{CD849EF7-34DB-489E-87BE-6D60A4726384}" dt="2021-02-21T19:18:43.166" v="61" actId="478"/>
          <ac:picMkLst>
            <pc:docMk/>
            <pc:sldMk cId="2962151105" sldId="270"/>
            <ac:picMk id="15" creationId="{502F07B5-0708-44E1-A961-1B0150FF72B9}"/>
          </ac:picMkLst>
        </pc:picChg>
        <pc:picChg chg="del">
          <ac:chgData name="catarina carvalho" userId="03f36d9dada7ba6f" providerId="LiveId" clId="{CD849EF7-34DB-489E-87BE-6D60A4726384}" dt="2021-02-21T19:18:43.166" v="61" actId="478"/>
          <ac:picMkLst>
            <pc:docMk/>
            <pc:sldMk cId="2962151105" sldId="270"/>
            <ac:picMk id="17" creationId="{A6099E09-9B75-468C-9F8B-21BCADCAD657}"/>
          </ac:picMkLst>
        </pc:picChg>
      </pc:sldChg>
      <pc:sldChg chg="modSp new mod">
        <pc:chgData name="catarina carvalho" userId="03f36d9dada7ba6f" providerId="LiveId" clId="{CD849EF7-34DB-489E-87BE-6D60A4726384}" dt="2021-02-21T20:39:48.825" v="1255" actId="5793"/>
        <pc:sldMkLst>
          <pc:docMk/>
          <pc:sldMk cId="2494222549" sldId="271"/>
        </pc:sldMkLst>
        <pc:spChg chg="mod">
          <ac:chgData name="catarina carvalho" userId="03f36d9dada7ba6f" providerId="LiveId" clId="{CD849EF7-34DB-489E-87BE-6D60A4726384}" dt="2021-02-21T20:39:48.825" v="1255" actId="5793"/>
          <ac:spMkLst>
            <pc:docMk/>
            <pc:sldMk cId="2494222549" sldId="271"/>
            <ac:spMk id="2" creationId="{EE3534A3-B105-4B49-985E-6A359F1F0E01}"/>
          </ac:spMkLst>
        </pc:spChg>
        <pc:spChg chg="mod">
          <ac:chgData name="catarina carvalho" userId="03f36d9dada7ba6f" providerId="LiveId" clId="{CD849EF7-34DB-489E-87BE-6D60A4726384}" dt="2021-02-21T20:39:11.513" v="1186" actId="20577"/>
          <ac:spMkLst>
            <pc:docMk/>
            <pc:sldMk cId="2494222549" sldId="271"/>
            <ac:spMk id="3" creationId="{323A696D-0BA1-43BD-9EE2-5AA96A1480A4}"/>
          </ac:spMkLst>
        </pc:spChg>
      </pc:sldChg>
    </pc:docChg>
  </pc:docChgLst>
  <pc:docChgLst>
    <pc:chgData name="Rafaela Duarte" userId="S::up202006757@up.pt::4bba4e27-3dd4-4123-bea1-4eeb678ac768" providerId="AD" clId="Web-{850115F1-84AF-4ECF-B48B-7280073F1EA2}"/>
    <pc:docChg chg="modSld">
      <pc:chgData name="Rafaela Duarte" userId="S::up202006757@up.pt::4bba4e27-3dd4-4123-bea1-4eeb678ac768" providerId="AD" clId="Web-{850115F1-84AF-4ECF-B48B-7280073F1EA2}" dt="2021-03-02T16:08:46.398" v="1" actId="1076"/>
      <pc:docMkLst>
        <pc:docMk/>
      </pc:docMkLst>
      <pc:sldChg chg="modSp">
        <pc:chgData name="Rafaela Duarte" userId="S::up202006757@up.pt::4bba4e27-3dd4-4123-bea1-4eeb678ac768" providerId="AD" clId="Web-{850115F1-84AF-4ECF-B48B-7280073F1EA2}" dt="2021-03-02T16:08:46.398" v="1" actId="1076"/>
        <pc:sldMkLst>
          <pc:docMk/>
          <pc:sldMk cId="3825534479" sldId="257"/>
        </pc:sldMkLst>
        <pc:picChg chg="mod">
          <ac:chgData name="Rafaela Duarte" userId="S::up202006757@up.pt::4bba4e27-3dd4-4123-bea1-4eeb678ac768" providerId="AD" clId="Web-{850115F1-84AF-4ECF-B48B-7280073F1EA2}" dt="2021-03-02T16:08:46.398" v="1" actId="1076"/>
          <ac:picMkLst>
            <pc:docMk/>
            <pc:sldMk cId="3825534479" sldId="257"/>
            <ac:picMk id="5" creationId="{81609592-0C8F-4856-9159-72F2DB0621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C26B-513D-4E66-B2D6-2C2B52C7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CA1AF-8744-46F6-A2C0-03DF5728B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88BF-FF6B-45B6-AA8B-50BFD993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10486-806E-4635-9E17-DA9BB84C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5E7D-68F5-4257-BB82-97242FC6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D497-8281-4B4D-9666-F97EC827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DDF28-992F-4284-8F06-40BF7BBFD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0E47-C4E0-4FC5-9A75-E1D52D68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A66E-C87D-4502-BB58-8C920461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A5C2-2292-44A0-8192-7F514F5D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E2713-D88D-47D0-8E59-E0AFC2C95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110CA-9C5C-44C6-BC72-58B3C8609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5588-9634-41FB-B7D5-A6FF1CE8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2497-055F-472D-973E-87CC2D1E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0D23-61E6-443C-BF5A-85C303B6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E7EA-783B-4F95-BAD5-994D307D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F663-C9B1-43D4-8167-FFC6458A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9E4A0-0ED0-4CB2-A555-64E79253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B83-92B1-4D8F-B9E3-4A430867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B212-001A-4AD7-ABC6-C57388C0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27F-C779-4C30-84F8-F6146A2F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73DE4-4CDE-4C84-ABF1-F8FCD60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EC40-7154-4744-86E3-98874EF9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3E8F-7B79-4565-AC37-B2029D00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E1B2-3819-4B97-85C6-6DFB6C09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582C-DDCC-498E-8039-B4D27C03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A913-AB4D-42A6-A213-3F6E26BBE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FC95E-972B-4CAF-891E-A381EFB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EE53-3885-4E8A-9D2D-E51842E3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56260-36C8-42BC-AE27-BCD7D0D6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BE10-4EC7-4A35-8C0A-7431DD0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A86A-6FC5-4675-A3C1-11600CA4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8D3ED-6807-4DCC-86DC-15B6CE0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8EB4-F7B8-4B66-9AF9-298AF3D6D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F086E-CD47-4919-90CD-E19C494B7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CB360-8F73-4B25-BFBA-7C2149D53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64B5E-E7BF-42BF-9C0D-8C730C6D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BE821-7DAA-4CEA-9526-85D2DFC2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901B8-C12C-41B7-80B7-499A86D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67E8-F252-415A-BABE-B674588B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215C9-5ED2-486F-9393-768D2F91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64CAC-4659-4E05-ACB0-D3FD77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7FD41-9462-4465-A955-A7DE8C50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5544E-4EC7-4B57-B135-12249FFA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B44A8-2541-4CDC-8C79-2C2EDA25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E9674-1882-476D-86A2-23E3D19C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0A0B-58A8-4382-BC3C-99C3A28A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3D7C-A16D-4BDB-B932-7C11EEDA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E688-B4C5-4C9E-9305-D1522FB0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D504-33AA-48EC-8815-78A48A89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B66AD-04BD-4F6D-AEBF-7B75265B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9CE3-3848-47DC-BBDD-FA621E88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D766-8887-4E8A-9982-75E5512B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79ECD-5FD9-4DCB-9FA2-9955BA530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ED668-1453-44C0-B913-30C5524D4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661C4-B7FD-4FDF-9A52-0DAEA587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D9415-EA66-4782-8CD0-493A708C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9432-5CAB-4798-99ED-02360602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FBC37-DE87-4871-B6C2-1DA852B2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8C6E4-F421-42D4-BDA2-434BA239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EB19-5942-405C-8A0E-832C3F596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0F12-EF3B-4C16-BCD0-054653A9341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3126-7BA8-41CE-A94A-B006668C5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077A-BF59-4209-8715-2A1236136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255B-5A8D-4C4A-90A1-78C73454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4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72BB3-BEA8-4209-A3B9-4F58D0C3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Introduction</a:t>
            </a:r>
            <a:br>
              <a:rPr lang="en-US" sz="7200">
                <a:solidFill>
                  <a:schemeClr val="bg1"/>
                </a:solidFill>
              </a:rPr>
            </a:br>
            <a:r>
              <a:rPr lang="en-US" sz="7200">
                <a:solidFill>
                  <a:schemeClr val="bg1"/>
                </a:solidFill>
              </a:rPr>
              <a:t>TP </a:t>
            </a:r>
            <a:r>
              <a:rPr lang="en-US" sz="72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2C23-7B1C-43C9-BBDC-537C0D268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1. Data types. Arithmetic expressions. Input and output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3AFF85-121C-42A1-A691-D0EEA3D4B820}"/>
              </a:ext>
            </a:extLst>
          </p:cNvPr>
          <p:cNvSpPr txBox="1"/>
          <p:nvPr/>
        </p:nvSpPr>
        <p:spPr>
          <a:xfrm>
            <a:off x="867747" y="5871141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Catarina Carvalho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66C7F3-C55F-4947-8D2C-390B9E4ACCA3}"/>
              </a:ext>
            </a:extLst>
          </p:cNvPr>
          <p:cNvSpPr txBox="1"/>
          <p:nvPr/>
        </p:nvSpPr>
        <p:spPr>
          <a:xfrm>
            <a:off x="4427873" y="5871141"/>
            <a:ext cx="271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ccarvalho@fe.up.pt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7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57A0F-0C99-4833-A989-90E49A70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1B16FAF-F1EC-4D43-8866-D4878A1C5D15}"/>
              </a:ext>
            </a:extLst>
          </p:cNvPr>
          <p:cNvGrpSpPr/>
          <p:nvPr/>
        </p:nvGrpSpPr>
        <p:grpSpPr>
          <a:xfrm>
            <a:off x="3977750" y="2953424"/>
            <a:ext cx="4345156" cy="2585323"/>
            <a:chOff x="3536302" y="2287946"/>
            <a:chExt cx="4345156" cy="25853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D7747-DF4D-4D80-80E9-E961DF8A3760}"/>
                </a:ext>
              </a:extLst>
            </p:cNvPr>
            <p:cNvSpPr txBox="1"/>
            <p:nvPr/>
          </p:nvSpPr>
          <p:spPr>
            <a:xfrm>
              <a:off x="5029554" y="2287946"/>
              <a:ext cx="2851904" cy="258532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Definition</a:t>
              </a:r>
              <a:r>
                <a:rPr lang="pt-PT" dirty="0"/>
                <a:t> </a:t>
              </a:r>
              <a:r>
                <a:rPr lang="pt-PT" dirty="0" err="1"/>
                <a:t>of</a:t>
              </a:r>
              <a:r>
                <a:rPr lang="pt-PT" dirty="0"/>
                <a:t> </a:t>
              </a:r>
              <a:r>
                <a:rPr lang="pt-PT" dirty="0" err="1"/>
                <a:t>main</a:t>
              </a:r>
              <a:r>
                <a:rPr lang="pt-PT" dirty="0"/>
                <a:t> </a:t>
              </a:r>
              <a:r>
                <a:rPr lang="pt-PT" dirty="0" err="1"/>
                <a:t>function</a:t>
              </a:r>
              <a:endParaRPr lang="pt-PT" dirty="0"/>
            </a:p>
            <a:p>
              <a:endParaRPr lang="pt-PT" dirty="0"/>
            </a:p>
            <a:p>
              <a:r>
                <a:rPr lang="pt-PT" i="1" dirty="0" err="1"/>
                <a:t>Function</a:t>
              </a:r>
              <a:r>
                <a:rPr lang="pt-PT" i="1" dirty="0"/>
                <a:t> </a:t>
              </a:r>
              <a:r>
                <a:rPr lang="pt-PT" i="1" dirty="0" err="1"/>
                <a:t>is</a:t>
              </a:r>
              <a:r>
                <a:rPr lang="pt-PT" i="1" dirty="0"/>
                <a:t> a </a:t>
              </a:r>
              <a:r>
                <a:rPr lang="pt-PT" i="1" dirty="0" err="1"/>
                <a:t>collection</a:t>
              </a:r>
              <a:r>
                <a:rPr lang="pt-PT" i="1" dirty="0"/>
                <a:t> </a:t>
              </a:r>
              <a:r>
                <a:rPr lang="pt-PT" i="1" dirty="0" err="1"/>
                <a:t>of</a:t>
              </a:r>
              <a:r>
                <a:rPr lang="pt-PT" i="1" dirty="0"/>
                <a:t> </a:t>
              </a:r>
              <a:r>
                <a:rPr lang="pt-PT" i="1" dirty="0" err="1"/>
                <a:t>programming</a:t>
              </a:r>
              <a:r>
                <a:rPr lang="pt-PT" i="1" dirty="0"/>
                <a:t> </a:t>
              </a:r>
              <a:r>
                <a:rPr lang="pt-PT" i="1" dirty="0" err="1"/>
                <a:t>instructions</a:t>
              </a:r>
              <a:r>
                <a:rPr lang="pt-PT" i="1" dirty="0"/>
                <a:t> </a:t>
              </a:r>
              <a:r>
                <a:rPr lang="pt-PT" i="1" dirty="0" err="1"/>
                <a:t>that</a:t>
              </a:r>
              <a:r>
                <a:rPr lang="pt-PT" i="1" dirty="0"/>
                <a:t> </a:t>
              </a:r>
              <a:r>
                <a:rPr lang="pt-PT" i="1" dirty="0" err="1"/>
                <a:t>carry</a:t>
              </a:r>
              <a:r>
                <a:rPr lang="pt-PT" i="1" dirty="0"/>
                <a:t> out a particular </a:t>
              </a:r>
              <a:r>
                <a:rPr lang="pt-PT" i="1" dirty="0" err="1"/>
                <a:t>task</a:t>
              </a:r>
              <a:endParaRPr lang="pt-PT" i="1" dirty="0"/>
            </a:p>
            <a:p>
              <a:endParaRPr lang="pt-PT" i="1" dirty="0"/>
            </a:p>
            <a:p>
              <a:r>
                <a:rPr lang="pt-PT" dirty="0" err="1"/>
                <a:t>Every</a:t>
              </a:r>
              <a:r>
                <a:rPr lang="pt-PT" dirty="0"/>
                <a:t> C++ </a:t>
              </a:r>
              <a:r>
                <a:rPr lang="pt-PT" dirty="0" err="1"/>
                <a:t>program</a:t>
              </a:r>
              <a:r>
                <a:rPr lang="pt-PT" dirty="0"/>
                <a:t> MUST </a:t>
              </a:r>
              <a:r>
                <a:rPr lang="pt-PT" dirty="0" err="1"/>
                <a:t>have</a:t>
              </a:r>
              <a:r>
                <a:rPr lang="pt-PT" dirty="0"/>
                <a:t> a </a:t>
              </a:r>
              <a:r>
                <a:rPr lang="pt-PT" dirty="0" err="1"/>
                <a:t>main</a:t>
              </a:r>
              <a:r>
                <a:rPr lang="pt-PT" dirty="0"/>
                <a:t> </a:t>
              </a:r>
              <a:r>
                <a:rPr lang="pt-PT" dirty="0" err="1"/>
                <a:t>function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B58EDF7-91FC-430A-9AA6-5AEBE8F57E51}"/>
                </a:ext>
              </a:extLst>
            </p:cNvPr>
            <p:cNvCxnSpPr/>
            <p:nvPr/>
          </p:nvCxnSpPr>
          <p:spPr>
            <a:xfrm>
              <a:off x="3536302" y="2472612"/>
              <a:ext cx="1399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CC72EA-583F-43CF-BEAC-D94D987FD646}"/>
              </a:ext>
            </a:extLst>
          </p:cNvPr>
          <p:cNvCxnSpPr>
            <a:cxnSpLocks/>
          </p:cNvCxnSpPr>
          <p:nvPr/>
        </p:nvCxnSpPr>
        <p:spPr>
          <a:xfrm>
            <a:off x="3977750" y="2847180"/>
            <a:ext cx="0" cy="58182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3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CD622A-B7BA-487E-8886-1B7FE7685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B16FAF-F1EC-4D43-8866-D4878A1C5D15}"/>
              </a:ext>
            </a:extLst>
          </p:cNvPr>
          <p:cNvGrpSpPr/>
          <p:nvPr/>
        </p:nvGrpSpPr>
        <p:grpSpPr>
          <a:xfrm>
            <a:off x="3977750" y="2953424"/>
            <a:ext cx="4345156" cy="2862322"/>
            <a:chOff x="3536302" y="2287946"/>
            <a:chExt cx="4345156" cy="286232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D7747-DF4D-4D80-80E9-E961DF8A3760}"/>
                </a:ext>
              </a:extLst>
            </p:cNvPr>
            <p:cNvSpPr txBox="1"/>
            <p:nvPr/>
          </p:nvSpPr>
          <p:spPr>
            <a:xfrm>
              <a:off x="5029554" y="2287946"/>
              <a:ext cx="2851904" cy="286232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Every</a:t>
              </a:r>
              <a:r>
                <a:rPr lang="pt-PT" dirty="0"/>
                <a:t> </a:t>
              </a:r>
              <a:r>
                <a:rPr lang="pt-PT" dirty="0" err="1"/>
                <a:t>statements</a:t>
              </a:r>
              <a:r>
                <a:rPr lang="pt-PT" dirty="0"/>
                <a:t> MUST </a:t>
              </a:r>
              <a:r>
                <a:rPr lang="pt-PT" dirty="0" err="1"/>
                <a:t>end</a:t>
              </a:r>
              <a:r>
                <a:rPr lang="pt-PT" dirty="0"/>
                <a:t> in </a:t>
              </a:r>
              <a:r>
                <a:rPr lang="pt-PT" b="1" dirty="0"/>
                <a:t>;</a:t>
              </a:r>
            </a:p>
            <a:p>
              <a:endParaRPr lang="pt-PT" b="1" dirty="0"/>
            </a:p>
            <a:p>
              <a:r>
                <a:rPr lang="pt-PT" dirty="0"/>
                <a:t>\n =&gt; moves </a:t>
              </a:r>
              <a:r>
                <a:rPr lang="pt-PT" dirty="0" err="1"/>
                <a:t>the</a:t>
              </a:r>
              <a:r>
                <a:rPr lang="pt-PT" dirty="0"/>
                <a:t> cursor to a </a:t>
              </a:r>
              <a:r>
                <a:rPr lang="pt-PT" dirty="0" err="1"/>
                <a:t>new</a:t>
              </a:r>
              <a:r>
                <a:rPr lang="pt-PT" dirty="0"/>
                <a:t> </a:t>
              </a:r>
              <a:r>
                <a:rPr lang="pt-PT" dirty="0" err="1"/>
                <a:t>line</a:t>
              </a:r>
              <a:endParaRPr lang="pt-PT" dirty="0"/>
            </a:p>
            <a:p>
              <a:endParaRPr lang="pt-PT" dirty="0"/>
            </a:p>
            <a:p>
              <a:r>
                <a:rPr lang="pt-PT" dirty="0" err="1"/>
                <a:t>The</a:t>
              </a:r>
              <a:r>
                <a:rPr lang="pt-PT" dirty="0"/>
                <a:t> &lt;&lt; </a:t>
              </a:r>
              <a:r>
                <a:rPr lang="pt-PT" dirty="0" err="1"/>
                <a:t>operator</a:t>
              </a:r>
              <a:r>
                <a:rPr lang="pt-PT" dirty="0"/>
                <a:t> denotes </a:t>
              </a:r>
              <a:r>
                <a:rPr lang="pt-PT" dirty="0" err="1"/>
                <a:t>the</a:t>
              </a:r>
              <a:r>
                <a:rPr lang="pt-PT" dirty="0"/>
                <a:t> “</a:t>
              </a:r>
              <a:r>
                <a:rPr lang="pt-PT" dirty="0" err="1"/>
                <a:t>send</a:t>
              </a:r>
              <a:r>
                <a:rPr lang="pt-PT" dirty="0"/>
                <a:t> to” </a:t>
              </a:r>
              <a:r>
                <a:rPr lang="pt-PT" dirty="0" err="1"/>
                <a:t>command</a:t>
              </a:r>
              <a:r>
                <a:rPr lang="pt-PT" dirty="0"/>
                <a:t>. </a:t>
              </a:r>
            </a:p>
            <a:p>
              <a:endParaRPr lang="pt-PT" dirty="0"/>
            </a:p>
            <a:p>
              <a:r>
                <a:rPr lang="pt-PT" dirty="0" err="1"/>
                <a:t>cout</a:t>
              </a:r>
              <a:r>
                <a:rPr lang="pt-PT" dirty="0"/>
                <a:t> &lt;&lt; 3+2 =&gt; displays 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B58EDF7-91FC-430A-9AA6-5AEBE8F57E51}"/>
                </a:ext>
              </a:extLst>
            </p:cNvPr>
            <p:cNvCxnSpPr/>
            <p:nvPr/>
          </p:nvCxnSpPr>
          <p:spPr>
            <a:xfrm>
              <a:off x="3536302" y="2472612"/>
              <a:ext cx="1399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CC72EA-583F-43CF-BEAC-D94D987FD646}"/>
              </a:ext>
            </a:extLst>
          </p:cNvPr>
          <p:cNvCxnSpPr>
            <a:cxnSpLocks/>
          </p:cNvCxnSpPr>
          <p:nvPr/>
        </p:nvCxnSpPr>
        <p:spPr>
          <a:xfrm>
            <a:off x="3977750" y="2847180"/>
            <a:ext cx="0" cy="58182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81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pt-PT" sz="4000"/>
              <a:t>Common errors</a:t>
            </a:r>
            <a:endParaRPr lang="en-US" sz="40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CBF41-1F45-4C90-BE7C-FD2D35F2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5130801" cy="309354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Omitting semicolons – compiler uses ; to know the end of statements. If there are no ;, then the statement continues.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Ex: </a:t>
            </a:r>
            <a:r>
              <a:rPr lang="en-US" sz="1800" dirty="0" err="1">
                <a:solidFill>
                  <a:schemeClr val="bg1"/>
                </a:solidFill>
              </a:rPr>
              <a:t>cout</a:t>
            </a:r>
            <a:r>
              <a:rPr lang="en-US" sz="1800" dirty="0">
                <a:solidFill>
                  <a:schemeClr val="bg1"/>
                </a:solidFill>
              </a:rPr>
              <a:t> &lt;&lt; “Hello World! \n” return 0; =&gt; Error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Confusion with: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std names… </a:t>
            </a:r>
            <a:r>
              <a:rPr lang="en-US" sz="1800" i="1" dirty="0">
                <a:solidFill>
                  <a:schemeClr val="bg1"/>
                </a:solidFill>
              </a:rPr>
              <a:t>cot</a:t>
            </a:r>
            <a:r>
              <a:rPr lang="en-US" sz="1800" dirty="0">
                <a:solidFill>
                  <a:schemeClr val="bg1"/>
                </a:solidFill>
              </a:rPr>
              <a:t> vs </a:t>
            </a:r>
            <a:r>
              <a:rPr lang="en-US" sz="1800" i="1" dirty="0" err="1">
                <a:solidFill>
                  <a:schemeClr val="bg1"/>
                </a:solidFill>
              </a:rPr>
              <a:t>cout</a:t>
            </a:r>
            <a:endParaRPr lang="en-US" sz="1800" i="1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Escape characters </a:t>
            </a:r>
            <a:r>
              <a:rPr lang="en-US" sz="1800" dirty="0" err="1">
                <a:solidFill>
                  <a:schemeClr val="bg1"/>
                </a:solidFill>
              </a:rPr>
              <a:t>cout</a:t>
            </a:r>
            <a:r>
              <a:rPr lang="en-US" sz="1800" dirty="0">
                <a:solidFill>
                  <a:schemeClr val="bg1"/>
                </a:solidFill>
              </a:rPr>
              <a:t> &lt;&lt; “Hello world! \”; </a:t>
            </a:r>
          </a:p>
          <a:p>
            <a:r>
              <a:rPr lang="en-US" sz="1800" i="1" dirty="0">
                <a:solidFill>
                  <a:schemeClr val="bg1"/>
                </a:solidFill>
              </a:rPr>
              <a:t>Run-time error or logic error </a:t>
            </a:r>
          </a:p>
          <a:p>
            <a:pPr lvl="1"/>
            <a:r>
              <a:rPr lang="en-US" sz="1800" i="1" dirty="0">
                <a:solidFill>
                  <a:schemeClr val="bg1"/>
                </a:solidFill>
              </a:rPr>
              <a:t>The program is </a:t>
            </a:r>
            <a:r>
              <a:rPr lang="en-US" sz="1800" i="1" dirty="0" err="1">
                <a:solidFill>
                  <a:schemeClr val="bg1"/>
                </a:solidFill>
              </a:rPr>
              <a:t>syntatically</a:t>
            </a:r>
            <a:r>
              <a:rPr lang="en-US" sz="1800" i="1" dirty="0">
                <a:solidFill>
                  <a:schemeClr val="bg1"/>
                </a:solidFill>
              </a:rPr>
              <a:t> correct and does something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6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Identifiers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Keywords</a:t>
            </a:r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5CF5C33-6E72-461A-8ACC-DB07E6D0A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77" t="36848" r="35764" b="37336"/>
          <a:stretch/>
        </p:blipFill>
        <p:spPr>
          <a:xfrm>
            <a:off x="2242571" y="1690688"/>
            <a:ext cx="7706858" cy="3638452"/>
          </a:xfrm>
        </p:spPr>
      </p:pic>
    </p:spTree>
    <p:extLst>
      <p:ext uri="{BB962C8B-B14F-4D97-AF65-F5344CB8AC3E}">
        <p14:creationId xmlns:p14="http://schemas.microsoft.com/office/powerpoint/2010/main" val="292510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Identifiers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Keywords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6E971-40E4-4E97-985D-770CD3094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62" y="2281288"/>
            <a:ext cx="5460859" cy="269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6876E-D879-4113-B60C-D66F4E58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4061"/>
            <a:ext cx="5325374" cy="29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2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Identifiers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Keywords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2F07B5-0708-44E1-A961-1B0150FF7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396" y="1690688"/>
            <a:ext cx="7073869" cy="18217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099E09-9B75-468C-9F8B-21BCADCA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96" y="3651082"/>
            <a:ext cx="5168073" cy="303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6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360A-63DA-44B0-865C-05810B8B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669" cy="4351338"/>
          </a:xfrm>
        </p:spPr>
        <p:txBody>
          <a:bodyPr>
            <a:normAutofit/>
          </a:bodyPr>
          <a:lstStyle/>
          <a:p>
            <a:r>
              <a:rPr lang="en-US" dirty="0"/>
              <a:t>Exercise 1.1 =&gt; 1.6</a:t>
            </a:r>
          </a:p>
          <a:p>
            <a:pPr lvl="1"/>
            <a:r>
              <a:rPr lang="en-US" dirty="0"/>
              <a:t>(until next week)</a:t>
            </a:r>
          </a:p>
          <a:p>
            <a:pPr lvl="1"/>
            <a:endParaRPr lang="en-US" dirty="0"/>
          </a:p>
          <a:p>
            <a:r>
              <a:rPr lang="en-US" dirty="0"/>
              <a:t>Possible questions: </a:t>
            </a:r>
          </a:p>
          <a:p>
            <a:pPr lvl="1"/>
            <a:r>
              <a:rPr lang="en-US" dirty="0"/>
              <a:t>In exercise 1.1, which is the ASCII code of </a:t>
            </a:r>
            <a:r>
              <a:rPr lang="en-US" i="1" dirty="0"/>
              <a:t>H</a:t>
            </a:r>
          </a:p>
          <a:p>
            <a:pPr lvl="1"/>
            <a:r>
              <a:rPr lang="en-US" dirty="0"/>
              <a:t>In exercise 1.2, which type of variables did you try? What did you find?</a:t>
            </a:r>
          </a:p>
          <a:p>
            <a:pPr lvl="1"/>
            <a:r>
              <a:rPr lang="en-US" dirty="0"/>
              <a:t>In exercise 1.3, how did you define the const? And how did you compute the r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In exercise 1.4, which variable type did you choose for x and y?</a:t>
            </a:r>
          </a:p>
          <a:p>
            <a:pPr lvl="1"/>
            <a:r>
              <a:rPr lang="en-US" dirty="0"/>
              <a:t>In exercise 1.5, which was the </a:t>
            </a:r>
            <a:r>
              <a:rPr lang="en-US" dirty="0" err="1"/>
              <a:t>rationalle</a:t>
            </a:r>
            <a:r>
              <a:rPr lang="en-US" dirty="0"/>
              <a:t> for solving the exercise?</a:t>
            </a:r>
          </a:p>
          <a:p>
            <a:pPr lvl="1"/>
            <a:r>
              <a:rPr lang="en-US" dirty="0"/>
              <a:t>In exercise 1,6, how did you confirm the correctness of the solution?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5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34A3-B105-4B49-985E-6A359F1F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696D-0BA1-43BD-9EE2-5AA96A14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explanation of some key concepts</a:t>
            </a:r>
          </a:p>
          <a:p>
            <a:r>
              <a:rPr lang="en-US" dirty="0"/>
              <a:t>Definition of goals for class (which exercises are recommended to be solved during class and until next class)</a:t>
            </a:r>
          </a:p>
          <a:p>
            <a:r>
              <a:rPr lang="en-US" dirty="0"/>
              <a:t>Potential questions that can be asked during upcoming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5D5C-D69F-41E2-A57A-FCD8A6C2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09592-0C8F-4856-9159-72F2DB062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2553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5D5C-D69F-41E2-A57A-FCD8A6C2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21D241-91D4-4A27-B724-0ABBC7199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1265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D01B2-2451-45BD-A19F-D9A1847F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9EC3F50-CAEC-4A8C-BC11-22C75E1D98C2}"/>
              </a:ext>
            </a:extLst>
          </p:cNvPr>
          <p:cNvGrpSpPr/>
          <p:nvPr/>
        </p:nvGrpSpPr>
        <p:grpSpPr>
          <a:xfrm>
            <a:off x="3536302" y="2084439"/>
            <a:ext cx="5656859" cy="646331"/>
            <a:chOff x="3536302" y="2084439"/>
            <a:chExt cx="565685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7499CD-3BE2-491E-8C24-64E145ABA995}"/>
                </a:ext>
              </a:extLst>
            </p:cNvPr>
            <p:cNvSpPr txBox="1"/>
            <p:nvPr/>
          </p:nvSpPr>
          <p:spPr>
            <a:xfrm>
              <a:off x="5073445" y="2084439"/>
              <a:ext cx="4119716" cy="6463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#include &lt;</a:t>
              </a:r>
              <a:r>
                <a:rPr lang="pt-PT" dirty="0" err="1"/>
                <a:t>iostream</a:t>
              </a:r>
              <a:r>
                <a:rPr lang="pt-PT" dirty="0"/>
                <a:t>&gt; =&gt; </a:t>
              </a:r>
              <a:r>
                <a:rPr lang="pt-PT" dirty="0" err="1"/>
                <a:t>definition</a:t>
              </a:r>
              <a:r>
                <a:rPr lang="pt-PT" dirty="0"/>
                <a:t> for </a:t>
              </a:r>
              <a:r>
                <a:rPr lang="pt-PT" dirty="0" err="1"/>
                <a:t>the</a:t>
              </a:r>
              <a:r>
                <a:rPr lang="pt-PT" dirty="0"/>
                <a:t> </a:t>
              </a:r>
              <a:r>
                <a:rPr lang="pt-PT" dirty="0" err="1"/>
                <a:t>stream</a:t>
              </a:r>
              <a:r>
                <a:rPr lang="pt-PT" dirty="0"/>
                <a:t> input/output package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ACA6EF3-879D-4176-BC36-867B23ADB440}"/>
                </a:ext>
              </a:extLst>
            </p:cNvPr>
            <p:cNvCxnSpPr/>
            <p:nvPr/>
          </p:nvCxnSpPr>
          <p:spPr>
            <a:xfrm>
              <a:off x="3536302" y="2472612"/>
              <a:ext cx="1399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60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D01B2-2451-45BD-A19F-D9A1847F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9EC3F50-CAEC-4A8C-BC11-22C75E1D98C2}"/>
              </a:ext>
            </a:extLst>
          </p:cNvPr>
          <p:cNvGrpSpPr/>
          <p:nvPr/>
        </p:nvGrpSpPr>
        <p:grpSpPr>
          <a:xfrm>
            <a:off x="3536302" y="2084439"/>
            <a:ext cx="5656859" cy="646331"/>
            <a:chOff x="3536302" y="2084439"/>
            <a:chExt cx="5656859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7499CD-3BE2-491E-8C24-64E145ABA995}"/>
                </a:ext>
              </a:extLst>
            </p:cNvPr>
            <p:cNvSpPr txBox="1"/>
            <p:nvPr/>
          </p:nvSpPr>
          <p:spPr>
            <a:xfrm>
              <a:off x="5073445" y="2084439"/>
              <a:ext cx="4119716" cy="6463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#include &lt;</a:t>
              </a:r>
              <a:r>
                <a:rPr lang="pt-PT" dirty="0" err="1"/>
                <a:t>iostream</a:t>
              </a:r>
              <a:r>
                <a:rPr lang="pt-PT" dirty="0"/>
                <a:t>&gt; =&gt; </a:t>
              </a:r>
              <a:r>
                <a:rPr lang="pt-PT" dirty="0" err="1"/>
                <a:t>definition</a:t>
              </a:r>
              <a:r>
                <a:rPr lang="pt-PT" dirty="0"/>
                <a:t> for </a:t>
              </a:r>
              <a:r>
                <a:rPr lang="pt-PT" dirty="0" err="1"/>
                <a:t>the</a:t>
              </a:r>
              <a:r>
                <a:rPr lang="pt-PT" dirty="0"/>
                <a:t> </a:t>
              </a:r>
              <a:r>
                <a:rPr lang="pt-PT" dirty="0" err="1"/>
                <a:t>stream</a:t>
              </a:r>
              <a:r>
                <a:rPr lang="pt-PT" dirty="0"/>
                <a:t> input/output package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ACA6EF3-879D-4176-BC36-867B23ADB440}"/>
                </a:ext>
              </a:extLst>
            </p:cNvPr>
            <p:cNvCxnSpPr/>
            <p:nvPr/>
          </p:nvCxnSpPr>
          <p:spPr>
            <a:xfrm>
              <a:off x="3536302" y="2472612"/>
              <a:ext cx="1399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717B4EA-D281-441C-A646-5BBB44523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18924" r="38064" b="39819"/>
          <a:stretch/>
        </p:blipFill>
        <p:spPr>
          <a:xfrm>
            <a:off x="4935894" y="3635810"/>
            <a:ext cx="6712974" cy="28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9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497FC8-F749-4C55-AE03-639AEEFA1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EC3F50-CAEC-4A8C-BC11-22C75E1D98C2}"/>
              </a:ext>
            </a:extLst>
          </p:cNvPr>
          <p:cNvGrpSpPr/>
          <p:nvPr/>
        </p:nvGrpSpPr>
        <p:grpSpPr>
          <a:xfrm>
            <a:off x="3041780" y="2084439"/>
            <a:ext cx="6151381" cy="938679"/>
            <a:chOff x="3041780" y="2084439"/>
            <a:chExt cx="6151381" cy="9386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7499CD-3BE2-491E-8C24-64E145ABA995}"/>
                </a:ext>
              </a:extLst>
            </p:cNvPr>
            <p:cNvSpPr txBox="1"/>
            <p:nvPr/>
          </p:nvSpPr>
          <p:spPr>
            <a:xfrm>
              <a:off x="5073445" y="2084439"/>
              <a:ext cx="4119716" cy="64633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#include &lt;</a:t>
              </a:r>
              <a:r>
                <a:rPr lang="pt-PT" dirty="0" err="1"/>
                <a:t>iostream</a:t>
              </a:r>
              <a:r>
                <a:rPr lang="pt-PT" dirty="0"/>
                <a:t>&gt; =&gt; </a:t>
              </a:r>
              <a:r>
                <a:rPr lang="pt-PT" dirty="0" err="1"/>
                <a:t>definition</a:t>
              </a:r>
              <a:r>
                <a:rPr lang="pt-PT" dirty="0"/>
                <a:t> for </a:t>
              </a:r>
              <a:r>
                <a:rPr lang="pt-PT" dirty="0" err="1"/>
                <a:t>the</a:t>
              </a:r>
              <a:r>
                <a:rPr lang="pt-PT" dirty="0"/>
                <a:t> </a:t>
              </a:r>
              <a:r>
                <a:rPr lang="pt-PT" dirty="0" err="1"/>
                <a:t>stream</a:t>
              </a:r>
              <a:r>
                <a:rPr lang="pt-PT" dirty="0"/>
                <a:t> input/output package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ACA6EF3-879D-4176-BC36-867B23ADB440}"/>
                </a:ext>
              </a:extLst>
            </p:cNvPr>
            <p:cNvCxnSpPr/>
            <p:nvPr/>
          </p:nvCxnSpPr>
          <p:spPr>
            <a:xfrm>
              <a:off x="3536302" y="2472612"/>
              <a:ext cx="13995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8553A14-6CEF-4525-94DE-8A659E733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1780" y="2472612"/>
              <a:ext cx="1894114" cy="5505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E301E2-5872-4EB5-8D3D-CD5B9C72B4E3}"/>
              </a:ext>
            </a:extLst>
          </p:cNvPr>
          <p:cNvCxnSpPr>
            <a:cxnSpLocks/>
          </p:cNvCxnSpPr>
          <p:nvPr/>
        </p:nvCxnSpPr>
        <p:spPr>
          <a:xfrm flipV="1">
            <a:off x="5073445" y="2084439"/>
            <a:ext cx="4076775" cy="6463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65AEE9-70AD-4953-AE61-A1B3E57C2B6A}"/>
              </a:ext>
            </a:extLst>
          </p:cNvPr>
          <p:cNvCxnSpPr>
            <a:cxnSpLocks/>
          </p:cNvCxnSpPr>
          <p:nvPr/>
        </p:nvCxnSpPr>
        <p:spPr>
          <a:xfrm>
            <a:off x="5073445" y="2110665"/>
            <a:ext cx="4119716" cy="6201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6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497FC8-F749-4C55-AE03-639AEEFA1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85C409-5178-44A8-9C67-9C73372039C5}"/>
              </a:ext>
            </a:extLst>
          </p:cNvPr>
          <p:cNvGrpSpPr/>
          <p:nvPr/>
        </p:nvGrpSpPr>
        <p:grpSpPr>
          <a:xfrm>
            <a:off x="3554963" y="2493219"/>
            <a:ext cx="5871716" cy="369332"/>
            <a:chOff x="3536302" y="2287946"/>
            <a:chExt cx="5871716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94E470-20C5-41B1-BE2B-53CBB7506B92}"/>
                </a:ext>
              </a:extLst>
            </p:cNvPr>
            <p:cNvSpPr txBox="1"/>
            <p:nvPr/>
          </p:nvSpPr>
          <p:spPr>
            <a:xfrm>
              <a:off x="5029553" y="2287946"/>
              <a:ext cx="4378465" cy="3693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Locate</a:t>
              </a:r>
              <a:r>
                <a:rPr lang="pt-PT" dirty="0"/>
                <a:t> </a:t>
              </a:r>
              <a:r>
                <a:rPr lang="pt-PT" dirty="0" err="1"/>
                <a:t>names</a:t>
              </a:r>
              <a:r>
                <a:rPr lang="pt-PT" dirty="0"/>
                <a:t> in </a:t>
              </a:r>
              <a:r>
                <a:rPr lang="pt-PT" dirty="0" err="1"/>
                <a:t>the</a:t>
              </a:r>
              <a:r>
                <a:rPr lang="pt-PT" dirty="0"/>
                <a:t> “standard </a:t>
              </a:r>
              <a:r>
                <a:rPr lang="pt-PT" dirty="0" err="1"/>
                <a:t>name</a:t>
              </a:r>
              <a:r>
                <a:rPr lang="pt-PT" dirty="0"/>
                <a:t> </a:t>
              </a:r>
              <a:r>
                <a:rPr lang="pt-PT" dirty="0" err="1"/>
                <a:t>space</a:t>
              </a:r>
              <a:r>
                <a:rPr lang="pt-PT" dirty="0"/>
                <a:t>”</a:t>
              </a:r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686F55-767F-4AB7-BA31-1D27FAD63A5B}"/>
                </a:ext>
              </a:extLst>
            </p:cNvPr>
            <p:cNvCxnSpPr/>
            <p:nvPr/>
          </p:nvCxnSpPr>
          <p:spPr>
            <a:xfrm>
              <a:off x="3536302" y="2472612"/>
              <a:ext cx="1399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584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B28615-2AC9-46C3-9CC2-575D8E1AB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BEF51-DC14-484D-A15E-8AAB802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Hello</a:t>
            </a:r>
            <a:r>
              <a:rPr lang="pt-PT" dirty="0"/>
              <a:t> </a:t>
            </a:r>
            <a:r>
              <a:rPr lang="pt-PT" dirty="0" err="1"/>
              <a:t>World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A50946-CEEC-45E1-BB4D-8FB995B5E8A0}"/>
              </a:ext>
            </a:extLst>
          </p:cNvPr>
          <p:cNvGrpSpPr/>
          <p:nvPr/>
        </p:nvGrpSpPr>
        <p:grpSpPr>
          <a:xfrm>
            <a:off x="3554963" y="2493219"/>
            <a:ext cx="5871716" cy="371279"/>
            <a:chOff x="3554963" y="2493219"/>
            <a:chExt cx="5871716" cy="3712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85C409-5178-44A8-9C67-9C73372039C5}"/>
                </a:ext>
              </a:extLst>
            </p:cNvPr>
            <p:cNvGrpSpPr/>
            <p:nvPr/>
          </p:nvGrpSpPr>
          <p:grpSpPr>
            <a:xfrm>
              <a:off x="3554963" y="2493219"/>
              <a:ext cx="5871716" cy="369332"/>
              <a:chOff x="3536302" y="2287946"/>
              <a:chExt cx="5871716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94E470-20C5-41B1-BE2B-53CBB7506B92}"/>
                  </a:ext>
                </a:extLst>
              </p:cNvPr>
              <p:cNvSpPr txBox="1"/>
              <p:nvPr/>
            </p:nvSpPr>
            <p:spPr>
              <a:xfrm>
                <a:off x="5029553" y="2287946"/>
                <a:ext cx="4378465" cy="369332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dirty="0" err="1"/>
                  <a:t>Locate</a:t>
                </a:r>
                <a:r>
                  <a:rPr lang="pt-PT" dirty="0"/>
                  <a:t> </a:t>
                </a:r>
                <a:r>
                  <a:rPr lang="pt-PT" dirty="0" err="1"/>
                  <a:t>names</a:t>
                </a:r>
                <a:r>
                  <a:rPr lang="pt-PT" dirty="0"/>
                  <a:t> in </a:t>
                </a:r>
                <a:r>
                  <a:rPr lang="pt-PT" dirty="0" err="1"/>
                  <a:t>the</a:t>
                </a:r>
                <a:r>
                  <a:rPr lang="pt-PT" dirty="0"/>
                  <a:t> “standard </a:t>
                </a:r>
                <a:r>
                  <a:rPr lang="pt-PT" dirty="0" err="1"/>
                  <a:t>name</a:t>
                </a:r>
                <a:r>
                  <a:rPr lang="pt-PT" dirty="0"/>
                  <a:t> </a:t>
                </a:r>
                <a:r>
                  <a:rPr lang="pt-PT" dirty="0" err="1"/>
                  <a:t>space</a:t>
                </a:r>
                <a:r>
                  <a:rPr lang="pt-PT" dirty="0"/>
                  <a:t>”</a:t>
                </a:r>
                <a:endParaRPr lang="en-US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E686F55-767F-4AB7-BA31-1D27FAD63A5B}"/>
                  </a:ext>
                </a:extLst>
              </p:cNvPr>
              <p:cNvCxnSpPr/>
              <p:nvPr/>
            </p:nvCxnSpPr>
            <p:spPr>
              <a:xfrm>
                <a:off x="3536302" y="2472612"/>
                <a:ext cx="139959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4F498D-713B-40CC-AC4F-A7291C5C90EA}"/>
                </a:ext>
              </a:extLst>
            </p:cNvPr>
            <p:cNvCxnSpPr/>
            <p:nvPr/>
          </p:nvCxnSpPr>
          <p:spPr>
            <a:xfrm flipV="1">
              <a:off x="5019869" y="2500604"/>
              <a:ext cx="4376058" cy="3638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7B714E-A475-4110-B23B-3D9144DAD885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14" y="2500604"/>
              <a:ext cx="4378465" cy="3619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666D72-81B2-458B-871E-CA431629F57B}"/>
              </a:ext>
            </a:extLst>
          </p:cNvPr>
          <p:cNvGrpSpPr/>
          <p:nvPr/>
        </p:nvGrpSpPr>
        <p:grpSpPr>
          <a:xfrm>
            <a:off x="4077478" y="2977588"/>
            <a:ext cx="5417625" cy="369332"/>
            <a:chOff x="3990393" y="2287946"/>
            <a:chExt cx="5417625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037749-7C4C-4160-8841-708EECA810DA}"/>
                </a:ext>
              </a:extLst>
            </p:cNvPr>
            <p:cNvSpPr txBox="1"/>
            <p:nvPr/>
          </p:nvSpPr>
          <p:spPr>
            <a:xfrm>
              <a:off x="5029553" y="2287946"/>
              <a:ext cx="4378465" cy="3693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std</a:t>
              </a:r>
              <a:r>
                <a:rPr lang="pt-PT" dirty="0"/>
                <a:t>::</a:t>
              </a:r>
              <a:r>
                <a:rPr lang="pt-PT" dirty="0" err="1"/>
                <a:t>cout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E21798B-354A-4580-B967-0306A9136E71}"/>
                </a:ext>
              </a:extLst>
            </p:cNvPr>
            <p:cNvCxnSpPr>
              <a:cxnSpLocks/>
            </p:cNvCxnSpPr>
            <p:nvPr/>
          </p:nvCxnSpPr>
          <p:spPr>
            <a:xfrm>
              <a:off x="3990393" y="2287946"/>
              <a:ext cx="942391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8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734BAC83DDE148B671C8CC98073A4A" ma:contentTypeVersion="0" ma:contentTypeDescription="Criar um novo documento." ma:contentTypeScope="" ma:versionID="dd40743b7814ae5451b3ee169c4b00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73432627952253d50a2245b035c3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C3A7BC-69B1-422A-AAE0-7790AB33BA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E4A733-BD44-4F0F-9ADC-A498D29DBFBB}"/>
</file>

<file path=customXml/itemProps3.xml><?xml version="1.0" encoding="utf-8"?>
<ds:datastoreItem xmlns:ds="http://schemas.openxmlformats.org/officeDocument/2006/customXml" ds:itemID="{483FC277-CE0A-4AC3-B196-9F74EF3FDF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384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TP classes</vt:lpstr>
      <vt:lpstr>The plan…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Common errors</vt:lpstr>
      <vt:lpstr>Identifiers and Keywords</vt:lpstr>
      <vt:lpstr>Identifiers and Keywords</vt:lpstr>
      <vt:lpstr>Identifiers and Keywords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Catarina Carvalho</dc:creator>
  <cp:lastModifiedBy>catarina carvalho</cp:lastModifiedBy>
  <cp:revision>4</cp:revision>
  <dcterms:created xsi:type="dcterms:W3CDTF">2021-02-21T17:02:56Z</dcterms:created>
  <dcterms:modified xsi:type="dcterms:W3CDTF">2021-03-02T16:08:56Z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0x0101007F734BAC83DDE148B671C8CC98073A4A</vt:lpwstr>
  </property>
</Properties>
</file>