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6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18e9c6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18e9c6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98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hash been reported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The hash: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54e6ea47eb04634d3e87fd7787e2136ccfbcc80ade34f246a12cf93bab527f6b</a:t>
            </a:r>
            <a:r>
              <a:rPr lang="en-US" b="0" i="0" dirty="0">
                <a:solidFill>
                  <a:srgbClr val="434343"/>
                </a:solidFill>
                <a:effectLst/>
                <a:latin typeface="Source Sans Pro" panose="020B0503030403020204" pitchFamily="34" charset="0"/>
              </a:rPr>
              <a:t> has been r</a:t>
            </a:r>
            <a:r>
              <a:rPr lang="en-US" dirty="0">
                <a:solidFill>
                  <a:srgbClr val="434343"/>
                </a:solidFill>
                <a:latin typeface="Source Sans Pro" panose="020B0503030403020204" pitchFamily="34" charset="0"/>
              </a:rPr>
              <a:t>eported as malicious by plenty of vendors, including Microsoft, </a:t>
            </a:r>
            <a:r>
              <a:rPr lang="en-US" dirty="0" err="1">
                <a:solidFill>
                  <a:srgbClr val="434343"/>
                </a:solidFill>
                <a:latin typeface="Source Sans Pro" panose="020B0503030403020204" pitchFamily="34" charset="0"/>
              </a:rPr>
              <a:t>MaAfee</a:t>
            </a:r>
            <a:r>
              <a:rPr lang="en-US" dirty="0">
                <a:solidFill>
                  <a:srgbClr val="434343"/>
                </a:solidFill>
                <a:latin typeface="Source Sans Pro" panose="020B0503030403020204" pitchFamily="34" charset="0"/>
              </a:rPr>
              <a:t>, Google,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Source Sans Pro" panose="020B0503030403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Source Sans Pro" panose="020B0503030403020204" pitchFamily="34" charset="0"/>
              </a:rPr>
              <a:t>In fact, it has been labeled as a trojan labeled as </a:t>
            </a:r>
            <a:r>
              <a:rPr lang="en-US" dirty="0" err="1">
                <a:solidFill>
                  <a:srgbClr val="434343"/>
                </a:solidFill>
                <a:latin typeface="Source Sans Pro" panose="020B0503030403020204" pitchFamily="34" charset="0"/>
              </a:rPr>
              <a:t>Flagpro</a:t>
            </a:r>
            <a:r>
              <a:rPr lang="en-US">
                <a:solidFill>
                  <a:srgbClr val="434343"/>
                </a:solidFill>
                <a:latin typeface="Source Sans Pro" panose="020B0503030403020204" pitchFamily="34" charset="0"/>
              </a:rPr>
              <a:t>, commonly used by the threat actor Blacktech.</a:t>
            </a:r>
            <a:endParaRPr lang="en-US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Sans Pro</vt:lpstr>
      <vt:lpstr>Google Sans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Osorio Lopez, Pedro</cp:lastModifiedBy>
  <cp:revision>2</cp:revision>
  <dcterms:modified xsi:type="dcterms:W3CDTF">2023-11-10T20:50:14Z</dcterms:modified>
</cp:coreProperties>
</file>