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6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GUI.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análisis and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decode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payloads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more resources.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62593" y="1836375"/>
            <a:ext cx="189159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701091" y="1148503"/>
            <a:ext cx="2800562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CLI.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simple análisis,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flexible.</a:t>
            </a:r>
            <a:endParaRPr lang="es-E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Osorio Lopez, Pedro</cp:lastModifiedBy>
  <cp:revision>2</cp:revision>
  <dcterms:modified xsi:type="dcterms:W3CDTF">2023-10-03T10:42:04Z</dcterms:modified>
</cp:coreProperties>
</file>