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7F2"/>
    <a:srgbClr val="4EAECD"/>
    <a:srgbClr val="01044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016F7A-B1C3-44E3-9B50-41BC197F9BA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52E0502-E008-4ECC-8B5B-6C0CDFB98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9E873F5-6D46-4D38-9CAC-1A6D13F8CF85}"/>
              </a:ext>
            </a:extLst>
          </p:cNvPr>
          <p:cNvSpPr>
            <a:spLocks noGrp="1"/>
          </p:cNvSpPr>
          <p:nvPr>
            <p:ph type="dt" sz="half" idx="10"/>
          </p:nvPr>
        </p:nvSpPr>
        <p:spPr/>
        <p:txBody>
          <a:bodyPr/>
          <a:lstStyle/>
          <a:p>
            <a:fld id="{1EF5119E-19BE-4B2E-AF13-A695102BADCE}" type="datetimeFigureOut">
              <a:rPr lang="pt-BR" smtClean="0"/>
              <a:t>10/04/2023</a:t>
            </a:fld>
            <a:endParaRPr lang="pt-BR"/>
          </a:p>
        </p:txBody>
      </p:sp>
      <p:sp>
        <p:nvSpPr>
          <p:cNvPr id="5" name="Espaço Reservado para Rodapé 4">
            <a:extLst>
              <a:ext uri="{FF2B5EF4-FFF2-40B4-BE49-F238E27FC236}">
                <a16:creationId xmlns:a16="http://schemas.microsoft.com/office/drawing/2014/main" id="{E3DE5F96-029C-4944-8FA2-D7AF1E4957C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EDDE330-9D40-46FA-BFCA-710F59D525DC}"/>
              </a:ext>
            </a:extLst>
          </p:cNvPr>
          <p:cNvSpPr>
            <a:spLocks noGrp="1"/>
          </p:cNvSpPr>
          <p:nvPr>
            <p:ph type="sldNum" sz="quarter" idx="12"/>
          </p:nvPr>
        </p:nvSpPr>
        <p:spPr/>
        <p:txBody>
          <a:bodyPr/>
          <a:lstStyle/>
          <a:p>
            <a:fld id="{06D81095-1C9F-4597-8547-6A09BB0D912D}" type="slidenum">
              <a:rPr lang="pt-BR" smtClean="0"/>
              <a:t>‹nº›</a:t>
            </a:fld>
            <a:endParaRPr lang="pt-BR"/>
          </a:p>
        </p:txBody>
      </p:sp>
    </p:spTree>
    <p:extLst>
      <p:ext uri="{BB962C8B-B14F-4D97-AF65-F5344CB8AC3E}">
        <p14:creationId xmlns:p14="http://schemas.microsoft.com/office/powerpoint/2010/main" val="263445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34A30-3A33-421D-99BA-582570E396B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84F080A-E140-49F9-A3A5-28EF3726E4B8}"/>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1D5AA6C-43B4-4A55-BB5B-E60BE7FD6627}"/>
              </a:ext>
            </a:extLst>
          </p:cNvPr>
          <p:cNvSpPr>
            <a:spLocks noGrp="1"/>
          </p:cNvSpPr>
          <p:nvPr>
            <p:ph type="dt" sz="half" idx="10"/>
          </p:nvPr>
        </p:nvSpPr>
        <p:spPr/>
        <p:txBody>
          <a:bodyPr/>
          <a:lstStyle/>
          <a:p>
            <a:fld id="{1EF5119E-19BE-4B2E-AF13-A695102BADCE}" type="datetimeFigureOut">
              <a:rPr lang="pt-BR" smtClean="0"/>
              <a:t>10/04/2023</a:t>
            </a:fld>
            <a:endParaRPr lang="pt-BR"/>
          </a:p>
        </p:txBody>
      </p:sp>
      <p:sp>
        <p:nvSpPr>
          <p:cNvPr id="5" name="Espaço Reservado para Rodapé 4">
            <a:extLst>
              <a:ext uri="{FF2B5EF4-FFF2-40B4-BE49-F238E27FC236}">
                <a16:creationId xmlns:a16="http://schemas.microsoft.com/office/drawing/2014/main" id="{4D62C47B-2089-4F83-AFDB-2D4D83CFCCD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352CF1C-6367-464B-9918-C8D267354998}"/>
              </a:ext>
            </a:extLst>
          </p:cNvPr>
          <p:cNvSpPr>
            <a:spLocks noGrp="1"/>
          </p:cNvSpPr>
          <p:nvPr>
            <p:ph type="sldNum" sz="quarter" idx="12"/>
          </p:nvPr>
        </p:nvSpPr>
        <p:spPr/>
        <p:txBody>
          <a:bodyPr/>
          <a:lstStyle/>
          <a:p>
            <a:fld id="{06D81095-1C9F-4597-8547-6A09BB0D912D}" type="slidenum">
              <a:rPr lang="pt-BR" smtClean="0"/>
              <a:t>‹nº›</a:t>
            </a:fld>
            <a:endParaRPr lang="pt-BR"/>
          </a:p>
        </p:txBody>
      </p:sp>
    </p:spTree>
    <p:extLst>
      <p:ext uri="{BB962C8B-B14F-4D97-AF65-F5344CB8AC3E}">
        <p14:creationId xmlns:p14="http://schemas.microsoft.com/office/powerpoint/2010/main" val="2378686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3D344F6-3854-4EE2-8C61-137BE0C0752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2CA9CC-871C-4741-8C29-BB4A4125352E}"/>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FF093D0-562A-4070-9968-633777D665FE}"/>
              </a:ext>
            </a:extLst>
          </p:cNvPr>
          <p:cNvSpPr>
            <a:spLocks noGrp="1"/>
          </p:cNvSpPr>
          <p:nvPr>
            <p:ph type="dt" sz="half" idx="10"/>
          </p:nvPr>
        </p:nvSpPr>
        <p:spPr/>
        <p:txBody>
          <a:bodyPr/>
          <a:lstStyle/>
          <a:p>
            <a:fld id="{1EF5119E-19BE-4B2E-AF13-A695102BADCE}" type="datetimeFigureOut">
              <a:rPr lang="pt-BR" smtClean="0"/>
              <a:t>10/04/2023</a:t>
            </a:fld>
            <a:endParaRPr lang="pt-BR"/>
          </a:p>
        </p:txBody>
      </p:sp>
      <p:sp>
        <p:nvSpPr>
          <p:cNvPr id="5" name="Espaço Reservado para Rodapé 4">
            <a:extLst>
              <a:ext uri="{FF2B5EF4-FFF2-40B4-BE49-F238E27FC236}">
                <a16:creationId xmlns:a16="http://schemas.microsoft.com/office/drawing/2014/main" id="{71069038-BD0F-4EAF-AEC5-BEDD67843B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8683E3E-3DBD-4A4B-A9A1-EF3197CBE874}"/>
              </a:ext>
            </a:extLst>
          </p:cNvPr>
          <p:cNvSpPr>
            <a:spLocks noGrp="1"/>
          </p:cNvSpPr>
          <p:nvPr>
            <p:ph type="sldNum" sz="quarter" idx="12"/>
          </p:nvPr>
        </p:nvSpPr>
        <p:spPr/>
        <p:txBody>
          <a:bodyPr/>
          <a:lstStyle/>
          <a:p>
            <a:fld id="{06D81095-1C9F-4597-8547-6A09BB0D912D}" type="slidenum">
              <a:rPr lang="pt-BR" smtClean="0"/>
              <a:t>‹nº›</a:t>
            </a:fld>
            <a:endParaRPr lang="pt-BR"/>
          </a:p>
        </p:txBody>
      </p:sp>
    </p:spTree>
    <p:extLst>
      <p:ext uri="{BB962C8B-B14F-4D97-AF65-F5344CB8AC3E}">
        <p14:creationId xmlns:p14="http://schemas.microsoft.com/office/powerpoint/2010/main" val="68247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5780B-D7B7-407A-8A4F-3446F4D59E6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5287C6B-3F67-457C-AF03-A585CEE2E91A}"/>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DD8BD46-FDD4-4D33-BA9B-9155ADCBA141}"/>
              </a:ext>
            </a:extLst>
          </p:cNvPr>
          <p:cNvSpPr>
            <a:spLocks noGrp="1"/>
          </p:cNvSpPr>
          <p:nvPr>
            <p:ph type="dt" sz="half" idx="10"/>
          </p:nvPr>
        </p:nvSpPr>
        <p:spPr/>
        <p:txBody>
          <a:bodyPr/>
          <a:lstStyle/>
          <a:p>
            <a:fld id="{1EF5119E-19BE-4B2E-AF13-A695102BADCE}" type="datetimeFigureOut">
              <a:rPr lang="pt-BR" smtClean="0"/>
              <a:t>10/04/2023</a:t>
            </a:fld>
            <a:endParaRPr lang="pt-BR"/>
          </a:p>
        </p:txBody>
      </p:sp>
      <p:sp>
        <p:nvSpPr>
          <p:cNvPr id="5" name="Espaço Reservado para Rodapé 4">
            <a:extLst>
              <a:ext uri="{FF2B5EF4-FFF2-40B4-BE49-F238E27FC236}">
                <a16:creationId xmlns:a16="http://schemas.microsoft.com/office/drawing/2014/main" id="{94F2EDB8-E82F-48A0-BDF7-BB46CEB7667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D4B4D71-5739-4F19-BB2A-EA4613A0B31D}"/>
              </a:ext>
            </a:extLst>
          </p:cNvPr>
          <p:cNvSpPr>
            <a:spLocks noGrp="1"/>
          </p:cNvSpPr>
          <p:nvPr>
            <p:ph type="sldNum" sz="quarter" idx="12"/>
          </p:nvPr>
        </p:nvSpPr>
        <p:spPr/>
        <p:txBody>
          <a:bodyPr/>
          <a:lstStyle/>
          <a:p>
            <a:fld id="{06D81095-1C9F-4597-8547-6A09BB0D912D}" type="slidenum">
              <a:rPr lang="pt-BR" smtClean="0"/>
              <a:t>‹nº›</a:t>
            </a:fld>
            <a:endParaRPr lang="pt-BR"/>
          </a:p>
        </p:txBody>
      </p:sp>
    </p:spTree>
    <p:extLst>
      <p:ext uri="{BB962C8B-B14F-4D97-AF65-F5344CB8AC3E}">
        <p14:creationId xmlns:p14="http://schemas.microsoft.com/office/powerpoint/2010/main" val="345401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2F97F-AE67-4307-91B0-83A8FBD2BD22}"/>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5758A3F-380B-463A-9CFC-7599C8DE4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AE31014D-C29D-455C-82F8-633CC9F9776E}"/>
              </a:ext>
            </a:extLst>
          </p:cNvPr>
          <p:cNvSpPr>
            <a:spLocks noGrp="1"/>
          </p:cNvSpPr>
          <p:nvPr>
            <p:ph type="dt" sz="half" idx="10"/>
          </p:nvPr>
        </p:nvSpPr>
        <p:spPr/>
        <p:txBody>
          <a:bodyPr/>
          <a:lstStyle/>
          <a:p>
            <a:fld id="{1EF5119E-19BE-4B2E-AF13-A695102BADCE}" type="datetimeFigureOut">
              <a:rPr lang="pt-BR" smtClean="0"/>
              <a:t>10/04/2023</a:t>
            </a:fld>
            <a:endParaRPr lang="pt-BR"/>
          </a:p>
        </p:txBody>
      </p:sp>
      <p:sp>
        <p:nvSpPr>
          <p:cNvPr id="5" name="Espaço Reservado para Rodapé 4">
            <a:extLst>
              <a:ext uri="{FF2B5EF4-FFF2-40B4-BE49-F238E27FC236}">
                <a16:creationId xmlns:a16="http://schemas.microsoft.com/office/drawing/2014/main" id="{57708E9D-55DB-4D80-B057-49324868B6A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A59A3E1-FD5F-42FF-ADAF-9A360743A85A}"/>
              </a:ext>
            </a:extLst>
          </p:cNvPr>
          <p:cNvSpPr>
            <a:spLocks noGrp="1"/>
          </p:cNvSpPr>
          <p:nvPr>
            <p:ph type="sldNum" sz="quarter" idx="12"/>
          </p:nvPr>
        </p:nvSpPr>
        <p:spPr/>
        <p:txBody>
          <a:bodyPr/>
          <a:lstStyle/>
          <a:p>
            <a:fld id="{06D81095-1C9F-4597-8547-6A09BB0D912D}" type="slidenum">
              <a:rPr lang="pt-BR" smtClean="0"/>
              <a:t>‹nº›</a:t>
            </a:fld>
            <a:endParaRPr lang="pt-BR"/>
          </a:p>
        </p:txBody>
      </p:sp>
    </p:spTree>
    <p:extLst>
      <p:ext uri="{BB962C8B-B14F-4D97-AF65-F5344CB8AC3E}">
        <p14:creationId xmlns:p14="http://schemas.microsoft.com/office/powerpoint/2010/main" val="3881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7C3748-6B22-4EBC-934B-BA4F575ED76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AD0BE83-8C90-4B3A-9386-966A2FB13A20}"/>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FC5C95E-42EA-4A7B-90E5-ED4B11199952}"/>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416DB31-19C3-4F7D-AE27-8555777493FD}"/>
              </a:ext>
            </a:extLst>
          </p:cNvPr>
          <p:cNvSpPr>
            <a:spLocks noGrp="1"/>
          </p:cNvSpPr>
          <p:nvPr>
            <p:ph type="dt" sz="half" idx="10"/>
          </p:nvPr>
        </p:nvSpPr>
        <p:spPr/>
        <p:txBody>
          <a:bodyPr/>
          <a:lstStyle/>
          <a:p>
            <a:fld id="{1EF5119E-19BE-4B2E-AF13-A695102BADCE}" type="datetimeFigureOut">
              <a:rPr lang="pt-BR" smtClean="0"/>
              <a:t>10/04/2023</a:t>
            </a:fld>
            <a:endParaRPr lang="pt-BR"/>
          </a:p>
        </p:txBody>
      </p:sp>
      <p:sp>
        <p:nvSpPr>
          <p:cNvPr id="6" name="Espaço Reservado para Rodapé 5">
            <a:extLst>
              <a:ext uri="{FF2B5EF4-FFF2-40B4-BE49-F238E27FC236}">
                <a16:creationId xmlns:a16="http://schemas.microsoft.com/office/drawing/2014/main" id="{EC248EBD-D504-4A8D-9280-FB069EC2A8B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5C8CC01-1B02-49F1-B2B9-F3C8B6C33491}"/>
              </a:ext>
            </a:extLst>
          </p:cNvPr>
          <p:cNvSpPr>
            <a:spLocks noGrp="1"/>
          </p:cNvSpPr>
          <p:nvPr>
            <p:ph type="sldNum" sz="quarter" idx="12"/>
          </p:nvPr>
        </p:nvSpPr>
        <p:spPr/>
        <p:txBody>
          <a:bodyPr/>
          <a:lstStyle/>
          <a:p>
            <a:fld id="{06D81095-1C9F-4597-8547-6A09BB0D912D}" type="slidenum">
              <a:rPr lang="pt-BR" smtClean="0"/>
              <a:t>‹nº›</a:t>
            </a:fld>
            <a:endParaRPr lang="pt-BR"/>
          </a:p>
        </p:txBody>
      </p:sp>
    </p:spTree>
    <p:extLst>
      <p:ext uri="{BB962C8B-B14F-4D97-AF65-F5344CB8AC3E}">
        <p14:creationId xmlns:p14="http://schemas.microsoft.com/office/powerpoint/2010/main" val="24920985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495110-7C29-4443-966A-2C705E0CD41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DA0D5FD-7ED3-419D-8C81-9F15E0FE0B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FBC35B1A-8454-442D-A210-DBC81FAB612B}"/>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0928F67-D356-4806-BF53-D13816A4B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1B6F347D-0FD2-46A8-8818-70C69D977F99}"/>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C95547D-C736-4663-A1F4-1E33DC530C03}"/>
              </a:ext>
            </a:extLst>
          </p:cNvPr>
          <p:cNvSpPr>
            <a:spLocks noGrp="1"/>
          </p:cNvSpPr>
          <p:nvPr>
            <p:ph type="dt" sz="half" idx="10"/>
          </p:nvPr>
        </p:nvSpPr>
        <p:spPr/>
        <p:txBody>
          <a:bodyPr/>
          <a:lstStyle/>
          <a:p>
            <a:fld id="{1EF5119E-19BE-4B2E-AF13-A695102BADCE}" type="datetimeFigureOut">
              <a:rPr lang="pt-BR" smtClean="0"/>
              <a:t>10/04/2023</a:t>
            </a:fld>
            <a:endParaRPr lang="pt-BR"/>
          </a:p>
        </p:txBody>
      </p:sp>
      <p:sp>
        <p:nvSpPr>
          <p:cNvPr id="8" name="Espaço Reservado para Rodapé 7">
            <a:extLst>
              <a:ext uri="{FF2B5EF4-FFF2-40B4-BE49-F238E27FC236}">
                <a16:creationId xmlns:a16="http://schemas.microsoft.com/office/drawing/2014/main" id="{92328320-FFD2-4425-8F5D-E2E82A66737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211A82E-3AE8-448B-A645-E993C08A166B}"/>
              </a:ext>
            </a:extLst>
          </p:cNvPr>
          <p:cNvSpPr>
            <a:spLocks noGrp="1"/>
          </p:cNvSpPr>
          <p:nvPr>
            <p:ph type="sldNum" sz="quarter" idx="12"/>
          </p:nvPr>
        </p:nvSpPr>
        <p:spPr/>
        <p:txBody>
          <a:bodyPr/>
          <a:lstStyle/>
          <a:p>
            <a:fld id="{06D81095-1C9F-4597-8547-6A09BB0D912D}" type="slidenum">
              <a:rPr lang="pt-BR" smtClean="0"/>
              <a:t>‹nº›</a:t>
            </a:fld>
            <a:endParaRPr lang="pt-BR"/>
          </a:p>
        </p:txBody>
      </p:sp>
    </p:spTree>
    <p:extLst>
      <p:ext uri="{BB962C8B-B14F-4D97-AF65-F5344CB8AC3E}">
        <p14:creationId xmlns:p14="http://schemas.microsoft.com/office/powerpoint/2010/main" val="17249455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0FE37-F4A0-4BAD-A64E-C5DF510356D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FDA39F5-7368-405E-BF2D-BF6833BF163D}"/>
              </a:ext>
            </a:extLst>
          </p:cNvPr>
          <p:cNvSpPr>
            <a:spLocks noGrp="1"/>
          </p:cNvSpPr>
          <p:nvPr>
            <p:ph type="dt" sz="half" idx="10"/>
          </p:nvPr>
        </p:nvSpPr>
        <p:spPr/>
        <p:txBody>
          <a:bodyPr/>
          <a:lstStyle/>
          <a:p>
            <a:fld id="{1EF5119E-19BE-4B2E-AF13-A695102BADCE}" type="datetimeFigureOut">
              <a:rPr lang="pt-BR" smtClean="0"/>
              <a:t>10/04/2023</a:t>
            </a:fld>
            <a:endParaRPr lang="pt-BR"/>
          </a:p>
        </p:txBody>
      </p:sp>
      <p:sp>
        <p:nvSpPr>
          <p:cNvPr id="4" name="Espaço Reservado para Rodapé 3">
            <a:extLst>
              <a:ext uri="{FF2B5EF4-FFF2-40B4-BE49-F238E27FC236}">
                <a16:creationId xmlns:a16="http://schemas.microsoft.com/office/drawing/2014/main" id="{043219B5-6975-4427-9326-2B8B4500EF7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8F0BDC3-064E-4B66-A93B-B8D484EB08E8}"/>
              </a:ext>
            </a:extLst>
          </p:cNvPr>
          <p:cNvSpPr>
            <a:spLocks noGrp="1"/>
          </p:cNvSpPr>
          <p:nvPr>
            <p:ph type="sldNum" sz="quarter" idx="12"/>
          </p:nvPr>
        </p:nvSpPr>
        <p:spPr/>
        <p:txBody>
          <a:bodyPr/>
          <a:lstStyle/>
          <a:p>
            <a:fld id="{06D81095-1C9F-4597-8547-6A09BB0D912D}" type="slidenum">
              <a:rPr lang="pt-BR" smtClean="0"/>
              <a:t>‹nº›</a:t>
            </a:fld>
            <a:endParaRPr lang="pt-BR"/>
          </a:p>
        </p:txBody>
      </p:sp>
    </p:spTree>
    <p:extLst>
      <p:ext uri="{BB962C8B-B14F-4D97-AF65-F5344CB8AC3E}">
        <p14:creationId xmlns:p14="http://schemas.microsoft.com/office/powerpoint/2010/main" val="196472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D9D90E3-200D-450A-80E4-92F9D2EB0F3F}"/>
              </a:ext>
            </a:extLst>
          </p:cNvPr>
          <p:cNvSpPr>
            <a:spLocks noGrp="1"/>
          </p:cNvSpPr>
          <p:nvPr>
            <p:ph type="dt" sz="half" idx="10"/>
          </p:nvPr>
        </p:nvSpPr>
        <p:spPr/>
        <p:txBody>
          <a:bodyPr/>
          <a:lstStyle/>
          <a:p>
            <a:fld id="{1EF5119E-19BE-4B2E-AF13-A695102BADCE}" type="datetimeFigureOut">
              <a:rPr lang="pt-BR" smtClean="0"/>
              <a:t>10/04/2023</a:t>
            </a:fld>
            <a:endParaRPr lang="pt-BR"/>
          </a:p>
        </p:txBody>
      </p:sp>
      <p:sp>
        <p:nvSpPr>
          <p:cNvPr id="3" name="Espaço Reservado para Rodapé 2">
            <a:extLst>
              <a:ext uri="{FF2B5EF4-FFF2-40B4-BE49-F238E27FC236}">
                <a16:creationId xmlns:a16="http://schemas.microsoft.com/office/drawing/2014/main" id="{FA12941A-E686-442D-8A98-5E235980D66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2E8A5A3-72D4-48A6-B7B5-9BBAF693DA33}"/>
              </a:ext>
            </a:extLst>
          </p:cNvPr>
          <p:cNvSpPr>
            <a:spLocks noGrp="1"/>
          </p:cNvSpPr>
          <p:nvPr>
            <p:ph type="sldNum" sz="quarter" idx="12"/>
          </p:nvPr>
        </p:nvSpPr>
        <p:spPr/>
        <p:txBody>
          <a:bodyPr/>
          <a:lstStyle/>
          <a:p>
            <a:fld id="{06D81095-1C9F-4597-8547-6A09BB0D912D}" type="slidenum">
              <a:rPr lang="pt-BR" smtClean="0"/>
              <a:t>‹nº›</a:t>
            </a:fld>
            <a:endParaRPr lang="pt-BR"/>
          </a:p>
        </p:txBody>
      </p:sp>
    </p:spTree>
    <p:extLst>
      <p:ext uri="{BB962C8B-B14F-4D97-AF65-F5344CB8AC3E}">
        <p14:creationId xmlns:p14="http://schemas.microsoft.com/office/powerpoint/2010/main" val="4786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2DC085-4ADC-4984-8407-CCC129F4D1B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492D889-82A4-4B5B-8D6D-181268F57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A879C9A-0610-4A7F-8D62-33924DAA3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EDD800C7-CF80-4181-BC3A-76B30458B373}"/>
              </a:ext>
            </a:extLst>
          </p:cNvPr>
          <p:cNvSpPr>
            <a:spLocks noGrp="1"/>
          </p:cNvSpPr>
          <p:nvPr>
            <p:ph type="dt" sz="half" idx="10"/>
          </p:nvPr>
        </p:nvSpPr>
        <p:spPr/>
        <p:txBody>
          <a:bodyPr/>
          <a:lstStyle/>
          <a:p>
            <a:fld id="{1EF5119E-19BE-4B2E-AF13-A695102BADCE}" type="datetimeFigureOut">
              <a:rPr lang="pt-BR" smtClean="0"/>
              <a:t>10/04/2023</a:t>
            </a:fld>
            <a:endParaRPr lang="pt-BR"/>
          </a:p>
        </p:txBody>
      </p:sp>
      <p:sp>
        <p:nvSpPr>
          <p:cNvPr id="6" name="Espaço Reservado para Rodapé 5">
            <a:extLst>
              <a:ext uri="{FF2B5EF4-FFF2-40B4-BE49-F238E27FC236}">
                <a16:creationId xmlns:a16="http://schemas.microsoft.com/office/drawing/2014/main" id="{C10A54C7-0546-44C9-A50C-8B8E1B023B4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5B823C7-A9FB-4F7E-8B32-CB85794BFE24}"/>
              </a:ext>
            </a:extLst>
          </p:cNvPr>
          <p:cNvSpPr>
            <a:spLocks noGrp="1"/>
          </p:cNvSpPr>
          <p:nvPr>
            <p:ph type="sldNum" sz="quarter" idx="12"/>
          </p:nvPr>
        </p:nvSpPr>
        <p:spPr/>
        <p:txBody>
          <a:bodyPr/>
          <a:lstStyle/>
          <a:p>
            <a:fld id="{06D81095-1C9F-4597-8547-6A09BB0D912D}" type="slidenum">
              <a:rPr lang="pt-BR" smtClean="0"/>
              <a:t>‹nº›</a:t>
            </a:fld>
            <a:endParaRPr lang="pt-BR"/>
          </a:p>
        </p:txBody>
      </p:sp>
    </p:spTree>
    <p:extLst>
      <p:ext uri="{BB962C8B-B14F-4D97-AF65-F5344CB8AC3E}">
        <p14:creationId xmlns:p14="http://schemas.microsoft.com/office/powerpoint/2010/main" val="171279588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AE49F-E974-4AC9-BCA4-5C4373068FA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D04D593-0F4C-4A8B-A347-9C860C41B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F14C0E9-4D61-45FE-8EFD-90E9A9C3D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80C366A9-9572-4974-97CF-FCDDDD4F4960}"/>
              </a:ext>
            </a:extLst>
          </p:cNvPr>
          <p:cNvSpPr>
            <a:spLocks noGrp="1"/>
          </p:cNvSpPr>
          <p:nvPr>
            <p:ph type="dt" sz="half" idx="10"/>
          </p:nvPr>
        </p:nvSpPr>
        <p:spPr/>
        <p:txBody>
          <a:bodyPr/>
          <a:lstStyle/>
          <a:p>
            <a:fld id="{1EF5119E-19BE-4B2E-AF13-A695102BADCE}" type="datetimeFigureOut">
              <a:rPr lang="pt-BR" smtClean="0"/>
              <a:t>10/04/2023</a:t>
            </a:fld>
            <a:endParaRPr lang="pt-BR"/>
          </a:p>
        </p:txBody>
      </p:sp>
      <p:sp>
        <p:nvSpPr>
          <p:cNvPr id="6" name="Espaço Reservado para Rodapé 5">
            <a:extLst>
              <a:ext uri="{FF2B5EF4-FFF2-40B4-BE49-F238E27FC236}">
                <a16:creationId xmlns:a16="http://schemas.microsoft.com/office/drawing/2014/main" id="{36D03398-5551-43C0-B4E5-BB2D0AD8843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DD927C4-FF9C-4945-BDE5-EA56E3509CF6}"/>
              </a:ext>
            </a:extLst>
          </p:cNvPr>
          <p:cNvSpPr>
            <a:spLocks noGrp="1"/>
          </p:cNvSpPr>
          <p:nvPr>
            <p:ph type="sldNum" sz="quarter" idx="12"/>
          </p:nvPr>
        </p:nvSpPr>
        <p:spPr/>
        <p:txBody>
          <a:bodyPr/>
          <a:lstStyle/>
          <a:p>
            <a:fld id="{06D81095-1C9F-4597-8547-6A09BB0D912D}" type="slidenum">
              <a:rPr lang="pt-BR" smtClean="0"/>
              <a:t>‹nº›</a:t>
            </a:fld>
            <a:endParaRPr lang="pt-BR"/>
          </a:p>
        </p:txBody>
      </p:sp>
    </p:spTree>
    <p:extLst>
      <p:ext uri="{BB962C8B-B14F-4D97-AF65-F5344CB8AC3E}">
        <p14:creationId xmlns:p14="http://schemas.microsoft.com/office/powerpoint/2010/main" val="218694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DCE42C7-E31A-46B5-9021-80324A640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5D7A674-0106-41DD-93C4-AB4D2102C5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3EA8091-B132-41DC-9E79-B2CF7C6608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5119E-19BE-4B2E-AF13-A695102BADCE}" type="datetimeFigureOut">
              <a:rPr lang="pt-BR" smtClean="0"/>
              <a:t>10/04/2023</a:t>
            </a:fld>
            <a:endParaRPr lang="pt-BR"/>
          </a:p>
        </p:txBody>
      </p:sp>
      <p:sp>
        <p:nvSpPr>
          <p:cNvPr id="5" name="Espaço Reservado para Rodapé 4">
            <a:extLst>
              <a:ext uri="{FF2B5EF4-FFF2-40B4-BE49-F238E27FC236}">
                <a16:creationId xmlns:a16="http://schemas.microsoft.com/office/drawing/2014/main" id="{B78E78A8-6377-40FD-8B4B-620A354EFE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3878F33-71AD-4B32-B5EF-3C3B182F4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81095-1C9F-4597-8547-6A09BB0D912D}" type="slidenum">
              <a:rPr lang="pt-BR" smtClean="0"/>
              <a:t>‹nº›</a:t>
            </a:fld>
            <a:endParaRPr lang="pt-BR"/>
          </a:p>
        </p:txBody>
      </p:sp>
    </p:spTree>
    <p:extLst>
      <p:ext uri="{BB962C8B-B14F-4D97-AF65-F5344CB8AC3E}">
        <p14:creationId xmlns:p14="http://schemas.microsoft.com/office/powerpoint/2010/main" val="33727011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B7E57-75C7-4017-B5EB-C8106D4B7080}"/>
              </a:ext>
            </a:extLst>
          </p:cNvPr>
          <p:cNvSpPr>
            <a:spLocks noGrp="1"/>
          </p:cNvSpPr>
          <p:nvPr>
            <p:ph type="ctrTitle"/>
          </p:nvPr>
        </p:nvSpPr>
        <p:spPr>
          <a:xfrm>
            <a:off x="2388092" y="310718"/>
            <a:ext cx="7143565" cy="1006460"/>
          </a:xfrm>
        </p:spPr>
        <p:txBody>
          <a:bodyPr/>
          <a:lstStyle/>
          <a:p>
            <a:r>
              <a:rPr lang="pt-BR" b="1">
                <a:solidFill>
                  <a:srgbClr val="ACD7F2"/>
                </a:solidFill>
                <a:latin typeface="Cambria Math" panose="02040503050406030204" pitchFamily="18" charset="0"/>
                <a:ea typeface="Cambria Math" panose="02040503050406030204" pitchFamily="18" charset="0"/>
              </a:rPr>
              <a:t>BRAZILTEC</a:t>
            </a:r>
            <a:endParaRPr lang="pt-BR" b="1" dirty="0">
              <a:solidFill>
                <a:srgbClr val="ACD7F2"/>
              </a:solidFill>
              <a:latin typeface="Cambria Math" panose="02040503050406030204" pitchFamily="18" charset="0"/>
              <a:ea typeface="Cambria Math" panose="02040503050406030204" pitchFamily="18" charset="0"/>
            </a:endParaRPr>
          </a:p>
        </p:txBody>
      </p:sp>
      <p:sp>
        <p:nvSpPr>
          <p:cNvPr id="3" name="Subtítulo 2">
            <a:extLst>
              <a:ext uri="{FF2B5EF4-FFF2-40B4-BE49-F238E27FC236}">
                <a16:creationId xmlns:a16="http://schemas.microsoft.com/office/drawing/2014/main" id="{AD95B263-107A-4728-8ED9-B43344C48CE7}"/>
              </a:ext>
            </a:extLst>
          </p:cNvPr>
          <p:cNvSpPr>
            <a:spLocks noGrp="1"/>
          </p:cNvSpPr>
          <p:nvPr>
            <p:ph type="subTitle" idx="1"/>
          </p:nvPr>
        </p:nvSpPr>
        <p:spPr>
          <a:xfrm>
            <a:off x="3770049" y="1317178"/>
            <a:ext cx="4379650" cy="384036"/>
          </a:xfrm>
        </p:spPr>
        <p:txBody>
          <a:bodyPr>
            <a:normAutofit fontScale="92500" lnSpcReduction="10000"/>
          </a:bodyPr>
          <a:lstStyle/>
          <a:p>
            <a:r>
              <a:rPr lang="pt-BR">
                <a:solidFill>
                  <a:srgbClr val="ACD7F2"/>
                </a:solidFill>
                <a:latin typeface="Candara" panose="020E0502030303020204" pitchFamily="34" charset="0"/>
              </a:rPr>
              <a:t>Nossos Serviços</a:t>
            </a:r>
            <a:endParaRPr lang="pt-BR" dirty="0">
              <a:solidFill>
                <a:srgbClr val="ACD7F2"/>
              </a:solidFill>
              <a:latin typeface="Candara" panose="020E0502030303020204" pitchFamily="34" charset="0"/>
            </a:endParaRPr>
          </a:p>
        </p:txBody>
      </p:sp>
      <p:pic>
        <p:nvPicPr>
          <p:cNvPr id="5" name="Imagem 4">
            <a:extLst>
              <a:ext uri="{FF2B5EF4-FFF2-40B4-BE49-F238E27FC236}">
                <a16:creationId xmlns:a16="http://schemas.microsoft.com/office/drawing/2014/main" id="{13103FE2-A61F-45E3-9BC1-7C2484659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76" y="0"/>
            <a:ext cx="1393794" cy="1442051"/>
          </a:xfrm>
          <a:prstGeom prst="rect">
            <a:avLst/>
          </a:prstGeom>
        </p:spPr>
      </p:pic>
      <p:cxnSp>
        <p:nvCxnSpPr>
          <p:cNvPr id="7" name="Conector reto 6">
            <a:extLst>
              <a:ext uri="{FF2B5EF4-FFF2-40B4-BE49-F238E27FC236}">
                <a16:creationId xmlns:a16="http://schemas.microsoft.com/office/drawing/2014/main" id="{CC303612-E7C2-40BD-8B7F-5C0F67D36387}"/>
              </a:ext>
            </a:extLst>
          </p:cNvPr>
          <p:cNvCxnSpPr/>
          <p:nvPr/>
        </p:nvCxnSpPr>
        <p:spPr>
          <a:xfrm>
            <a:off x="3941685" y="1225118"/>
            <a:ext cx="4208014" cy="0"/>
          </a:xfrm>
          <a:prstGeom prst="line">
            <a:avLst/>
          </a:prstGeom>
          <a:ln w="38100">
            <a:solidFill>
              <a:srgbClr val="01044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09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EAECD"/>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6ABFDC0B-6736-4F1C-A2A3-891CF270FEE7}"/>
              </a:ext>
            </a:extLst>
          </p:cNvPr>
          <p:cNvSpPr/>
          <p:nvPr/>
        </p:nvSpPr>
        <p:spPr>
          <a:xfrm>
            <a:off x="0" y="0"/>
            <a:ext cx="12192000" cy="1690688"/>
          </a:xfrm>
          <a:prstGeom prst="rect">
            <a:avLst/>
          </a:prstGeom>
          <a:solidFill>
            <a:srgbClr val="ACD7F2"/>
          </a:solidFill>
          <a:ln>
            <a:solidFill>
              <a:srgbClr val="ACD7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D4A882CB-277D-4295-BD89-E9118C14A6E0}"/>
              </a:ext>
            </a:extLst>
          </p:cNvPr>
          <p:cNvSpPr>
            <a:spLocks noGrp="1"/>
          </p:cNvSpPr>
          <p:nvPr>
            <p:ph type="title"/>
          </p:nvPr>
        </p:nvSpPr>
        <p:spPr>
          <a:xfrm>
            <a:off x="3616911" y="353203"/>
            <a:ext cx="5118717" cy="984281"/>
          </a:xfrm>
        </p:spPr>
        <p:txBody>
          <a:bodyPr>
            <a:normAutofit/>
          </a:bodyPr>
          <a:lstStyle/>
          <a:p>
            <a:r>
              <a:rPr lang="pt-BR" sz="5400" dirty="0">
                <a:solidFill>
                  <a:srgbClr val="010440"/>
                </a:solidFill>
                <a:latin typeface="Cambria Math" panose="02040503050406030204" pitchFamily="18" charset="0"/>
                <a:ea typeface="Cambria Math" panose="02040503050406030204" pitchFamily="18" charset="0"/>
              </a:rPr>
              <a:t>LOJAS VIRTUAIS</a:t>
            </a:r>
          </a:p>
        </p:txBody>
      </p:sp>
      <p:sp>
        <p:nvSpPr>
          <p:cNvPr id="3" name="Espaço Reservado para Conteúdo 2">
            <a:extLst>
              <a:ext uri="{FF2B5EF4-FFF2-40B4-BE49-F238E27FC236}">
                <a16:creationId xmlns:a16="http://schemas.microsoft.com/office/drawing/2014/main" id="{66450431-A937-4D56-BAA5-3100BC20CC51}"/>
              </a:ext>
            </a:extLst>
          </p:cNvPr>
          <p:cNvSpPr>
            <a:spLocks noGrp="1"/>
          </p:cNvSpPr>
          <p:nvPr>
            <p:ph idx="1"/>
          </p:nvPr>
        </p:nvSpPr>
        <p:spPr>
          <a:xfrm>
            <a:off x="838200" y="1825624"/>
            <a:ext cx="7125070" cy="4362111"/>
          </a:xfrm>
        </p:spPr>
        <p:txBody>
          <a:bodyPr>
            <a:normAutofit/>
          </a:bodyPr>
          <a:lstStyle/>
          <a:p>
            <a:pPr marL="0" indent="0" algn="just">
              <a:buNone/>
            </a:pPr>
            <a:r>
              <a:rPr lang="pt-BR" sz="2000" dirty="0">
                <a:solidFill>
                  <a:srgbClr val="010440"/>
                </a:solidFill>
                <a:latin typeface="Candara" panose="020E0502030303020204" pitchFamily="34" charset="0"/>
              </a:rPr>
              <a:t>  Se você possui uma empresa e quer ampliar seu espaço no mercado, você necessita iniciar sua empresa no mercado digital. Muitos consumidores, hoje em dia, preferem escolher seus produtos dentro de casa, no celular. Já você, que pretende mostrar sua marca para mais pessoas, deve montar sua loja virtual para conseguir anunciar seus produtos em diferentes localidades.</a:t>
            </a:r>
          </a:p>
          <a:p>
            <a:pPr marL="0" indent="0" algn="just">
              <a:buNone/>
            </a:pPr>
            <a:r>
              <a:rPr lang="pt-BR" sz="2000" dirty="0">
                <a:solidFill>
                  <a:srgbClr val="010440"/>
                </a:solidFill>
                <a:latin typeface="Candara" panose="020E0502030303020204" pitchFamily="34" charset="0"/>
              </a:rPr>
              <a:t>  Para sua construção, nossos programadores fazem algumas reuniões coletando a identidade visual da sua marca, para poder transcreve-la no seu site.  Após a coleta da identidade, nós começamos a construção do site, para que fique do seu jeito, o site passa por revisões a qual marcamos reuniões entre os programadores e a empresa cliente, para que continuemos em harmonia durante todo o projeto.</a:t>
            </a:r>
          </a:p>
        </p:txBody>
      </p:sp>
      <p:pic>
        <p:nvPicPr>
          <p:cNvPr id="1028" name="Picture 4" descr="Kraenel - Exemplos de Lojas virtuais">
            <a:extLst>
              <a:ext uri="{FF2B5EF4-FFF2-40B4-BE49-F238E27FC236}">
                <a16:creationId xmlns:a16="http://schemas.microsoft.com/office/drawing/2014/main" id="{586BE0E6-E0D6-4DCE-9546-A30BA2C3F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5628" y="2000540"/>
            <a:ext cx="3103854" cy="18379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emplos de lojas online: 10 inspirações para o seu site - Webolto">
            <a:extLst>
              <a:ext uri="{FF2B5EF4-FFF2-40B4-BE49-F238E27FC236}">
                <a16:creationId xmlns:a16="http://schemas.microsoft.com/office/drawing/2014/main" id="{EAAF513D-0446-4F27-B193-CF852BD70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8638" y="4148349"/>
            <a:ext cx="3150334" cy="1525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68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EAECD"/>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6ABFDC0B-6736-4F1C-A2A3-891CF270FEE7}"/>
              </a:ext>
            </a:extLst>
          </p:cNvPr>
          <p:cNvSpPr/>
          <p:nvPr/>
        </p:nvSpPr>
        <p:spPr>
          <a:xfrm>
            <a:off x="0" y="0"/>
            <a:ext cx="12192000" cy="1690688"/>
          </a:xfrm>
          <a:prstGeom prst="rect">
            <a:avLst/>
          </a:prstGeom>
          <a:solidFill>
            <a:srgbClr val="ACD7F2"/>
          </a:solidFill>
          <a:ln>
            <a:solidFill>
              <a:srgbClr val="ACD7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D4A882CB-277D-4295-BD89-E9118C14A6E0}"/>
              </a:ext>
            </a:extLst>
          </p:cNvPr>
          <p:cNvSpPr>
            <a:spLocks noGrp="1"/>
          </p:cNvSpPr>
          <p:nvPr>
            <p:ph type="title"/>
          </p:nvPr>
        </p:nvSpPr>
        <p:spPr>
          <a:xfrm>
            <a:off x="2231995" y="353203"/>
            <a:ext cx="6672308" cy="984281"/>
          </a:xfrm>
        </p:spPr>
        <p:txBody>
          <a:bodyPr>
            <a:normAutofit fontScale="90000"/>
          </a:bodyPr>
          <a:lstStyle/>
          <a:p>
            <a:r>
              <a:rPr lang="pt-BR" sz="5400" dirty="0">
                <a:solidFill>
                  <a:srgbClr val="010440"/>
                </a:solidFill>
                <a:latin typeface="Cambria Math" panose="02040503050406030204" pitchFamily="18" charset="0"/>
                <a:ea typeface="Cambria Math" panose="02040503050406030204" pitchFamily="18" charset="0"/>
              </a:rPr>
              <a:t>ARTIGOS CIENTÍFICOS</a:t>
            </a:r>
          </a:p>
        </p:txBody>
      </p:sp>
      <p:sp>
        <p:nvSpPr>
          <p:cNvPr id="3" name="Espaço Reservado para Conteúdo 2">
            <a:extLst>
              <a:ext uri="{FF2B5EF4-FFF2-40B4-BE49-F238E27FC236}">
                <a16:creationId xmlns:a16="http://schemas.microsoft.com/office/drawing/2014/main" id="{66450431-A937-4D56-BAA5-3100BC20CC51}"/>
              </a:ext>
            </a:extLst>
          </p:cNvPr>
          <p:cNvSpPr>
            <a:spLocks noGrp="1"/>
          </p:cNvSpPr>
          <p:nvPr>
            <p:ph idx="1"/>
          </p:nvPr>
        </p:nvSpPr>
        <p:spPr>
          <a:xfrm>
            <a:off x="864833" y="3175030"/>
            <a:ext cx="7125070" cy="2133817"/>
          </a:xfrm>
        </p:spPr>
        <p:txBody>
          <a:bodyPr>
            <a:normAutofit/>
          </a:bodyPr>
          <a:lstStyle/>
          <a:p>
            <a:pPr marL="0" indent="0" algn="just">
              <a:buNone/>
            </a:pPr>
            <a:r>
              <a:rPr lang="pt-BR" sz="2000" dirty="0">
                <a:solidFill>
                  <a:srgbClr val="010440"/>
                </a:solidFill>
                <a:latin typeface="Candara" panose="020E0502030303020204" pitchFamily="34" charset="0"/>
              </a:rPr>
              <a:t>  Agora, se você é um cientista e quer publicar suas novas descobertas em um local onde todos possam acessar facilmente e interagir no artigo. Você deve estar procurando o site para artigos científicos. Nesse site outros podem interagir de forma anônima ou de pública. Cientistas formados devem ter seus diplomas autenticados para terem verificação de cientista.</a:t>
            </a:r>
          </a:p>
        </p:txBody>
      </p:sp>
      <p:pic>
        <p:nvPicPr>
          <p:cNvPr id="2052" name="Picture 4" descr="Conta aí, mestre: revistas científicas, blogs e Facebook">
            <a:extLst>
              <a:ext uri="{FF2B5EF4-FFF2-40B4-BE49-F238E27FC236}">
                <a16:creationId xmlns:a16="http://schemas.microsoft.com/office/drawing/2014/main" id="{B9B187AD-EC24-4B0B-BF40-B9B04A6E0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317" y="2901716"/>
            <a:ext cx="3349209" cy="212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75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EAECD"/>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6ABFDC0B-6736-4F1C-A2A3-891CF270FEE7}"/>
              </a:ext>
            </a:extLst>
          </p:cNvPr>
          <p:cNvSpPr/>
          <p:nvPr/>
        </p:nvSpPr>
        <p:spPr>
          <a:xfrm>
            <a:off x="0" y="0"/>
            <a:ext cx="12192000" cy="1690688"/>
          </a:xfrm>
          <a:prstGeom prst="rect">
            <a:avLst/>
          </a:prstGeom>
          <a:solidFill>
            <a:srgbClr val="ACD7F2"/>
          </a:solidFill>
          <a:ln>
            <a:solidFill>
              <a:srgbClr val="ACD7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D4A882CB-277D-4295-BD89-E9118C14A6E0}"/>
              </a:ext>
            </a:extLst>
          </p:cNvPr>
          <p:cNvSpPr>
            <a:spLocks noGrp="1"/>
          </p:cNvSpPr>
          <p:nvPr>
            <p:ph type="title"/>
          </p:nvPr>
        </p:nvSpPr>
        <p:spPr>
          <a:xfrm>
            <a:off x="2977349" y="353203"/>
            <a:ext cx="6237302" cy="984281"/>
          </a:xfrm>
        </p:spPr>
        <p:txBody>
          <a:bodyPr>
            <a:normAutofit/>
          </a:bodyPr>
          <a:lstStyle/>
          <a:p>
            <a:r>
              <a:rPr lang="pt-BR" sz="5400" dirty="0">
                <a:solidFill>
                  <a:srgbClr val="010440"/>
                </a:solidFill>
                <a:latin typeface="Cambria Math" panose="02040503050406030204" pitchFamily="18" charset="0"/>
                <a:ea typeface="Cambria Math" panose="02040503050406030204" pitchFamily="18" charset="0"/>
              </a:rPr>
              <a:t>CORREÇÃO DE SITE</a:t>
            </a:r>
          </a:p>
        </p:txBody>
      </p:sp>
      <p:sp>
        <p:nvSpPr>
          <p:cNvPr id="3" name="Espaço Reservado para Conteúdo 2">
            <a:extLst>
              <a:ext uri="{FF2B5EF4-FFF2-40B4-BE49-F238E27FC236}">
                <a16:creationId xmlns:a16="http://schemas.microsoft.com/office/drawing/2014/main" id="{66450431-A937-4D56-BAA5-3100BC20CC51}"/>
              </a:ext>
            </a:extLst>
          </p:cNvPr>
          <p:cNvSpPr>
            <a:spLocks noGrp="1"/>
          </p:cNvSpPr>
          <p:nvPr>
            <p:ph idx="1"/>
          </p:nvPr>
        </p:nvSpPr>
        <p:spPr>
          <a:xfrm>
            <a:off x="864833" y="3175030"/>
            <a:ext cx="7125070" cy="2133817"/>
          </a:xfrm>
        </p:spPr>
        <p:txBody>
          <a:bodyPr>
            <a:normAutofit/>
          </a:bodyPr>
          <a:lstStyle/>
          <a:p>
            <a:pPr marL="0" indent="0" algn="just">
              <a:buNone/>
            </a:pPr>
            <a:r>
              <a:rPr lang="pt-BR" sz="2000" dirty="0">
                <a:solidFill>
                  <a:srgbClr val="010440"/>
                </a:solidFill>
                <a:latin typeface="Candara" panose="020E0502030303020204" pitchFamily="34" charset="0"/>
              </a:rPr>
              <a:t>  A correção e manutenção de site deve ser feita anualmente, para que o site possa ficar cada vez mais leve e sem bugs. Um site precisa ser renovado utilizando programações mais recentes e mais leves. A manutenção sendo feita corretamente, o site fica estável por muito tempo na internet</a:t>
            </a:r>
          </a:p>
        </p:txBody>
      </p:sp>
      <p:pic>
        <p:nvPicPr>
          <p:cNvPr id="3076" name="Picture 4" descr="Cara, cadê a firma?': rapaz 'deleta' empresa com linha de código errada -  TecMundo">
            <a:extLst>
              <a:ext uri="{FF2B5EF4-FFF2-40B4-BE49-F238E27FC236}">
                <a16:creationId xmlns:a16="http://schemas.microsoft.com/office/drawing/2014/main" id="{014CCD7F-28D1-4BF2-8173-B09ABCFA3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6673" y="2857592"/>
            <a:ext cx="3597681" cy="2362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51487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TotalTime>
  <Words>265</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vt:i4>
      </vt:variant>
    </vt:vector>
  </HeadingPairs>
  <TitlesOfParts>
    <vt:vector size="10" baseType="lpstr">
      <vt:lpstr>Arial</vt:lpstr>
      <vt:lpstr>Calibri</vt:lpstr>
      <vt:lpstr>Calibri Light</vt:lpstr>
      <vt:lpstr>Cambria Math</vt:lpstr>
      <vt:lpstr>Candara</vt:lpstr>
      <vt:lpstr>Tema do Office</vt:lpstr>
      <vt:lpstr>BRAZILTEC</vt:lpstr>
      <vt:lpstr>LOJAS VIRTUAIS</vt:lpstr>
      <vt:lpstr>ARTIGOS CIENTÍFICOS</vt:lpstr>
      <vt:lpstr>CORREÇÃO DE 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BRAZILTEC</dc:title>
  <dc:creator>PEDRO LUCAS FERREIRA FARIAS</dc:creator>
  <cp:lastModifiedBy>PEDRO LUCAS FERREIRA FARIAS</cp:lastModifiedBy>
  <cp:revision>4</cp:revision>
  <dcterms:created xsi:type="dcterms:W3CDTF">2023-04-10T12:09:33Z</dcterms:created>
  <dcterms:modified xsi:type="dcterms:W3CDTF">2023-04-10T12:34:16Z</dcterms:modified>
</cp:coreProperties>
</file>