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4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4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7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79fd07a0bcd36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6479fd07a0bcd3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334608" y="-1417297"/>
            <a:ext cx="352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7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249665" y="2265126"/>
            <a:ext cx="51831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131502" y="-680874"/>
            <a:ext cx="51831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993673" y="5956137"/>
            <a:ext cx="13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774923" y="5951811"/>
            <a:ext cx="789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446615" y="5956137"/>
            <a:ext cx="116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87219" y="2250892"/>
            <a:ext cx="5087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523735" y="2250892"/>
            <a:ext cx="5087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217709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3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581192" y="5262296"/>
            <a:ext cx="4909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47816" y="601200"/>
            <a:ext cx="112929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740823" y="5262296"/>
            <a:ext cx="5870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447817" y="599725"/>
            <a:ext cx="112908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81192" y="5260127"/>
            <a:ext cx="11029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3"/>
            <a:ext cx="110295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8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Arial Rounded"/>
              <a:buNone/>
            </a:pPr>
            <a:r>
              <a:rPr b="1" i="1" lang="pt-BR" sz="6600">
                <a:latin typeface="Arial Rounded"/>
                <a:ea typeface="Arial Rounded"/>
                <a:cs typeface="Arial Rounded"/>
                <a:sym typeface="Arial Rounded"/>
              </a:rPr>
              <a:t>PROJETO INTEGRADOR</a:t>
            </a:r>
            <a:endParaRPr b="1" i="1" sz="66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472337" y="3061502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16"/>
              <a:buNone/>
            </a:pPr>
            <a:r>
              <a:rPr lang="pt-BR" sz="4800">
                <a:solidFill>
                  <a:schemeClr val="lt1"/>
                </a:solidFill>
              </a:rPr>
              <a:t>PROFESSOR: CLOVES ROCHA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4416"/>
              <a:buNone/>
            </a:pPr>
            <a:r>
              <a:rPr lang="pt-BR" sz="4800">
                <a:solidFill>
                  <a:schemeClr val="lt1"/>
                </a:solidFill>
              </a:rPr>
              <a:t>TURMA: </a:t>
            </a:r>
            <a:r>
              <a:rPr lang="pt-B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1° A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825" y="4695525"/>
            <a:ext cx="2353050" cy="13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ill Sans"/>
              <a:buNone/>
            </a:pPr>
            <a:r>
              <a:rPr lang="pt-BR" sz="6600"/>
              <a:t>INTEGRANTES:</a:t>
            </a:r>
            <a:endParaRPr sz="6600"/>
          </a:p>
        </p:txBody>
      </p:sp>
      <p:sp>
        <p:nvSpPr>
          <p:cNvPr id="146" name="Google Shape;146;p1"/>
          <p:cNvSpPr txBox="1"/>
          <p:nvPr>
            <p:ph idx="1" type="body"/>
          </p:nvPr>
        </p:nvSpPr>
        <p:spPr>
          <a:xfrm>
            <a:off x="581192" y="2536370"/>
            <a:ext cx="110295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pt-BR" sz="2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ALEXSANDRO CAVALCANTI - </a:t>
            </a:r>
            <a:r>
              <a:rPr b="1" lang="pt-BR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LÍDER</a:t>
            </a:r>
            <a:endParaRPr b="1" sz="2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pt-BR" sz="2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CAMILA NOGUEIRA - </a:t>
            </a:r>
            <a:r>
              <a:rPr b="1" lang="pt-BR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DESIGNER</a:t>
            </a:r>
            <a:endParaRPr b="1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pt-BR" sz="2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MATEUS MARCELINO - </a:t>
            </a:r>
            <a:r>
              <a:rPr b="1" lang="pt-BR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PROGRAMADOR</a:t>
            </a:r>
            <a:endParaRPr b="1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pt-BR" sz="2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NICOLAS TAVARES - </a:t>
            </a:r>
            <a:r>
              <a:rPr b="1" lang="pt-BR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PROGRAMADOR</a:t>
            </a:r>
            <a:endParaRPr b="1" sz="2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Arial"/>
              <a:buNone/>
            </a:pPr>
            <a:r>
              <a:rPr lang="pt-BR" sz="2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PEDRO OTAVIANO - </a:t>
            </a:r>
            <a:r>
              <a:rPr b="1" lang="pt-BR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ESCRIVÃO</a:t>
            </a:r>
            <a:endParaRPr b="1" sz="2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pt-BR" sz="6000"/>
              <a:t>PROBLEMA X JUSTIFICATIVA</a:t>
            </a:r>
            <a:endParaRPr sz="6000"/>
          </a:p>
        </p:txBody>
      </p:sp>
      <p:pic>
        <p:nvPicPr>
          <p:cNvPr id="110" name="Google Shape;11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2425421"/>
            <a:ext cx="5422800" cy="32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idx="2" type="body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BR">
                <a:solidFill>
                  <a:srgbClr val="C00000"/>
                </a:solidFill>
              </a:rPr>
              <a:t>PROBLEMA: </a:t>
            </a:r>
            <a:r>
              <a:rPr lang="pt-BR">
                <a:solidFill>
                  <a:schemeClr val="dk1"/>
                </a:solidFill>
              </a:rPr>
              <a:t>SAÚDE E BEM-ESTAR</a:t>
            </a:r>
            <a:endParaRPr/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BR">
                <a:solidFill>
                  <a:srgbClr val="C00000"/>
                </a:solidFill>
              </a:rPr>
              <a:t>JUSTIFICATIVA: </a:t>
            </a:r>
            <a:r>
              <a:rPr lang="pt-BR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 </a:t>
            </a:r>
            <a:r>
              <a:rPr b="1" lang="pt-BR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 Assegurar uma vida saudável e promover o bem-estar para todos</a:t>
            </a:r>
            <a:r>
              <a:rPr lang="pt-BR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ill Sans"/>
              <a:buNone/>
            </a:pPr>
            <a:r>
              <a:rPr lang="pt-BR" sz="6600"/>
              <a:t>PROPOSTA DE SOLUÇÃO</a:t>
            </a:r>
            <a:endParaRPr sz="6600"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581193" y="2228003"/>
            <a:ext cx="11029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pt-BR" sz="2800"/>
              <a:t>AUXILÍO PSICOLÓGICO PARA GAROTAS</a:t>
            </a:r>
            <a:endParaRPr/>
          </a:p>
          <a:p>
            <a:pPr indent="-142424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pt-BR" sz="2800"/>
              <a:t>Criar um aplicativo que inicialmente seria apenas para às alunas do colégio que queiram conversar ou desabafar, anonimamente ou não. Com o intuito de espalhar saúde mental ás garotas e promover a sororidade entre elas.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ill Sans"/>
              <a:buNone/>
            </a:pPr>
            <a:r>
              <a:rPr lang="pt-BR" sz="6600"/>
              <a:t>CONSIDERAÇÕES INICIAIS</a:t>
            </a:r>
            <a:endParaRPr sz="6600"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pt-BR" sz="3200"/>
              <a:t>Falta de apoio a garotas decorre na maioria dos casos pelo fato do gênero feminino ser uma minoria social e criar uma exclusão do mesmo. Com isso decidimos criar um aplicativo/projeto que inclui um auxílio psicológico para essa minoria. Doença mental é uma das maiores doenças do século XX1, nisso, prentedemos criar uma maneira de evitar essa expansão.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469" y="5679700"/>
            <a:ext cx="1866524" cy="1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3840" y="5679700"/>
            <a:ext cx="1492512" cy="117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0" y="0"/>
            <a:ext cx="11805300" cy="5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1" i="1" sz="4500" u="none" cap="none" strike="noStrike"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1" lang="pt-BR" sz="4500" u="none" cap="none" strike="noStrike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AGRADECIMENTOS</a:t>
            </a:r>
            <a:endParaRPr b="1" i="1" sz="4500" u="none" cap="none" strike="noStrike"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1" i="1" sz="4500" u="none" cap="none" strike="noStrike"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pt-BR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Este foi o nosso projeto Beta, nosso projeto será iterativo, contamos com a ajuda de vocês em questão de avaliação</a:t>
            </a:r>
            <a:r>
              <a:rPr b="1" i="1" lang="pt-BR" sz="3000">
                <a:latin typeface="Avenir"/>
                <a:ea typeface="Avenir"/>
                <a:cs typeface="Avenir"/>
                <a:sym typeface="Avenir"/>
              </a:rPr>
              <a:t>.</a:t>
            </a:r>
            <a:r>
              <a:rPr b="1" i="1" lang="pt-BR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Obrigada!</a:t>
            </a:r>
            <a:endParaRPr b="1" i="1" sz="3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5300" u="none" cap="none" strike="noStrike">
                <a:solidFill>
                  <a:srgbClr val="85200C"/>
                </a:solidFill>
                <a:latin typeface="Avenir"/>
                <a:ea typeface="Avenir"/>
                <a:cs typeface="Avenir"/>
                <a:sym typeface="Avenir"/>
              </a:rPr>
              <a:t>Contato</a:t>
            </a:r>
            <a:r>
              <a:rPr b="1" i="1" lang="pt-BR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:  </a:t>
            </a:r>
            <a:r>
              <a:rPr b="1" i="1" lang="pt-BR" sz="3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amigoouvido@gmail.com</a:t>
            </a:r>
            <a:endParaRPr b="1" i="1" sz="37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/>
        </p:nvSpPr>
        <p:spPr>
          <a:xfrm>
            <a:off x="1219200" y="1047800"/>
            <a:ext cx="97536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5100">
                <a:solidFill>
                  <a:srgbClr val="0000FF"/>
                </a:solidFill>
              </a:rPr>
              <a:t>PESQUISA DE OPINIÃO</a:t>
            </a:r>
            <a:endParaRPr b="1" i="1" sz="5100"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13651" t="0"/>
          <a:stretch/>
        </p:blipFill>
        <p:spPr>
          <a:xfrm>
            <a:off x="152400" y="2584100"/>
            <a:ext cx="3771900" cy="412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877" y="2584100"/>
            <a:ext cx="3771900" cy="120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086" y="4198632"/>
            <a:ext cx="2958862" cy="63509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050" y="2431700"/>
            <a:ext cx="37719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877" y="4986125"/>
            <a:ext cx="3771900" cy="17194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99300" y="3777000"/>
            <a:ext cx="2980950" cy="120912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