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7" r:id="rId3"/>
    <p:sldId id="270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2" r:id="rId13"/>
    <p:sldId id="269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91" r:id="rId22"/>
    <p:sldId id="294" r:id="rId23"/>
    <p:sldId id="286" r:id="rId24"/>
    <p:sldId id="287" r:id="rId25"/>
    <p:sldId id="288" r:id="rId26"/>
    <p:sldId id="289" r:id="rId27"/>
    <p:sldId id="295" r:id="rId28"/>
    <p:sldId id="290" r:id="rId29"/>
    <p:sldId id="293" r:id="rId30"/>
    <p:sldId id="271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0E4A1F3-1DFC-4B34-8070-755C53DC2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E900E8-463B-4765-B426-71D60A01B9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96A30-D955-4FED-8762-2D0E8CFCF51E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1587AF-D090-46BC-868F-4E9289A40E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08C67-F02D-42CB-B725-0086D3E5F8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33630-AD4E-4743-8370-963DFB4B8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5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25:06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19687 14179 857 0,'0'0'292'0,"0"0"-286"16,0 0-6-16,0 0-29 16,0 0 29-16,0 0 9 0,0 0 3 15,0 0 5 1,-13-11-16-16,13 11 2 0,0 0 8 15,0 0 14-15,0 0 4 16,0 0 5-16,0 0-2 16,-9 0 7-16,-4 0-6 15,1 0-8-15,-10 0-1 16,4 0 7-16,-4 0-9 16,-9 0-2-16,-9 0-8 15,-1 0-7-15,-21 0 1 16,3 3 11-16,7-3 4 15,-4 2 2-15,18 2-13 16,4-4 5-16,6 0-9 16,16 0-4-16,6 0 0 15,6 0-2-15,0 0-12 0,0 0-26 16,-6 0-23-16,-4 0-61 16,-2 0-168-16,6 0-699 15</inkml:trace>
  <inkml:trace contextRef="#ctx0" brushRef="#br0" timeOffset="379.98">19178 13810 1098 0,'0'0'154'0,"0"0"-108"16,0 0-46-16,0 0 5 15,0 0 26-15,0 0 28 16,-13-2-10-16,-2 14-15 16,-4 10-8-16,1 14-20 15,-10 8 2-15,0 5 2 16,9 5 3-16,-3 4-6 15,10 1 3-15,0 2-3 16,5-6-2-16,7-14 7 16,0-1-8-16,7-5-4 15,24-4-1-15,9-4 0 16,16-5-1-16,-3-5-17 0,-1-8-26 16,-5-4-41-16,-7-5-133 15</inkml:trace>
  <inkml:trace contextRef="#ctx0" brushRef="#br0" timeOffset="81048.89">16510 8478 818 0,'0'0'84'0,"0"0"-84"15,0 0-82-15,0 0 28 16,0 0 49-16,0 0 5 16,0 0 0-16,0 0-87 15,0 0-30-15,0 0 71 16,-22 0 46-16,22 0 65 15,0 0 35-15,0 0 5 0,0 0 14 16,0 0-20-16,0 0-8 16,0 0-17-16,0 0-20 15,0 0-5-15,0 0 2 16,-6 0 4-16,6 0-4 16,0 0 0-16,0 0-6 15,0 0-10-15,-6 0 3 16,6 0-12-16,0 0-3 15,0 0-2-15,0 0-9 16,0 0 3-16,0 0-7 16,0 0 1-16,0 0-8 15,0 0 4-15,0 0-5 16,0 0-1-16,0 0-6 16,0 0 6-16,21 0-2 15,4 0 3-15,9 2-2 0,1 3 2 16,-1 0 4-16,6 4-4 15,-9 3 4-15,16 1-4 16,-7 6 0-16,6 0-1 16,1-1 1-16,-7 3 0 15,1 0-1-15,-1 2 1 16,0 3 1-16,-6 1 0 16,1-3 0-16,-1 3-2 15,-10-3-2-15,-2-4 3 16,-9 2 0-16,5-2-1 0,-9 2-1 15,4 4 2 1,-7 4 0-16,-6 1 1 0,6 6 2 16,-6 1-3-16,0 3 1 15,0-2-1-15,0 0 1 16,-6-5-1-16,-6-3 0 16,5 1 3-16,-2-3-2 15,-3 0 0-15,6 6 2 16,-1 5 4-16,-5 8 1 15,3 7 4-15,2 3 0 16,-5 3-2-16,6 5-3 16,0 1-4-16,-4 1 4 15,4 5-4-15,6-5-1 16,0-1-1-16,0-4-1 16,0 2 1-16,6-6 0 0,10-2-1 15,-4-3 0 1,10-8 0-16,3-6 0 0,3-8 0 15,-3-3-1-15,9-12-1 16,0-2 0-16,6-8 0 16,0-2 0-16,1-5 2 15,-1 0 0-15,0 0 1 16,-9 0-3-16,-3 0 6 16,0-5-8-16,-9-2 4 15,-7 4 0-15,-2 1-1 16,-10 0 1-16,0 2-1 15,0 0 3-15,0 0 4 0,0 0-4 16,0 0 0-16,0 0-1 16,0 0 0-16,-10 0 0 15,-2 0-1-15,-1 2 0 16,-2 3 2-16,3 2-2 16,-7-1 0-16,3 4 3 15,-2-2-3-15,-4 4 2 16,3 0-2-16,7 3 0 15,-10 0 1-15,4 6 0 16,-4 3-2-16,3 6 2 16,-2 3-1-16,2 4 1 15,-9 4-1-15,10-2 2 16,-4 1-4-16,-3-3 2 16,10-3 0-16,2-6 0 15,1 0 0-15,-4-2 0 0,10-1 0 16,0 1 1-16,6 5 0 15,-6-2-1-15,-1 3-1 16,7 1 0-16,-6-1 1 16,6-2 0-16,0-1 0 15,0-2 0-15,0 1 0 16,0-1 1-16,0 3-2 16,0 2 2-16,0 5-2 15,6 7 2-15,1-4-1 16,-1 1 0-16,-6-3 0 0,0-4-2 15,6 1 4 1,-6-4-3-16,6 4 3 0,-6-2-2 16,9 6 0-16,-9 3 0 15,0 4 0-15,0-1 1 16,0-4-1-16,0-2 0 16,0-10 1-16,0-4-1 15,0 0 0-15,0 0 0 16,0-1 0-16,0 0 0 15,0 1 1-15,0 6-1 16,0 3 0-16,0 0 2 16,-9 2-1-16,3-4 1 15,0 0-1-15,0-4 0 16,6 2-1-16,0 1 0 16,-7 0 0-16,7 6 0 15,0 3 1-15,0 2-1 0,-6 4 6 16,6-3-5-16,-6-4 4 15,6-1-4-15,0-6 2 16,-9-5-2-16,2-5-1 16,7-3 4-16,-6-2-4 15,0 0 0-15,0-1 1 16,0 2 4-16,-4 1-4 16,-2-3 1-16,6-1-2 15,-7 0 3-15,-2-1-3 16,-4 0 2-16,7-2-2 15,-10 2 0-15,3 0 0 0,-8 0 1 16,8 2 0-16,-3-5 0 16,-6 3 1-16,10-5-2 15,-4-1 1-15,3 2-1 16,1-2-2-16,-4 1 2 16,-6-2 1-16,3 5 0 15,-3 0-1-15,-6 3 0 16,3 1 2-16,3-3-2 15,0 0 0-15,4-5 0 16,-4 0-1-16,-7-5-3 16,4 4 2-16,-3-3 4 15,-6 1-3-15,6 4 2 16,-6-1-2-16,5 2 2 0,11-2-1 16,-4 0 0-1,15-5-5-15,7 0 0 0,0-3-6 16,6 0-11-16,0 0-25 15,0 0-51-15,0 0-131 16,0 0-742-16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54:3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7414 12258 1082 0,'0'0'172'0,"0"0"-144"15,0 0-18-15,0 0 22 16,0 0 19-16,0 0-3 15,0 0-11-15,0 0-16 16,0 0 0-16,0-2-10 16,0 2 2-16,0 0-8 0,0-2 2 15,0 2-7 1,0 0 5-16,0 0-2 0,0-2-2 16,0 2 6-16,0 0-4 15,0 0 3-15,0 0 0 16,0 0 8-16,0 0-7 15,0 0 3-15,0 0 1 16,0 0-1-16,0 0-1 16,0 0 0-16,0 0 7 15,6 0-9-15,1 0 2 16,2 0-9-16,3 0 4 16,7 0-4-16,3 0 3 15,3 0 0-15,2-2 0 16,8-1 5-16,-17 0-6 15,4 3-1-15,-10 0-1 0,10 0 1 16,-3-2-1 0,2 2 0-16,-2 0-2 0,9 0 2 15,-10 0 0-15,17 0 3 16,-11 0-4-16,4 0 1 16,6 0 0-16,-6 0 0 15,3-4 1-15,-9-2-1 16,-3 4-3-16,2 0 3 15,-8 0 0-15,-7 0-2 16,0 2 6-16,0 0-5 16,10 0 1-16,-10 0 0 15,7 0 0-15,8 0-1 0,-2 0 1 16,9 0 0 0,-10-3 0-16,17-2 2 0,-7 1-3 15,-4 0 2-15,4 2-1 16,-9 0 1-16,3 2-2 15,-10 0 1-15,0 0 0 16,4 0 0-16,3 0 0 16,-4 0-2-16,10 0 5 15,-3 0-2-15,-4 0 0 16,4 0-2-16,-3 0 0 16,2 0 1-16,-8 0 0 15,-1 0 2-15,0 0-2 16,-2 0-1-16,2 0 1 15,1 0 2-15,2 0-2 16,-3 0 0-16,1 0 0 0,-1 0 1 16,4 4-1-16,-10 0 1 15,6 0-1-15,4 1 1 16,-4-2 0-16,-5-1-1 16,5-2 0-16,3 4 0 15,-2-2-1-15,-1 4 1 16,10 0 1-16,3 0 1 15,9 0 15-15,6 0-7 16,-6-1-6-16,1 0-1 16,-4-1-2-16,3 0-1 15,-6 2 0-15,6-2-1 16,-9-1 3-16,2 2-3 0,-2-1 1 16,-3-1 0-16,-3 0 1 15,9-1 1-15,-1 0 0 16,-2 2-2-16,9-2 2 15,1 2-3-15,-1 0 1 16,6 0 0-16,-3 0 0 16,-3-1 2-16,0 0-2 15,-6 1 0-15,-3 0 0 16,3-1 1-16,0-3-1 16,-3 3 0-16,3-3 1 15,6 2-1-15,3-2 0 16,13 0 0-16,-4 0 0 15,1 0 0-15,-1 0 2 0,1 0-3 16,-7 0 2-16,1 0-1 16,-1 0 0-16,-6 0 0 15,-3 0-2-15,3 0 4 16,0 0-2-16,7 0 2 16,-1-5-2-16,0 5 1 15,7 0-3-15,-7 0 3 16,7 0-1-16,-1 0 0 15,-6 0 2-15,1 0-5 16,-1 0 6-16,-9 0-4 16,3 0 3-16,-6 0-4 15,13 0 4-15,-7 0-2 16,12 0 0-16,1 0 1 16,12 0-1-16,3 0 1 0,-3 0 2 15,9 0-1-15,-3 0-4 16,-6 0 5-16,-3 0-4 15,-3 0 1-15,-1 0 0 16,-11 0 0-16,5 0 0 16,-12 0 0-16,7 0 0 15,-1 0 9-15,0 0-7 16,1-3-2-16,5-1 0 16,1 2-1-16,-7-1 0 15,7 3 1-15,-7 0 0 16,0 0 1-16,1 0-2 15,-17 0 2-15,10 0-2 16,1 0 4-16,-1 0-4 0,6 0 1 16,0 0 0-16,1 1 0 15,-4-1 0-15,-3 2 0 16,6 0 2-16,-6 0-3 16,1 0 3-16,5 1-2 15,-9-3 0-15,3 0 0 16,6 0 0-16,-5 0 0 15,-1 3 0-15,-10-1 0 16,11 2 0-16,5 0 1 16,-6 0 2-16,6 4-3 15,7-1 0-15,-7 0 1 16,13 0 0-16,-13-2-1 0,7-1 1 16,6 0-3-1,-7 0 4-15,1 0-2 0,2-1 0 16,-11-2 0-16,11 1 0 15,-9-2 0-15,-2 0 0 16,2 0 0-16,0 0 0 16,-6 0 0-16,1 0-1 15,-1 0 2-15,-9 0 0 16,2 0 1-16,1-2-4 16,-3 1 4-16,3 1-2 15,6-3 0-15,3 3 0 16,4 0-3-16,-1-2 7 15,0 2-7-15,7-2 7 0,-7 0-7 16,1 0 4 0,-1 1-2-16,-6-4 1 0,6 3 0 15,-5-2 0-15,5 3 1 16,0-1-2-16,-3-1 2 16,13-1 0-16,-3 2 0 15,-1 1-1-15,1-4 1 16,-1 3 0-16,1-2-1 15,-7 1-2-15,0 3 2 16,-5 0 0-16,-4 0 1 16,3 0 0-16,0 0-2 15,6 0 3-15,0 1-4 16,7 5 2-16,6-1 0 16,-7-2 0-16,1 1 0 0,-7-2-1 15,-6 1 2-15,0-3-1 16,-9 0 0-16,3 3 0 15,0-1-1-15,-3 2 0 16,3 2 1-16,6-4 0 16,0 0-1-16,13 0 3 15,-7 0-2-15,6 1 0 16,-5-2 0-16,-1-1 1 16,-3 2-1-16,-9-2 0 15,-6 2 0-15,-10 1-1 16,1-2 1-16,-7 1-2 0,16 2 4 15,-4-1-2 1,10-1 2-16,6-2-4 0,-3 0 2 16,3 0 0-16,1 0 0 15,-7 0 2-15,-4 0-4 16,4 0 4-16,-9 0-2 16,3 0 1-16,-4 0-2 15,10 0 2-15,6 2-2 16,-3-1 1-16,10 1 0 15,-1 0 0-15,6 0 1 16,4-2-1-16,-13 0 2 16,4 0-1-16,-1 0 0 0,0 0-2 15,1 3 1 1,-1-1 0-16,6 0-1 0,7-1 2 16,15-1-2-16,7 0 2 15,-4 0-4-15,10 0 9 16,0 0-12-16,-7 0 7 15,7 0-2-15,-10 0 1 16,-3 0-1-16,-9 0 0 16,-3 2 2-16,3 5-2 15,-6-2 2-15,9-2 0 16,-3-2 0-16,3-1-2 16,3 0 1-16,3 0 0 15,-9 0 2-15,0 0-2 16,3-4 0-16,-9 4 1 15,-7 0-3-15,7 0 4 0,-3 0-1 16,-4 0 0-16,7 0-2 16,6-1 1-16,3-3 0 15,3-3 0-15,-3 0 1 16,-3 0-3-16,-6 2 4 16,-7 0-1-16,1 3 1 15,-7 0-4-15,-6 2-2 16,7 0 4-16,-1 0 0 15,0 0 0-15,1-2 0 16,-7 1 1-16,6-2-2 16,-15 1 5-16,9 0-8 15,-6 2 7-15,-3 0-6 16,-3 0 3-16,-4 0 0 16,-5 0-2-16,-4 0 5 0,-9 0-5 15,6 0 7-15,-6 0-8 16,0 0 8-16,0 0-6 15,0 0 4-15,0 0 2 16,0 0-2-16,0 0 2 16,0 0 1-16,0 0-6 15,0 0 2-15,0 0-2 16,0 0 3-16,0 0-2 16,0 0 5-16,0 0-4 15,0 0 2-15,0 0-1 16,0 0-2-16,0 0 1 0,0 0-1 15,0 0 0 1,0 0 0-16,0 0 0 0,0 0 0 16,0 0-2-16,0 0 1 15,6 0 0-15,-6 0 0 16,6 0 0-16,1 0-1 16,-1 0 3-16,3 0-1 15,-3 0 1-15,-6 0-4 16,0 0 2-16,7 0-1 15,-7 0 1-15,6 0 0 16,-6 0-2-16,0 0 4 16,0 0-2-16,0 0 2 15,6 0 0-15,-6 0-2 16,0 0 0-16,6 0-3 0,4 0 3 16,2 0 0-16,-6 0 0 15,7 2 0-15,-7-2 1 16,3 2-2-16,-3-2 2 15,-6 0-1-15,0 0 0 16,0 0 4-16,0 0-4 16,0 0 0-16,0 0 0 15,0 0 2-15,0 0-3 16,0 0 1-16,0 3 0 16,0-3-3-16,0 0 3 15,0 0 0-15,0 1 0 16,0-1 0-16,0 0 2 0,0 0 0 15,0 0 0 1,0 0-2-16,0 0-1 16,0 0 1-16,0 0-1 0,0 0 1 15,0 0-1-15,0 0 2 16,0 0-2-16,0 0 6 16,0 0-4-16,0 0 1 15,0 0-4-15,0 0 1 16,0 0 1-16,0 0-25 15,0 4-40-15,-34 8-66 16,-34 6-372-16</inkml:trace>
  <inkml:trace contextRef="#ctx0" brushRef="#br0" timeOffset="29995.93">15393 14471 853 0,'0'0'249'0,"0"0"-189"16,0 0-51-16,0 0-9 15,0 0 12-15,0 0-10 16,0 0-2-16,0 0-3 16,0 0-4-16,-12 0 7 15,12 0 5-15,0 0-5 16,0 0 7-16,0 0 36 16,0 0-9-16,0 0 2 0,6 0-1 15,19 0 4 1,15-5-18-16,0-7-4 0,7-1-15 15,-1 4-1-15,4-1-1 16,-13 1 5-16,4 1-6 16,-13 3 2-16,-1-4-2 15,-8 6 0-15,-7-2 1 16,-2 4 2-16,-4-2-2 16,-6 3 0-16,0 0 0 15,0 0 10-15,0 0 36 16,0 0-7-16,-16 0-13 15,-15 3-8-15,-9 10-17 0,-16 7 1 16,-9 4-1-16,-3 3-2 16,-3-3 2-16,8 2-1 15,5-8 5-15,17 0 3 16,1-4-5-16,12-5-3 16,9 0 0-16,7-6 0 15,12-3-1-15,-9 5-20 16,9-5-25-16,0 0-39 15,0 2-52-15,0-2-148 16,0 0-335-16</inkml:trace>
  <inkml:trace contextRef="#ctx0" brushRef="#br0" timeOffset="30356.08">15294 14261 1103 0,'0'0'187'16,"0"0"-124"-16,0 0-57 16,0 0 33-16,0 0 45 15,0 0-23-15,0 0-28 16,0 0-18-16,0 0-2 15,0 9-3-15,-22 25 6 16,-6 12-9-16,-3 12 7 0,3 10-6 16,0 2 0-16,10 4 3 15,5-8 2-15,13-10-12 16,13-10-1-16,39-15 0 16,23-16 0-16,24-15 0 15,10 0 0-15,-4-27-15 16,-2-5-119-16,-44 6-466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56:19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26815 9668 801 0,'0'0'93'15,"0"0"-73"-15,0 0 39 16,0 0 40-16,0 0 3 16,0 0-61-16,0 0-7 15,0 0-23-15,-52-35-7 16,42 31 7-16,-2 2 6 16,0-3 5-16,-1 0-18 15,-9-2 5-15,-6 2-8 16,4-1 11-16,-4 2-12 15,-6-2 22-15,-13 2-22 16,1 0 0-16,-1 4 5 16,0-3-5-16,1 3 3 0,6-5 2 15,5 3 1 1,-5-3 0-16,15 3 14 0,-9 2-19 16,0 0 12-16,9 0-9 15,-9 0-2-15,0 2-2 16,-6 13 1-16,-7 3-5 15,-6 5 8-15,-2-4-2 16,8-1-2-16,1-2 0 16,5-4 0-16,10 0 0 15,3 3-2-15,-6 2 2 16,0 9-2-16,-6 8 4 16,-7 7-2-16,7 5 3 15,-7 3 8-15,16 0-11 16,-3 1 7-16,12 0-2 15,4 2-3-15,5 5 1 16,4 2-1-16,3 4 10 0,6 2-12 16,0 2 10-16,0 9-10 15,0 5 3-15,0 0 4 16,0-2-6-16,22-1 3 16,-4-3-1-16,16-1-6 15,0 4 6-15,1 0-2 16,2 0 0-16,3-6-1 15,-6-10 2-15,7-9-2 16,-7-9 2-16,12-7-2 16,1-8 0-16,12-5 1 15,9-7-4-15,0-4 6 0,4-6 1 16,-10-6-2-16,3-1-4 16,-3 0 2-16,3 0 0 15,3-16 0-15,-3-6 3 16,4 1-2-16,-4-4 2 15,3-3-1-15,6-4 3 16,-8-4-3-16,2-9-2 16,-3-5 1-16,3-4 1 15,-9-4-2-15,-3-2 0 16,-3-2 2-16,-7-4 2 16,-5-5-3-16,-17-5 3 15,4-6-3-15,-6-1 1 16,-10 0-1-16,1 4 0 0,-13 7-2 15,0 6 2-15,-6 0-3 16,-22 1 4-16,-13 1 0 16,-5 5 1-16,-13 4-6 15,0 6 3-15,-15 3 0 16,5 9-2-16,4 7 4 16,-9 5-5-16,5 6 2 15,4 6 0-15,6 3-2 16,4 8-1-16,14 2-40 15,23 11-87-15,-4 17-367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57:34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8618 13525 988 0,'0'0'174'0,"0"0"-153"15,0 0-15-15,0 0 5 16,0 0 47-16,0 0-9 16,0 0 1-16,0 0-32 15,0 2 9-15,0 0-12 16,0 3 27-16,0 2-16 16,0-1 5-16,0 1 0 15,0-6 33-15,0-1-12 16,0 0-26-16,0 0-4 15,0 0-18-15,6 0 1 16,34-21 0-16,16-22 4 0,16-18-3 16,14-14 3-16,8-5-9 15,2-2 2-15,-9 2-2 16,-1 3 2-16,-5 9-4 16,-22 13 5-16,-12 21-3 15,-20 17 6-15,-20 10-12 16,-7 6 8-16,0 1-5 15,-7 0 2-15,-20 0-36 16,-14 13-53-16,7 10-117 16,9-1-535-16</inkml:trace>
  <inkml:trace contextRef="#ctx0" brushRef="#br0" timeOffset="24240.37">7008 16790 289 0,'0'0'601'15,"0"0"-556"-15,0 0-43 16,0 0 43-16,0 0 81 0,0 0 4 16,0 0-52-16,0 4-23 15,0-4-28-15,0 0 9 16,0 0-13-16,0 0 9 16,0 0-18-16,0 0 2 15,0 0-10-15,0 0 1 16,0 0 1-16,0 4 42 15,0-4-38-15,0 0-10 16,0 0 10-16,0 0-5 16,0 4 4-16,0 2-3 15,6 8-1-15,6 6-5 16,10 0-2-16,-3 6 5 16,9 1-5-16,-3-1 0 0,9 6 2 15,0-11 3 1,0 1 1-16,-3-4-10 0,9 0 5 15,1-8-1-15,-1 2 0 16,6-2 3-16,1-5 1 16,0 2 3-16,-7 0 5 15,9-4-8-15,-2 2 1 16,0 4-2-16,-1-5 0 16,1 0-3-16,-1-4 1 15,1 0 0-15,-7 0 0 16,0 0 1-16,1 0-1 15,-7-4 9-15,6-1-8 0,-3-3 1 16,4 0-3-16,8-2 12 16,-2 1-9-16,-1-1-2 15,7 2 2-15,0-1 0 16,-7 0-2-16,10-1 1 16,-9-2 1-16,5-6-1 15,1 4-2-15,0 0 3 16,3-2 3-16,-3 6-6 15,5-3 2-15,5 4-3 16,-5-3 5-16,11 2-4 16,-4 2 4-16,3-2-7 15,3 1 7-15,4-5-4 16,-1 5 1-16,7-7-1 16,0 6 0-16,-4-2 3 15,-2 6-8-15,-13 1 10 0,-3 2-7 16,-13 3 5-16,7 0-6 15,3 0 4-15,-3 0-1 16,5 0 0-16,11 0 1 16,-4 3-3-16,3 2 6 15,-3-5-5-15,-9 4 3 16,-3 6-3-16,-7-3 2 16,-5 4-2-16,-7 1-1 15,0 2 2-15,-3 4 0 16,-3-4 0-16,0-2 0 15,-10 2 1-15,1-5 0 16,3-4 2-16,-10 3-5 0,4-4 2 16,-10 2 0-16,0-2 0 15,0 1 0-15,-6-2-3 16,0 1 6-16,0-4-3 16,0 2 1-16,0-2 0 15,0 0 1-15,0 0-2 16,0 0 1-16,0 0 0 15,0 0-2-15,6 0 3 16,-6 0-5-16,0 0 7 16,0 0-7-16,0 0 6 15,0 0-6-15,0 0 4 16,7 0-1-16,-1 0 0 16,3 0 1-16,4 0-3 0,5-2 5 15,10-2-3-15,0-4 2 16,-3 4-4-16,9-6 4 15,0 6-4-15,0-5 4 16,7 0-2-16,-1-3 0 16,6 2 0-16,-5 0 2 15,5 2 0-15,-15-1-4 16,3 9 7-16,1-5-10 16,-1 5 8-16,6 0-5 15,7 0 2-15,-1 0 0 16,7-4-1-16,-7-1 3 15,16 5-3-15,-15-3 2 0,6 3-2 16,-7-4 5-16,1 2-6 16,-1 2 2-16,-5-4 0 15,5 4-1-15,1 0 3 16,9 0-3-16,2 0 3 16,11-4 0-16,-4-6 1 15,9 2-4-15,-9 4 2 16,4-4-1-16,-10 6 0 15,3 2 0-15,-10 0-3 16,1 0 6-16,0 0-5 16,3 2 5-16,-4 1-3 15,1 2 3-15,15-5-6 16,-2 0 5-16,2 0-4 16,-3 0 2-16,3 0 0 15,-15 4-3-15,0-1 6 0,-4 2-6 16,-11 1 6-16,11 2-6 15,-8-4 5-15,5 2-3 16,-6 2 1-16,-2-8 0 16,11 4-2-16,-12 1 5 15,13 0-5-15,-3 2 6 16,5-2-7-16,-5 1 4 16,6-2-2-16,-1 1 1 15,4-5 0-15,-3 3 0 16,6-3 2-16,-3 0-6 15,-4 0 8-15,-5 0-4 16,6 0 3-16,-7 0-6 0,10 0 3 16,-3 0 0-1,0 0 0-15,-1 0 1 0,4 0-2 16,3 0 4-16,0 0-4 16,3 0 4-16,-3 0-5 15,3 0 2-15,3 0 0 16,-6 0-1-16,-3 0 1 15,-3 0-3-15,-1 0 5 16,1 0-6-16,9 0 8 16,-3 0-6-16,9 0 3 15,-2 0-1-15,2 0 0 16,6 0 0-16,-9-3-1 16,4-2 1-16,-4 1 0 0,3-2 0 15,-9 1 2-15,3 2 0 16,-3-1-3-16,-6 4 4 15,9 0-6-15,-9-5 3 16,-1 5 0-16,1-5-1 16,3 1 3-16,-3 4-4 15,-1-5 4-15,1 2-1 16,3 3 0-16,3 0-2 16,3-4 1-16,-3 2 0 15,0-2 0-15,3-4 0 16,-3 2-4-16,3 1 8 15,-3-2-5-15,-7 2 3 0,1 0-4 16,-3 5 5 0,-13 0-4-16,13 0 1 0,-4 0 0 15,1-4 0-15,-1 4 2 16,1 0-5-16,6 0 7 16,-7-5-5-16,7 5 4 15,-3 0-5-15,2 0 2 16,-5 0 0-16,-7 0 0 15,7 0 0-15,-7 0-1 16,0 0 2-16,-6 0-1 16,-3 0 2-16,10 0-4 15,-7 0 7-15,6 0-10 16,1 0 5-16,5 0 0 16,-6 0 0-16,1 0 3 15,5 0-6-15,-5 0 6 0,-1 0-5 16,0 0 5-16,-6 0-5 15,-3 0 2-15,10 0-1 16,-7 0 0-16,0 0 1 16,0 0-2-16,-3 0 5 15,9 0-4-15,1 0 3 16,-1-3-4-16,0-1 5 16,1 2-6-16,-1 2 2 15,0-4 1-15,7 0 0 16,-7 4 2-16,7-8-5 15,-1 6 6-15,1-3-4 16,-1 2 5-16,1 3-7 16,-1 0 4-16,4-4-1 0,-3 4 0 15,5 0 0-15,1 0-2 16,0 0 5-16,3 0-4 16,-4-5 3-16,1 1-4 15,-6 4 3-15,5-1-1 16,-2 1 0-16,-3 0 2 15,5 0-4-15,-5 0 2 16,-1 0-2-16,7 0 4 16,-6 0-3-16,2 0 6 15,-11 0-10-15,2 0 6 16,-6 0-2-16,0 0 1 16,6 0 0-16,-5 0-4 0,-4 0 8 15,9 0-5 1,0 0 3-16,1 0-4 0,-1 0 4 15,-6 0-4-15,6 0 2 16,-6 0 0-16,7-4-1 16,-16 4 3-16,9 0-6 15,-6 0 8-15,3 0-5 16,-3 0 5-16,0 0-8 16,-4 0 5-16,10 0-1 15,7 0 0-15,-7-5 0 16,0 5-1-16,-9 0 3 15,9 0-3-15,-6 0 4 16,-3 0-5-16,3 0 6 16,-10 0-8-16,4 0 4 0,-3 0 0 15,9 0 0-15,6 0 0 16,-3 0-2-16,3 0 6 16,6 0-4-16,-6 0 3 15,0 0-6-15,7 0 1 16,-10 0 2-16,9 0 2 15,-6 0 0-15,7 0-4 16,-7 0 4-16,6 0-3 16,-6 0 3-16,3 0-2 15,4 0 2-15,-1 0-4 16,0 0 2-16,7-4 0 16,-1 0 0-16,-5 4 0 15,-1-1-4-15,-6 1 8 0,0-4-5 16,7 4 6-16,-7-4-10 15,-3 4 6-15,3 0-1 16,-6 0 0-16,-3 0 2 16,9 0-4-16,0 0 5 15,0 0-2-15,-3 0 1 16,3 0-3-16,0 0 5 16,-6 0-7-16,-3 0 3 15,-3 0 0-15,-4 0 0 16,4 0 2-16,-10 0-7 0,1 0 11 15,2 0-8 1,4 4 6-16,9-4-6 0,-3 0 4 16,9 0-2-16,6 0 0 15,-6 0 2-15,0 0-4 16,-3 4 5-16,-3-3-4 16,-9 3 4-16,3-4-5 15,-10 0 5-15,4 0-4 16,-4 0 1-16,-6 0 0 15,0 0 0-15,10 0 4 16,-4 0-5-16,1 0 4 16,8 0 0-16,-8-9 0 15,-1 5-3-15,-6-6 2 16,-6 5-2-16,10-2 5 16,-10-3-3-16,0-3 13 0,0-5-11 15,0-4 4-15,0 0-6 16,0-2-3-16,0 2 4 15,0 0-5-15,0 4 2 16,0 2 0-16,0 6 0 16,0 1 1-16,0 4-4 15,0 1 7-15,0 4-9 16,6 0 5-16,-6-4-6 16,0 4-9-16,0 0-5 15,0 0 10-15,0 0-2 16,0 0 1-16,0 0-19 15,0 0-9-15,0 0-57 0,-22 8-107 16,-12 9-574-16</inkml:trace>
  <inkml:trace contextRef="#ctx0" brushRef="#br0" timeOffset="28409.56">24656 15526 443 0,'0'0'522'0,"0"0"-371"0,0 0-92 16,0 0-11-16,0 0 14 15,0 0-1-15,0 0-11 16,-9 3-22-16,9-3-9 16,0 0-1-16,0 0 3 15,0 0 15-15,0 0-9 16,0 0 4-16,0 0-17 16,0 0 2-16,0 0-8 15,0-9 1-15,9-12-8 16,16-12 1-16,3-7 0 15,12 0-2-15,1 2 2 16,5 2 0-16,-6 0-2 0,7 4 0 16,-7 6-2-1,1 8 0-15,-1 4 4 0,-9 5-5 16,-3 7 1-16,0 2-4 16,3 0 8-16,3 2-7 15,0 16 5-15,0 5-2 16,0 3 1-16,-3-3 1 15,4 4-1-15,-1-1 3 16,0-4-4-16,6-1 4 16,0 2 3-16,13-3 2 15,6 0 7-15,9 0-10 16,4-2 6-16,-4-2-10 16,0-2 4-16,-9-9-4 0,-12-2 1 15,-7-3 11 1,-12 0-2-16,-3 0 6 0,-4 0-15 15,-2-8 14-15,3-10 4 16,-10-12-6-16,16-7-7 16,-9 2-3-16,2-5 9 15,-8 8-10-15,-1 9 8 16,-6 6-10-16,1 7 5 16,-7 5-3-16,9 5-1 15,-9 0-1-15,0 0-3 16,0 0 2-16,0 0-3 15,0 0 2-15,0 0-3 0,0 0 5 16,0 3-5 0,0 13 2-16,6 8 3 0,13 6 0 15,3-2 0-15,-4-2 0 16,10 0-2-16,-3-4 4 16,9-3-3-16,-6-2 6 15,-3-2-9-15,9-6 9 16,-6 3-7-16,-3-12 2 15,3 0 0-15,6 0 0 16,0 0 2-16,12-21-3 16,1-6 3-16,6-1-2 15,-1 0 4-15,4 0-4 16,-9 3 0-16,-7 0 0 16,0 3 0-16,-9-2 1 15,10-2-4-15,-1-2 6 0,7-2-5 16,-1-2 6-16,10 1-5 15,-3 3 1-15,-7 3 0 16,1 2-2-16,-7 9 2 16,-6 5 0-16,-9 4 0 15,-3 3-4-15,-4 2 8 16,-11 0-10-16,2 0 2 16,3 12 4-16,-6 17-6 15,7 14 6-15,9 14-1 16,2 7 3-16,-2 2-1 15,6-8 2-15,-9-5-3 16,-1-7 2-16,-2-11 0 0,-10-12-2 16,0-10-1-1,0-9-9-15,-6 0-31 0,0-2-63 16,-12-2-109-16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58:17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12918 6043 1048 0,'0'0'123'0,"0"0"-100"16,0 0 67-16,0 0 26 0,0 0-32 15,0 0-28-15,0 0-15 16,0 0-13-16,-59 3 7 16,59-3-11-16,0 0-8 15,0 0-6-15,0 0-10 16,0-5-3-16,12-7 3 16,10-6 6-16,9 0-4 15,9 3 8-15,0 0-9 16,7 5 3-16,3 4-4 15,-4 0 0-15,1 4 0 16,-7 2 1-16,-9 0-1 16,-3 0 3-16,-16 0-5 15,4 0 2-15,-10 5-1 0,-6 2-2 16,0 9 3-16,0 10 2 16,-28 10 8-16,-12 7-9 15,-1 3 4-15,-5 2-3 16,6 6-2-16,-7 4 0 15,13 5 2-15,9-1-3 16,3-8 2-16,16-12-2 16,6-12 0-16,0-10-1 15,28-4-4-15,6-3 0 16,7-6 6-16,5-5-4 16,-6-2 3-16,-2 0-3 15,-17 0-1-15,-8-4 0 0,-7 4 5 16,-6 0 3-1,0 0 2-15,0 0 0 0,-6 0-1 16,-13 6 0-16,4 6 0 16,2 2-1-16,1-2-3 15,12 2 0-15,0 4 0 16,0 5-1-16,0 3 0 16,18 1-1-16,10 4 0 15,0 1 2-15,-3-1-1 16,9 5 2-16,-15 6 1 15,3 7-2-15,-10 6 0 16,-6 3-3-16,-6-5 6 16,0-2-1-16,-6-9-2 15,-28-7 3-15,-13-3 3 16,-12-7 3-16,-9-7 2 0,-3-8 13 16,-4-6-15-16,16-4-6 15,4 0-3-15,24-11-37 16,9-28-46-16,22-15-184 15,0-8-1003-15</inkml:trace>
  <inkml:trace contextRef="#ctx0" brushRef="#br0" timeOffset="549.3">14217 7006 1414 0,'0'0'62'16,"0"0"-62"-16,0 0 0 0,0 0 17 15,0 0 1-15,134 56 0 16,-94-76-4-16,7-14 3 15,-7-10-14-15,-9-4 7 16,-9-3-4-16,-10 6 0 16,-12 4-1-16,0 5-2 15,0 6 8-15,-25 11 2 16,-9 9-3-16,-6 10 8 16,-7 1-4-16,1 34-5 15,5 9 5-15,7 4-6 0,22 0 3 16,12-4-3-1,0 2-8-15,25-6-2 0,21-5-4 16,10-8 4-16,9-10-41 16,10-12-50-16,-10-5-79 15,-3 0-591-15</inkml:trace>
  <inkml:trace contextRef="#ctx0" brushRef="#br0" timeOffset="742.63">14698 6476 1498 0,'0'0'146'15,"0"0"-111"-15,0 0-10 0,0 0-1 16,0 0-8-16,0 0-3 16,99-109 2-16,-30 61-9 15,-10 1-6-15,0 4-9 16,-10-8-53-16,-2-3-101 15,-7-3-232-15</inkml:trace>
  <inkml:trace contextRef="#ctx0" brushRef="#br0" timeOffset="3344.35">15508 7265 1417 0,'0'0'95'16,"0"0"-95"-16,0 0-7 16,0 0 7-16,93-120 29 0,-47 39-11 15,7-5-10-15,0 8-5 16,-13 12 18-16,-6 16-4 16,-12 13 8-16,-9 11 0 15,-7 14-5-15,-6 6 0 16,0 6-8-16,0 0 11 15,0 0-23-15,12 0-3 16,10 6-1-16,12 13 4 16,13 0 0-16,-1 8-1 15,-6 1-1-15,-9 10-32 16,-9 8-14-16,-16 8 16 16,-6 2 14-16,0-7 6 15,-12-8 12-15,-16-12 5 16,9-13 10-16,4-11 29 15,9-5-23-15,-1 0-13 0,7-9-2 16,0-26-10-16,28-12 8 16,13-6-4-16,11 1 0 15,1 7-1-15,0 15 1 16,-7 5-10-16,4 9-4 16,-25 4 1-16,3 3 12 15,-22 4 1-15,0 3 0 16,-6 2 2-16,0 0 17 15,0 0 12-15,-18 0-26 16,-10 9-3-16,-6 18-2 16,9 11 8-16,3 8-7 15,10 5 7-15,5 4-7 0,7-7-2 16,13-10 0-16,15-12-5 16,18-14-5-16,7-12 0 15,12-7 7-15,10-37 0 16,-1-13 0-16,-15-5-4 15,-12 2-7-15,-20 9 7 16,-20 8 7-16,-7 5 1 16,-19 6-1-16,-21 8 1 15,-22 11 0-15,-3 13-12 16,-4 0 1-16,10 16 9 16,19 12 4-16,12 4 8 15,22 2-1-15,6 1 0 16,12-3-9-16,29-6-5 15,21-14-2-15,3-12 7 16,22-12 5-16,9-32 1 0,-3-18 3 16,-6-15-5-16,-7-11 3 15,-14-8-6-15,-4-8-1 16,-10-5 2-16,-18-3 0 16,-9 2 0-16,-18 3 0 15,-7 15 0-15,-13 17 0 16,-21 29 3-16,-6 20-5 15,-1 26-1-15,-5 0-7 16,-1 33 7-16,1 21 1 16,-1 16 1-16,13 12 8 15,9 13-3-15,10 15 5 16,9 12-6-16,6 9 7 0,0-3-8 16,34-15-4-16,6-23 0 15,7-27-3-15,11-18 2 16,5-19-6-16,-5-22 5 15,11-4 2-15,2-41 2 16,-3-22-2-16,-9-13-1 16,-9-1-4-16,-13 9-2 15,-15 14 6-15,-16 24 1 16,0 16 1-16,-6 14 8 16,0 0 26-16,-12 14-22 15,-10 16-4-15,3 10-2 0,7 4 0 16,12-8-3-16,0-8-2 15,0-8-2-15,25-7-8 16,9-9 5-16,6-4 1 16,1 0-5-16,5-29 3 15,-5-7-1-15,-7-5 2 16,-10 4 3-16,-8 16-1 16,-10 12 2-16,-6 9 4 15,0 0 11-15,0 28-10 16,-6 20-4-16,0 4 1 15,6-6 2-15,0-14-5 16,12-16-3-16,22-16-19 16,19 0-2-16,0-32 13 15,15-22 11-15,-15-6-1 0,0 0 1 16,-19 12 1-16,-22 14 5 16,4 16 25-16,-16 9 8 15,0 9 9-15,0 0-3 16,0 0 2-16,0 0-12 15,0 0-2-15,0 0-10 16,0 0-4-16,-10 0-19 16,10 0 0-16,0 3 0 15,0-1 0-15,0-2 0 16,0 2 0-16,0-2 0 16,0 0 0-16,0 0 0 15,0 0 0-15,0 0 0 16,0 0 0-16,0 0 0 0,0 0 0 15,0 0 0-15,0 0 0 16,0 0-14-16,0 0 2 16,0 0-7-16,16 0 3 15,-4-7-7-15,7-7 16 16,15-1 4-16,-6-4-2 16,6 2 1-16,-15 2-2 15,-7 8 4-15,-3 0-5 16,-9 7 2-16,0 0-3 15,0 0 8-15,0 0 0 16,0 0 0-16,-15 0-8 16,-16 0-1-16,-3 10 0 0,-13 16 2 15,7 18 5-15,-1 17 2 16,7 13-1-16,6 4 1 16,22-10 0-16,6-13 0 15,0-19-4-15,28-16-1 16,12-11 4-16,13-9 0 15,6-7 1-15,16-29 0 16,-1-13-9-16,7-2 3 16,-16 1-2-16,-3 1-1 15,-3 6 3-15,-19 14-1 16,0 5 6-16,-5 7-6 16,-11 9 7-16,-8 5-1 15,-4 1 0-15,-12 2 2 0,0 0-1 16,0 0 2-1,0 0 2-15,0 0 3 0,0 0-6 16,-6 0 0-16,-16 2-1 16,-18 21-7-16,0 12 5 15,-7 11 2-15,7 0-1 16,15 1 2-16,3-10 0 16,22-7-1-16,0-7 0 15,0-9-5-15,16-7-2 16,15-7-1-16,19 0 0 15,2-23-5-15,-5-19 2 16,6-3-3-16,-19 0-5 0,-6 10 3 16,-10 9 4-1,-12 12 11-15,-6 12 2 0,0 2 4 16,0 0-1-16,-12 26-4 16,0 4 0-16,-4 4 3 15,16-2-1-15,0-10-2 16,16-10-7-16,30-12-13 15,13-1 9-15,9-38-3 16,10-17-1-16,-4-4 3 16,-5 0-6-16,-17 6 2 15,-11 11 0-15,-13 8 14 16,-16 12 2-16,-6 14 5 16,-6 6 18-16,0 3 37 15,0 0-6-15,-28 22-49 16,-3 14-1-16,-18 14-4 0,11 7 9 15,4-2-4-15,19-4-3 16,9-5-1-16,6-7-2 16,6-10-4-16,22-6 4 15,12-13-9-15,13-10 8 16,3 0 0-16,-4-29 2 16,7-17 0-16,-12-10-14 15,-7-6 14-15,-12-4-2 16,-16 6-1-16,-12 1 6 15,0 9 0-15,-18 12 0 16,-16 12 1-16,-13 22 24 16,1 4-14-16,-10 32-3 0,9 22-1 15,7 13 6-15,15-2-13 16,10 2-3-16,15-7-2 16,9-10-30-16,22-10-28 15,19-19-110-15,-13-20-286 16</inkml:trace>
  <inkml:trace contextRef="#ctx0" brushRef="#br0" timeOffset="3715.36">18691 6268 1359 0,'0'0'167'0,"0"0"-151"16,0 0-12-16,0 0 4 15,0 0-7-15,0 0 6 16,0 0 2-16,105-42 2 15,-64 30-4-15,-7 4-6 16,6 2-1-16,-6 0 0 0,-3 3 0 16,-3-2 2-1,-9 3-2-15,2 0 1 0,-14 2-2 16,-7 0-26-16,0 0-11 16,0 0 0-16,-13 9-109 15,-15 10-226-15</inkml:trace>
  <inkml:trace contextRef="#ctx0" brushRef="#br0" timeOffset="4048.99">18021 6994 1215 0,'0'0'156'0,"0"0"-148"15,0 0-3-15,0 0 19 16,0 0 37-16,0 0-22 16,80 94 8-16,-61-55-12 15,3 9 13-15,-10 4-2 16,4 10-10-16,-16 6-11 15,0 10-13-15,-10 8-1 16,-8 3-5-16,-4-10-6 16,10-19-1-16,12-25-11 0,0-23-43 15,21-12-101 1,32-38-106-16</inkml:trace>
  <inkml:trace contextRef="#ctx0" brushRef="#br0" timeOffset="4648.76">20062 5450 1449 0,'0'0'110'15,"0"0"-110"-15,0 0-28 16,0 0 22-16,0 0 6 15,118-55 14-15,-31 23-13 16,15 5 8-16,-15 7-9 16,-22 11-2-16,-9 9 2 15,-25 0 0-15,-9 25 2 16,-16 11 3-16,-6 12 32 16,0 15 29-16,-41 8-13 15,-11 10-26-15,-10 7-5 16,3 4-8-16,6 4-7 0,13 1-6 15,18-7-1-15,22-8-25 16,0-18-58-16,34-20-123 16,6-18-544-16</inkml:trace>
  <inkml:trace contextRef="#ctx0" brushRef="#br0" timeOffset="4903.91">20481 6675 1642 0,'0'0'45'0,"0"0"-39"15,0 0-6-15,0 0 16 16,0 0-12-16,0 0-4 16,-7 0-4-16,7 0 4 15,0 0 2-15,0 0 7 16,0 0-2-16,0 0-2 15,0 0-5-15,0 0-9 16,0 12-46-16,16 6-61 16,-10-2-31-16,0-12-464 15</inkml:trace>
  <inkml:trace contextRef="#ctx0" brushRef="#br0" timeOffset="70870.46">18657 10834 514 0,'0'0'135'15,"0"0"-92"-15,0 0-40 16,0 0 44-16,0 0-14 16,0 0-27-16,0 0-6 15,0 0 0-15,0 0 0 16,-115 29-11-16,102-24-22 0,1 4-178 15,-4-1-164-15</inkml:trace>
  <inkml:trace contextRef="#ctx0" brushRef="#br0" timeOffset="71941.13">18622 10798 181 0,'0'0'128'0,"0"0"-70"16,0 0 43-16,0 0 12 16,0 0-13-16,0 0-48 15,41-20 9-15,-41 20 9 16,0 0 22-16,0 0-6 16,0 0 9-16,0 0-20 15,0 0 5-15,0 0-13 16,0 0-14-16,0 0 3 0,0 0-24 15,0 0 15 1,0 0-18-16,0 0 11 0,-19 0-26 16,-3 0-5-16,-12 0-9 15,-6 0 5-15,-13 2 6 16,-6 6-8-16,-3 4 4 16,16-2-6-16,-1-1 15 15,7 2-10-15,6-2 12 16,9 0-15-16,-3-1 3 15,3 1-6-15,-3 6-2 16,-6 2 2-16,-6 4-4 16,-19 7 0-16,-9 5-4 0,3-1 5 15,-10-2 5 1,7-2-2-16,9-7 0 0,6-1 0 16,13-8 0-16,12-3 3 15,3-5 5-15,19-3-6 16,-3-1 2-16,9 0-2 15,0 0-4-15,0 0 3 16,0 0-3-16,0 0-11 16,0 0-3-16,0 0 3 15,0 0-14-15,0 0-28 16,0 0-45-16,0 0-76 16,0 0-462-16</inkml:trace>
  <inkml:trace contextRef="#ctx0" brushRef="#br0" timeOffset="72669.46">17586 10642 514 0,'0'0'105'16,"0"0"-96"-16,0 0 21 16,0 0 93-16,0 0-36 15,0 0-3-15,7-2-1 16,-7 2-2-16,0 0 1 0,0 0-26 15,0 0 4-15,0 0-22 16,0 0 4-16,0 0-13 16,0 0 7-16,0 0-20 15,0 0 7-15,-7 8-6 16,-11 8-13-16,-4 4 4 16,3 6-4-16,-9 4 2 15,1 4-4-15,-4 2 0 16,3 2 3-16,6-4-4 15,-3-2 3-15,13-2-1 16,2 2-2-16,10 9 2 16,0 6-6-16,0 11 7 0,22 5-1 15,3-5-1-15,9-8-2 16,0-10 2-16,6-9-2 16,1-7 3-16,5-7-1 15,1-4-2-15,-7-8 3 16,7-5-2-16,-13 0 1 15,-6 0-4-15,-10 0-37 16,-11 3-15-16,-7 1-15 16,0 8-10-16,-13 8-84 15,-33 3-531-15</inkml:trace>
  <inkml:trace contextRef="#ctx0" brushRef="#br0" timeOffset="102377.48">13820 12735 794 0,'0'0'381'16,"0"0"-359"-16,0 0-22 16,0 0 1-16,0 0 65 15,0 0 24-15,0 0-18 16,0 0-14-16,16 0-9 16,-16 0-2-16,0 0-11 0,0 0 3 15,-10 0-20-15,-8 0-16 16,-10 0 1-16,-3 0-6 15,-16 0 5-15,-15 0-4 16,3 0 2-16,-9 6 2 16,9-1-3-16,-9 0 0 15,3-1 0-15,-3 0 0 16,9-2 1-16,3 2 0 16,9 3-1-16,1-2 2 15,12 2-4-15,3 0-1 16,15-2-4-16,10-4-30 15,6 1-57-15,0-2-66 16,22 0-394-16</inkml:trace>
  <inkml:trace contextRef="#ctx0" brushRef="#br0" timeOffset="102909.38">13426 12492 672 0,'0'0'269'15,"0"0"-241"-15,0 0 14 0,0 0 119 16,0 0-22-1,0 0-47-15,-12-5-20 0,12 5-46 16,0 0 6-16,0 0-12 16,0 0 3-16,-6 0 4 15,-1 0-5-15,-14 12-6 16,-7 11-13-16,-12 10 8 16,-7 8-4-16,-6 2 4 15,1 3-3-15,-1-5 1 16,-3 0-3-16,16-9-1 15,15-10-4-15,12-8 0 16,4-6-2-16,3-5 6 16,6 2-12-16,0 11 7 0,0 10-3 15,6 13-2-15,10 3 5 16,-4-2 0-16,7-8-2 16,9-8 2-16,6-4-2 15,0-9 0-15,12 1 1 16,1-4 0-16,-7-7 2 15,0 1-2-15,1-2 0 16,-16 0-9-16,3 4-30 16,-10 1-73-16,-9 12-150 15</inkml:trace>
  <inkml:trace contextRef="#ctx0" brushRef="#br0" timeOffset="123633.01">14329 13700 1215 0,'0'0'78'0,"0"0"-68"16,0 0 27-16,0 0 14 15,0 0-11-15,0 0 1 16,-121 0-16-16,109 0 0 16,5 0-13-16,-5 0-2 15,-3-2-10-15,2 2 5 16,-15 0-3-16,3 0-1 15,-9 0-1-15,-6 0 0 16,0 2 1-16,-7 7 2 16,1 0 2-16,-1-1-3 15,-6-2 8-15,-3 2-8 16,10-1 7-16,-1 0-7 0,7-3 4 16,0 0-2-16,6 0-4 15,9-4 6-15,-9 4-5 16,0 0-2-16,-7 4 4 15,-5 0-4-15,-1 2 3 16,-12 4-2-16,-3 2 0 16,3-2-1-16,6-2-1 15,13-2 4-15,12-4-5 16,10-2 7-16,11-4-6 16,7 0 4-16,0 0-3 15,0 0 1-15,0 0 0 16,0 0-8-16,0 0-40 15,0 0-54-15,7 0-189 16,11 0-737-16</inkml:trace>
  <inkml:trace contextRef="#ctx0" brushRef="#br0" timeOffset="124284.01">13225 13571 748 0,'0'0'360'0,"0"0"-279"16,0 0-37-16,0 0 8 15,0 0 26-15,0 0-23 16,0-2-27-16,0 2-5 0,0 0-16 16,-7 0 8-16,-5 0-13 15,-7 2-1-15,-2 12 5 16,-13 5 0-16,9-1 3 16,-3 3-9-16,0 4 5 15,9-4-3-15,-2 4 8 16,2 5-8-16,0 5 3 15,4 4-5-15,9 9 2 16,6 8 0-16,0 4-1 16,21 1 2-16,4-3-1 15,16-12 2-15,-1-8-3 16,0-11 0-16,-6-4-1 0,7-5 8 16,-17-4 1-16,11-2-6 15,-8 0-3-15,-8-2 5 16,3-2-9-16,-4-1 4 15,4 5-24-15,-9-1-27 16,5 5-32-16,-2-2-110 16,-4 3-623-16</inkml:trace>
  <inkml:trace contextRef="#ctx0" brushRef="#br0" timeOffset="148694">8311 15874 1018 0,'0'0'264'16,"0"0"-235"-16,0 0-20 15,0 0 18-15,0 0 19 16,0 0-19-16,0 0 10 16,-127 35-5-16,92-21-23 15,11 0-8-15,-17 6 5 16,7 4-10-16,0 3 8 0,9-6-8 15,-3-2 1-15,0 3 2 16,10-5-3-16,5-2 2 16,-2 3-17-16,2-2-32 15,7-2 5-15,6 1-47 16,0-8-46-16,0-7-210 16,6 0-317-16</inkml:trace>
  <inkml:trace contextRef="#ctx0" brushRef="#br0" timeOffset="149222.53">7957 15758 1135 0,'0'0'182'15,"0"0"-146"-15,0 0-13 16,0 0-4-16,0 0 22 15,0 0 5-15,0-20-12 16,0 20-10-16,0 0-13 16,0 0 2-16,0 0-12 15,0 0 6-15,0 0-5 16,0 0 1-16,0 0-3 16,0 0 0-16,-6 0 0 15,-3 11 0-15,2-2-2 16,-5 3 4-16,6 2-4 15,-16 9 6-15,10 3-8 0,-7 6 4 16,4 2 0-16,-4 3 0 16,3-5 1-16,4 3-4 15,6 0 7-15,0 2-6 16,-1-6 5-16,7 1-6 16,0-2 6-16,0-7-3 15,0-3 3-15,0-1 3 16,19-9 2-16,9 0 5 15,6-2 12-15,6-4-15 16,-2 0 10-16,11-4-10 16,-18 0 10-16,3 0-17 15,1 0-1-15,-11 0 1 16,4-4-3-16,-6-4 0 0,-3 6-6 16,-13 0-12-1,0 2-67-15,10 0-71 0,-10 0-259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8T00:04:25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4486 8315 849 0,'0'0'448'16,"0"0"-418"-16,0 0-30 0,0 0-7 15,0 0 7-15,0 0 11 16,0 0 25-16,74-14-8 16,-33-8-3-16,-1-8 7 15,-3-11-11-15,13-2 12 16,-4-7-11-16,-5-1-11 16,-10 2-8-16,-3 8 15 15,-10 16-12-15,-9 8 4 16,-2 12 2-16,-7 5-1 15,0 0 21-15,0 0-10 16,0 12-22-16,0 34 2 16,6 27-2-16,6 26 7 0,-6 16 4 15,4 8-8 1,-4 10-2-16,-6 5-1 0,6-2 0 16,-6-13 0-16,0-19-14 15,0-18 4-15,0-17 1 16,0-15 3-16,0-16-24 15,0-18-34-15,0-16-65 16,13-4-308-16</inkml:trace>
  <inkml:trace contextRef="#ctx0" brushRef="#br0" timeOffset="835.73">7293 7977 717 0,'0'0'181'0,"0"0"-142"16,0 0 119-16,0 0-40 16,0 0-7-16,0 0-6 15,16 4-13-15,-16-4-23 16,-16-9-20-16,-15-5-42 16,-18-4-7-16,-4 5 1 15,0 0-1-15,-6 7-3 16,3 5-3-16,10 1 5 0,12 0 2 15,9 1-5 1,-3 18 3-16,16 4 0 0,-10 17-5 16,16 15 6-16,-7 15-3 15,7 10 3-15,0 7-2 16,0 5 2-16,-10-4 2 16,10-4 1-16,0-12-3 15,-1-19 0-15,7-19-1 16,0-20 0-16,0-11 0 15,0-3-5-15,0 0-9 16,35-17-6-16,2-12 21 16,12-2 2-16,-2 1 1 0,0 9-2 15,-7 16-1 1,0 5-4-16,1 0 3 0,5 19-2 16,1 9 3-16,-1 9 0 15,1 7 1-15,-7 2 1 16,-6 5-4-16,-15 4 1 15,-13 8 1-15,-6 11 1 16,-19 5 4-16,-27 4 0 16,-16-7-2-16,-10-8 23 15,-8-13-7-15,-1-16 9 16,-6-6-12-16,7-12-16 16,5-9 0-16,16-12-46 15,13 0-94-15,18-28-446 16</inkml:trace>
  <inkml:trace contextRef="#ctx0" brushRef="#br0" timeOffset="1471.46">9468 8470 1234 0,'0'0'100'16,"0"0"-100"-16,0 0 0 15,115-82 0-15,-63 40 42 16,1-8-13-16,0-6 1 16,3-2-13-16,-10 0 7 15,1 5-7-15,-13 13 5 16,-9 15-5-16,-13 9 7 15,4 12-5-15,-16 4 3 16,0 0 32-16,0 43-32 16,-7 35-5-16,-20 26 0 15,-8 18-2-15,-5 7-10 16,0-1 2-16,9 1-7 0,3-8 2 16,15-10-4-16,13-14-38 15,7-14-58-15,27-18-52 16,25-33-206-16</inkml:trace>
  <inkml:trace contextRef="#ctx0" brushRef="#br0" timeOffset="1822.96">10572 8430 1354 0,'0'0'139'15,"0"0"-134"-15,-80 162-4 16,39-56 47-16,1 3 12 15,12-9-2-15,16-19-37 0,12-21-13 16,6-14-8-16,28-18-9 16,12-12 5-16,13-16 1 15,3-7 2-15,4-34-1 16,8-22 1-16,-15-15-6 16,-3-11 5-16,-10-4-20 15,-27 2 15-15,-19 11 1 16,0 12 6-16,-34 18-1 15,-25 22 2-15,-16 22 7 16,-11 12 3-16,-7 50 3 16,-1 28-8-16,14 22 4 15,21 13-7-15,31 7-3 0,28-6-7 16,28-12-78-16,59-21-38 16,34-36-422-16</inkml:trace>
  <inkml:trace contextRef="#ctx0" brushRef="#br0" timeOffset="2375.83">12818 8329 1280 0,'0'0'120'0,"0"0"-120"16,0 0-14-16,0 0 14 15,53-134 0-15,-6 95 4 16,21-2-3-16,-3 4 10 15,9 2 8-15,7 9-12 16,-13 8 10-16,4 9-5 16,-4 9 13-16,-9 9-9 15,3 31 9-15,-3 18-2 16,-6 8 12-16,-13 11-21 0,-6 3-5 16,-22 7 4-16,-12 8-5 15,-6 6 10-15,-34-1-15 16,-25-4 10-16,-22-9-12 15,0-20 4-15,-9-21-4 16,18-23 0-16,10-23-2 16,28-15-10-16,27-39-1 15,13-10-15-15,7 3 23 16,33 14-3-16,6 22 6 16,1 22-2-16,-1 3 3 15,7 12 15-15,3 16 0 16,3 2-10-16,15-4-3 15,13-6-4-15,13-8-30 0,8-12-50 16,-9 0-106-16</inkml:trace>
  <inkml:trace contextRef="#ctx0" brushRef="#br0" timeOffset="3029">15585 7867 1335 0,'0'0'80'0,"0"0"-56"15,0 0 41-15,0 0-11 16,-127 0-17-16,74 1-20 16,1 5-1-16,-1 1-3 15,-3-2-7-15,3 1-1 16,7 2-8-16,-1 0 7 16,7 5-6-16,6 1 2 15,9 5 0-15,-3 12 0 16,16 7-7-16,6 10 6 0,-4 5 1 15,4-4-5 1,6-3 10-16,0-2-8 0,0-6 3 16,0-2 0-16,0-8 0 15,-6-7 2-15,0-7-4 16,6-8 4-16,0-6-4 16,0 0 1-16,28 0-2 15,18-11 3-15,19-12 0 16,10 0 6-16,-7 6-6 15,-9 10 0-15,-13 7 0 16,-5 0-1-16,-7 22 2 16,-16 5 5-16,4 3-5 0,-9 6 3 15,-7 2-2 1,-6 4 0-16,0 10 14 0,-25 7-3 16,-15 0 1-16,-22 7-8 15,-4-7 15-15,-20-9-4 16,-23-6 9-16,4-14-14 15,-4-14-3-15,16-12-9 16,25-4-2-16,27 0-31 16,23-15-60-16,18-11-155 15</inkml:trace>
  <inkml:trace contextRef="#ctx0" brushRef="#br0" timeOffset="3965.1">18830 7618 1146 0,'0'0'158'0,"0"0"-71"0,0 0-20 16,0 0 5-16,0 0-1 15,0 0-25-15,-59 0-32 16,10 0-9-16,-10 0-1 16,-6 0 0-16,-16 0-3 15,0-4-1-15,13-6-4 16,15 0 4-16,19-1-8 15,22 3 8-15,-1 5-11 16,13 3 9-16,0 0-7 16,0 0 0-16,0 34-18 0,0 22 23 15,0 20 4 1,0 6 0-16,0 5 1 0,-15-1 1 16,-10 2 13-16,-9 4-6 15,-6-4 9-15,-7-7-11 16,7-21 4-16,6-22-4 15,15-18 12-15,13-15-4 16,6-5-15-16,6 0 0 16,25-19-21-16,25-17 20 15,15-2 1-15,4 3-2 16,5 9 2-16,1 15-3 16,-7 9-10-16,-8 2 8 15,-4 0 3-15,-16 20-3 16,1 8 4-16,-16 2 2 15,-10 10-4-15,-21 8 6 0,0 16-3 16,-21 14 5 0,-38 11 10-16,-28 5-10 0,-28-9 11 15,-3-12-1-15,-9-13-3 16,6-16-4-16,22-17-7 16,24-13-1-16,35-9-6 15,18-5-57-15,22 0-90 16,34-7-392-16</inkml:trace>
  <inkml:trace contextRef="#ctx0" brushRef="#br0" timeOffset="4333.42">19305 8518 1602 0,'0'0'78'0,"-115"136"-74"16,84-71-2-16,22-14 11 16,9-12-9-16,22-9-4 15,37-4-1-15,15-14 1 16,13-12-5-16,6-10 3 16,9-34-1-16,-9-14-1 15,-6-14 2-15,-6-3-5 16,-10-3-5-16,-24 2 2 0,-13 7 5 15,-19 2 2 1,-15 2 6-16,-34 3-2 0,-28 8 2 16,-25 18 3-16,-18 26-5 15,-10 12 7-15,3 52 7 16,4 32-13-16,15 31-4 16,18 22-28-16,29 9-67 15,27-13-147-15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8T00:05:30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11078 9757 327 0,'0'0'92'15,"0"0"-26"-15,0 0 32 16,0 0 0-16,0 0-15 16,0 0-75-16,0 0-1 15,0 0-7-15,-6 6 0 16,0 8-149-16,-7 5-112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8T00:08:44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9139 7452 790 0,'0'0'198'0,"0"0"-112"16,0 0-16-16,0 0-2 16,0 0-17-16,0 0 7 15,0 0-15-15,-12 0-24 16,12 0 5-16,0 0-11 15,0 0 6-15,0 3-19 16,0 13 6-16,0 12-5 16,0 14 10-16,12 11 23 15,4 5-28-15,2 0 3 0,-5-2-3 16,2-8-6-16,4-8 4 16,2-6-4-16,-8-9 0 15,5-6 0-15,4-6 0 16,-3-5 0-16,3-4-2 15,-4-4 4-15,10 0 1 16,0 0 1-16,3-8 7 16,9-10-5-16,1-5 2 15,-1-3-1-15,0-2 0 16,1-2 3-16,-1 1-9 16,0 0 4-16,1 5-3 15,-1 4-1-15,0 1 1 16,-9 7-4-16,10 3 2 15,-7 4-7-15,0 2 7 16,-6 3-6-16,3 0 4 0,9 9-1 16,-6 16 0-16,0 3 4 15,1 6-2-15,-4 0 1 16,3 1 0-16,-6-6-1 16,-16-9 4-16,10-5-6 15,-16-5 6-15,0-5-5 16,0 0 4-16,1-5 0 15,-7 0-2-15,6 0 5 16,-6 0 2-16,0 0-1 16,9 0 1-16,-3 0-5 15,13-12 2-15,9-14 9 16,6-6 0-16,3-5-8 16,-3 2-2-16,7 0-3 0,-1 3 2 15,0 1-3-15,7 8 1 16,-1 8 0-16,1 3-3 15,-13 7 1-15,0 5 0 16,-15 0 1-16,9 4-5 16,0 16 4-16,-4 2 0 15,10-2 2-15,1-6-1 16,-1-4 2-16,3-6 1 16,13-4 5-16,9 0 8 15,21-8-7-15,1-12 3 16,12-3 5-16,0 0 3 15,-12 0-12-15,-22 6-6 0,-19 1-2 16,-18 10 0-16,-16-1-3 16,-6 0-41-16,0-1-34 15,0-6-164-15</inkml:trace>
  <inkml:trace contextRef="#ctx0" brushRef="#br0" timeOffset="202610.33">7408 6425 509 0,'0'0'211'16,"0"0"-178"-16,0 0 36 15,0 0-19-15,0 0-16 16,0 0-3-16,0 0-12 16,0 0 29-16,-19 2 20 15,19-2 15-15,0 0-13 16,0 0-9-16,-9 0-13 15,9 0-10-15,0 0-8 16,0 0-7-16,0 0 1 16,0 1-7-16,0-1 1 15,0 0-3-15,0 0 2 16,0 0-13-16,0 0 5 16,0 2-7-16,0 0-4 0,0 1 3 15,0 1-1-15,0-1 7 16,16 2 1-16,-4 1 7 15,0-2-9-15,4 4 10 16,3-1-2-16,2 4 1 16,-2-1-10-16,0 0-2 15,2-5-3-15,-8 2 0 16,8-5-1-16,-8 1 2 16,-7-3 4-16,9 3-4 15,-2-1 3-15,-1 0 0 16,1 0 5-16,2 0-9 15,-2-1 8-15,8 4-5 0,-2-1 1 16,0-2-4-16,2 0 2 16,7-2 6-16,-9 0-4 15,-1 0-5-15,-2 0 2 16,-4 1 1-16,1 2 2 16,-4-3 2-16,3 2 4 15,1 0-9-15,9 0 8 16,-4-2-6-16,10 0 4 15,-3 0-6-15,3 0 3 16,0 0-4-16,-3 0 2 16,-4 0-2-16,-2 0 2 15,3 0-1-15,-10 0 1 16,7 2 5-16,2 0-2 0,-2 2-1 16,9-2-4-16,0 2 6 15,-3-2-6-15,3 2 0 16,6-1-1-16,-9-3 4 15,2 0 1-15,1 0-3 16,3 0 3-16,-3 3-3 16,6-1 1-16,-9 0-2 15,9 0 0-15,0 1 0 16,7-1 2-16,-1 1-5 16,7-1 8-16,-1-2-8 15,-5 0 8-15,-1 0-7 16,0 0 2-16,-9 0 0 15,3 0 0-15,-6 2 1 16,6 3-4-16,-9-5 6 0,9 0-4 16,7 0 3-16,5 0-3 15,1 0 4-15,5 0-6 16,-2 0 2-16,3 0 1 16,-7 0 0-16,1 0 3 15,-7 0-6-15,-6 0 6 16,-3 0-3-16,3 0 1 15,1 0-2-15,-1 0-1 16,6 0 2-16,-9 0 0 16,3-3 0-16,0 3-3 15,0 0 6-15,7 0-5 16,-7 0 4-16,12 0-3 0,7 0 2 16,6 0-2-1,9-2 1-15,-9-5-1 0,3 2 1 16,-3-4 0-16,-6 6-3 15,3-1 6-15,-3 2-1 16,-1-2-2-16,1 0 0 16,3 0 0-16,-3 0 0 15,-1-3 0-15,7 2 0 16,3-5-1-16,-9 2 3 16,0 0-2-16,3 0 3 15,-19 1-6-15,3 6 6 16,1-1-7-16,-1 0 4 15,0 0 0-15,13-3 0 0,-3 3 1 16,9-1-3 0,-7-1 7-16,1-1-7 0,-13 2 3 15,1-1-2-15,-1-1 0 16,0 0 1-16,-6-2 4 16,7 2-1-16,-1-1 0 15,0 2-1-15,-15 1 2 16,3 3-3-16,-9-2-1 15,-4 2 0-15,-8-2 4 16,-1 2-1-16,6-1 3 16,4 1-3-16,-4-2 0 15,10 0 0-15,-4 0 0 0,1-1-2 16,3 3 0-16,-10 0-1 16,10-2 1-16,-10 2-1 15,1-2 0-15,2 2 0 16,-9-1-3-16,1 1 6 15,5-2-3-15,-6 2 1 16,4 0 0-16,-4 0 2 16,-6 0-5-16,0-2 3 15,0 2-1-15,0 0 2 16,0 0 0-16,0 0 7 16,0 0-9-16,0 0 7 15,0 0-6-15,0 0-1 16,0 0 3-16,0 0-3 15,0 0 0-15,0 0-5 16,0 0-10-16,-16 0-32 0,-2 0-89 16,-10 0-641-16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8T00:09:07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5984 6653 509 0,'0'0'641'0,"0"0"-619"16,0 0-20-16,0 0 6 0,0 0-7 16,0 0 55-16,0 0 4 15,0 0-24-15,-22 0-15 16,22 0-3-16,0 0-1 16,0 0 3-16,0 0 10 15,0 0-7-15,0 0 4 16,0 0-8-16,0 0 6 15,0 0-6-15,10 0 3 16,2 0-6-16,7 0-5 16,-4 0 9-16,-2 0-6 15,5 0-2-15,4 0 0 16,-3 0 2-16,9 0-3 0,-10 0 1 16,4 0-4-16,3 0-6 15,3 0 4-15,0 0-4 16,-4-4 9-16,10-2-5 15,1-1 6-15,-1 0-10 16,-3 2 5-16,-3-2-6 16,0 5 0-16,-4 2-1 15,11 0 2-15,5 0 1 16,0 0-3-16,0 0 5 16,-5 0-3-16,-4 2-2 15,3 2 3-15,0-4-3 16,-6 0 3-16,3 0-1 15,-3 0 2-15,6 3-4 0,-9-2 6 16,9 1-6 0,0 2 5-16,-6 1-4 0,3 2 1 15,3-1-2-15,-6 0 3 16,6-2-1-16,-3-1-2 16,9 0 4-16,1-1-3 15,-1-2 5-15,0 3-6 16,-5-3 1-16,-1 1 0 15,-3-1-1-15,3 4 2 16,-6-4 2-16,-3 0-4 16,-4 0 3-16,13 2-1 15,0-2-2-15,-2 0 0 16,14 2 5-16,10-2-8 0,-3 0 6 16,-1 0-3-16,10 0 0 15,-9 0-1-15,0 0-1 16,-7 0 4-16,1 0-4 15,-7 0 4-15,7-2-5 16,-7-4 3-16,13 2-1 16,-7-1 2-16,10-2 0 15,-3 1-1-15,-6 0 1 16,-7 2-2-16,0 1 2 16,0 3-2-16,1 0 4 15,-7-3-6-15,6-1 4 16,-3 0-1-16,4 3 0 0,-1-4 0 15,-6 1-3-15,7-2 6 16,-1 1-3-16,6-2 2 16,-5 2-4-16,5 2 4 15,1-1-3-15,-1 2 1 16,10-3 0-16,-9 2 0 16,6-1 3-16,5-2-4 15,11 0 3-15,5-2-4 16,4 0 4-16,2 2-5 15,7 0 3-15,-12 0 0 16,-1 1 0-16,-3 5-1 16,4-3 1-16,-1 1 0 15,1 0-2-15,-10 2 5 16,9-2-4-16,-8 2 1 0,2-3-1 16,-9 3 1-16,9 0 0 15,-15 0-1-15,9 0 3 16,-9 0-3-16,-7 0 3 15,7 0-3-15,-7 0 3 16,-5 0-4-16,5 0 3 16,-12 0-1-16,7 0 0 15,-7 0 0-15,6 0-2 16,7 5 4-16,5-5-2 16,7 0 2-16,10 0-2 15,-1 0 1-15,3 0-2 16,4 0-1-16,-16 0 2 15,-4 0-1-15,4 0 1 0,-12 0-2 16,6 4 4-16,9-1-3 16,-10 2 3-16,1 1-4 15,0 2 3-15,9-2-1 16,-16 4 0-16,1-2-2 16,0 0 0-16,-7-1 4 15,-6 2-1-15,0-1 2 16,-9-2-6-16,3-3 3 15,-16 0 0-15,1-3 0 16,2 2 0-16,-15 0-1 16,6-2 3-16,-6 0-2 15,0 0 1-15,0 0 0 0,0 0 0 16,0 0 0-16,0 0-1 16,0 0 0-16,0 0 1 15,0 0 0-15,0 0 0 16,0 0 1-16,0 0 3 15,0 0-4-15,0 0 0 16,0 0 1-16,0 0-3 16,0 0 1-16,0 0-2 15,0 0 1-15,0 0-3 16,0 0 4-16,0 0-8 16,0 0 2-16,0 0-12 15,0 0-8-15,0 0-40 16,0-2-58-16,0-8-90 15,0-2-573-15</inkml:trace>
  <inkml:trace contextRef="#ctx0" brushRef="#br0" timeOffset="11211.36">16752 6578 733 0,'0'0'352'0,"0"0"-241"15,0 0-73-15,0 0 10 16,0 0 30-16,0 0-21 16,0 0 0-16,-9-7-30 15,9 7-12-15,0 0-8 16,0 0 0-16,0 0 0 0,9 0-6 15,9 0 8-15,10 0 3 16,-3 0 2-16,3 0-9 16,-3 0 4-16,9 4 1 15,0-1 1-15,0 2-2 16,7-3-3-16,-1 0 2 16,0 0-7-16,7-1 3 15,-1-1-3-15,1 0-2 16,-1 0 4-16,-5 0-4 15,5 0 1-15,1 0 0 16,6 0-2-16,-7 0 2 16,10-1 2-16,-3 1 0 15,6 0 9-15,-4 0-5 0,-8 0 3 16,-7 0-3 0,-9 0-2-16,-3 0-1 0,-9 0-3 15,-4 1 2-15,4 1-1 16,-3 1 1-16,-10-1 0 15,0 0-3-15,-6-2 2 16,0 0-1-16,0 0 2 16,0 0-2-16,0 0 2 15,0 0-1-15,0 0 3 16,0 0-3-16,0 0-1 16,0 0-62-16,-6 0-136 15</inkml:trace>
  <inkml:trace contextRef="#ctx0" brushRef="#br0" timeOffset="70853.42">16035 12390 697 0,'0'0'538'0,"0"0"-488"16,0 0-50-16,0 0 5 16,0 0-5-16,0 0 25 15,0 0 14-15,0 0 2 16,6-4-24-16,-6 4 4 16,0 0-2-16,0 0 11 15,0 0-6-15,0 0-1 16,0 0-9-16,0 0-2 0,0 0 2 15,0-3-5-15,0-2 5 16,0-1-11-16,-12 5-1 16,-10-2-2-16,4 3 0 15,-10 0 2-15,3 0-6 16,-9 0 4-16,6 3 0 16,3 0-2-16,3 1 6 15,-6 1-4-15,10 0 0 16,-10-1 0-16,9 2 2 15,-9 5-2-15,4 4-3 16,-4 4 1-16,-6 2 0 16,-1 2 4-16,4-4-2 15,-3 0 0-15,6 1 0 0,4-4 0 16,2-1 0-16,3 0 1 16,4 3-1-16,-4 6 0 15,-3 4-2-15,4 6 1 16,-10 2 2-16,9 3 0 15,-9-4 0-15,10-5 4 16,2-3 2-16,4-11 1 16,6-3-1-16,6-3-6 15,0 1 0-15,-7-3 1 16,7 2 0-16,0-3-2 16,-6 0 3-16,6-1 0 15,-6 3 2-15,-3 3-5 16,2-1 1-16,1-3 1 15,6-4-2-15,0-2 4 0,0-2-4 16,0 0 3-16,0 0-1 16,0 0-4-16,0 0 2 15,0 0 0-15,0 0-4 16,0 0-3-16,0 0-21 16,0 0-19-16,0 0-43 15,-6 0-103-15,6 0-753 16</inkml:trace>
  <inkml:trace contextRef="#ctx0" brushRef="#br0" timeOffset="71454.69">15120 12746 1089 0,'0'0'173'16,"0"0"-151"-16,0 0-21 0,0 0 26 15,0 0 29-15,0 0-4 16,-15 0-25-16,15 0 1 16,0 0-18-16,0 0-2 15,-7 0 3-15,7 0-2 16,0 0 8-16,-6 7-14 16,0 5 10-16,0 2-5 15,-4 4 4-15,4 1 3 16,-6 4-3-16,6 5-8 15,-7 6-1-15,4 4 4 16,3 1-5-16,0-3-1 16,6-2 0-16,0-2 3 15,0 1-1-15,0-1 7 0,0 2-6 16,12 1 2 0,3 0 0-16,-2-5 0 0,5-7-1 15,17-4-5-15,5-7 3 16,6-11-2-16,7-1 6 15,3-1-4-15,3-21 0 16,-6-5-3-16,3 6 1 16,-16 2-2-16,-15 7 1 15,-4 6-5-15,-14 6-34 16,-7 0-58-16,0 6-81 16,-13 25-453-16</inkml:trace>
  <inkml:trace contextRef="#ctx0" brushRef="#br0" timeOffset="74186.23">17211 14267 874 0,'0'0'180'15,"0"0"-97"-15,0 0-20 16,0 0 1-16,0 0 0 16,0 0-9-16,0 0-13 15,0 0-7-15,0 0 0 16,0 0-10-16,0 0 6 0,0 3-10 15,0 2 1-15,0 1-10 16,0 4 3-16,0 6-5 16,-12 2-2-16,5 4-4 15,-14 8 4-15,2-2-2 16,-9 6 2-16,-6 3-1 16,3-1-4-16,-3-5 6 15,6 1-8-15,-3-13 7 16,3 1 1-16,0-8-1 15,-6 0 2-15,3-5-2 16,-3 2-3-16,-7-4 2 16,7 0-7-16,0-1 2 0,3 0 1 15,-3 0-2 1,6-1-2-16,3-2 0 0,-3 1 1 16,0-2 0-16,4 0 0 15,-4 0 0-15,3 0 0 16,-9 4 0-16,0 1 0 15,0-5 0-15,-1 5 2 16,-5-1-3-16,3 0 1 16,3 0 0-16,0 0 0 15,6-4 1-15,9 0-2 16,7 0 3-16,-10 0 2 16,16 0-3-16,0 0 1 15,-1 0 0-15,-2 0-2 16,3 0 0-16,0 0 2 0,-1 0 0 15,7 0-2-15,0 0 0 16,0 0-3-16,0 0-5 16,0 0-38-16,0 0-27 15,-6 0-88-15,0 0-404 16</inkml:trace>
  <inkml:trace contextRef="#ctx0" brushRef="#br0" timeOffset="74827.89">16283 14293 882 0,'0'0'247'0,"0"0"-187"16,0 0-55-1,0 0 6-15,0 0 55 0,0 0 8 16,0 0-11-16,0 0-19 16,0 4-12-16,0 4-9 15,-15 8 2-15,-10 6-16 16,-9 2 5-16,0 6 5 16,-6 3-6-16,-1-1 7 15,1 1-10-15,0 1 0 16,9 1-6-16,3-3 11 15,0 0-6-15,15 2-3 16,1 4 1-16,12 4-4 16,0 0-3-16,0-1 1 15,25-8-2-15,9 0 1 16,12-6-1-16,7 0-3 0,9-5 4 16,3-4 3-16,-9-4-3 15,-3-2 0-15,-13-3 1 16,-21-2-4-16,-4-3-18 15,-9-1-13-15,-6 0-7 16,0 0 7-16,0 0-6 16,-12 1-28-16,-16 3-26 15,-6 0-70-15,-6-2-46 16,-13-2-318-16,0-1 427 16</inkml:trace>
  <inkml:trace contextRef="#ctx0" brushRef="#br0" timeOffset="93728.33">10879 15865 753 0,'0'0'258'0,"0"0"-187"15,0 0-50-15,0 0 8 16,0 0 25-16,0 0-5 0,0 0-8 15,0 0-12-15,0 125-1 16,19-102-14-16,3 2-11 16,3-1 5-16,2-6-7 15,-8-2 7-15,9-2-6 16,6 0 8-16,-9-5-6 16,9 0 11-16,0-6 1 15,0-3-5-15,0 0 3 16,-3 0-12-16,4 0 10 15,-8-3 11-15,8-6 4 0,-4-11-11 16,9-1 8 0,7-5 3-16,-1-4-4 0,10 2 0 15,-10-4-16-15,-5 6-7 16,5 8 0-16,-12 4 3 16,-3 5-3-16,4 6 2 15,-1-2-2-15,0 3-2 16,6 2 2-16,0 0 1 15,1 0 0-15,5 0-1 16,1 2-1-16,6 10 1 16,-7 2 3-16,7 4-3 15,-7-4 2-15,-5 3-1 16,-1-3 3-16,-12-1-4 16,-3 0 3-16,-10 0 9 15,4 2 5-15,-4 3 2 0,-8-2-11 16,5 2 0-16,0 2-8 15,-5-3 3-15,2-8-2 16,-3-6-1-16,-6-3 0 16,6 0-1-16,-6 0 0 15,0 0-1-15,7 0 1 16,-1 0-3-16,0-9 4 16,9-11 2-16,4-4 0 15,3-6-2-15,9 2 0 16,3-3-1-16,12-1-5 15,1 1 6-15,15 0-10 16,-9 3 6-16,0 2-5 0,2 4 3 16,-2 5 4-1,-6 5 1-15,5 5 1 0,10 0 0 16,-3 0-4-16,0 5 8 16,3 0-5-16,4 2 2 15,-11 0-2-15,4 0 0 16,-12 0-2-16,6 0 2 15,-13 0 0-15,6 11 1 16,-5 3 0-16,-1-2 1 16,0 5-1-16,1-2 1 15,-1-4 1-15,0 5 0 16,7-4 0-16,-1-4-2 16,1-6 0-16,6-2 0 15,-4 0 1-15,-2-6 3 16,-7-16 1-16,7 1-5 0,-16-6 4 15,3 5-4-15,0 4 5 16,-15 4-2-16,2 5-1 16,-14 4-4-16,-1 1 5 15,0 0-6-15,-6 4 3 16,0 0-7-16,0 0-8 16,0 0-18-16,0 0-67 15,0 0-57-15,0 0-350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29:10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18663 12360 489 0,'0'0'672'16,"0"0"-556"-16,0 0-102 15,0 0-5-15,0 0 22 16,0 0 20-16,0 0-10 16,-13 18-19-16,13-18-5 15,0 2-11-15,0-2-1 0,0 0-1 16,0 3-4 0,0 2 4-16,0 2 3 0,0 4 6 15,0 4-6-15,7 3 0 16,5 1-2-16,10 3 1 15,-4 1-5-15,4-4 1 16,-3 2 2-16,2-5-3 16,4-6-1-16,-3-4 0 15,-10-5 0-15,7-1 3 16,9 0-2-16,0 0 0 16,-3-10 3-16,9-6-3 15,0-1-1-15,0-5 2 0,-9-2-3 16,9-3 1-1,-6-1 0-15,-3 0-1 16,3-2 2-16,-10 0-3 0,10 2 5 16,-9 2-5-16,9 2 4 15,0 5-2-15,-4 0 0 16,4-1 0-16,0 1 0 16,3 2 0-16,-3-1 0 15,6 2 0-15,-9 1 0 16,-3 4 1-16,3 0-2 15,3 7 2-15,-7 4-2 16,-2 0 1-16,-1 0 0 16,-2 4 0-16,3 12 0 15,-13-2 0-15,9 1 3 16,-8-6-2-16,-1 2 0 0,-6-4-1 16,6-3 1-16,-6 1 0 15,0-5 0-15,0 0 0 16,0 0 4-16,0 0 10 15,0 0 11-15,6-2-8 16,3-20-2-16,4-13-15 16,5-6 0-16,10-6-1 15,7 0 0-15,5-4 0 16,0-3 0-16,0 0 1 16,-2 1-1-16,11 3 0 15,-11 6 0-15,11 9 0 16,-12 3 0-16,4 7-2 15,8 3 2-15,-2 2 0 0,-1 2-1 16,1 5 2 0,-7 0-3-16,-9 6 2 0,10-2-2 15,-7 3 4-15,6 2-2 16,-6-2 0-16,0-2 0 16,-3-2-1-16,-3-2 0 15,6-7-1-15,1-3 4 16,-4-10 0-16,9-4-2 15,-6-4 0-15,6-4 0 16,-5 4 0-16,-11 4 0 16,-2 2 1-16,-10 5-1 15,-5 4 1-15,2 1-2 0,-3 6 3 16,-6 0-4 0,0 4-4-16,0 4-21 0,0 6-35 15,0 4-73-15,-22 21-513 16</inkml:trace>
  <inkml:trace contextRef="#ctx0" brushRef="#br0" timeOffset="4614.12">19078 10557 526 0,'0'0'845'0,"0"0"-751"15,0 0-54-15,0 0-9 16,0 0 11-16,0 0 3 15,0 0-17-15,0 0-28 16,13-4 2-16,-13 2-2 16,12-3-4-16,4-2 4 0,9-1 0 15,-4-1 0-15,4 2 0 16,-9 2 1-16,-10 0 0 16,0 5-1-16,-6 0 1 15,0 0 1-15,0 0 4 16,0 0 9-16,0 0 4 15,0 0-4-15,-19 0-6 16,-2 0-7-16,2 0-2 16,-9 0 0-16,-6 12-6 15,0 10 5-15,3 8-4 16,-3 11-1-16,6 4 3 16,3 6 2-16,10-1 0 15,2-4-2-15,7-8 2 0,0-10-1 16,6-4-7-1,0-7 3-15,12-8-2 0,7-5-4 16,9-4 8-16,6 0-3 16,-9-25 6-16,3-14 1 15,-1-7 5-15,-8-14-1 16,3-8 10-16,-10-6-2 16,1-5-2-16,-7-1-1 15,-6-4-8-15,9-6 3 16,-9-1-3-16,0 6 1 15,-9 18-1-15,-4 13 3 16,1 18-4-16,6 11 0 16,0 12 0-16,-4 7 0 15,10 4 0-15,-6 2 3 0,6 0-7 16,-12 0-15-16,-10 24-44 16,3 24-126-16,-15 25-790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29:34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11140 7800 683 0,'0'0'215'0,"0"0"-184"15,0 0-31-15,0 0 2 16,0 0 62-16,0 0 91 16,0 0-60-16,0 0-37 15,0 7-21-15,0-7-13 16,0 1-21-16,0-1-1 0,0 0-1 16,0 6-1-16,0 2 1 15,6 6 0-15,7 3-1 16,8-2 0-16,-2-2-1 15,15-2 1-15,6 0 4 16,1-6 0-16,5-5 4 16,1 0-6-16,-7 0 8 15,0 0-8-15,1 0 2 16,-7 0-4-16,-3 0 1 16,-3 0-2-16,6 5 4 0,0-4-5 15,6 1 6 1,-9-2-6-16,10 0 2 0,-7 0 0 15,6 0 6-15,-6 0-3 16,0-5 1-16,-9-2-3 16,3 0 2-16,-3-2-2 15,9-1-1-15,-6-1 5 16,-3 0-5-16,9-1 1 16,-6-2-1-16,6 4 0 15,-3 2 1-15,-3 3 1 16,-6 0-2-16,-4 3 0 15,1 2 1-15,3-2-1 16,-4 2 0-16,4 0-1 16,-3 0 1-16,8 0 0 0,1 0 0 15,-3 0 1-15,16 0-2 16,-7 4 6-16,6 8-9 16,0 2 9-16,-6-2-2 15,-3 1 4-15,4-3-5 16,-7-5-2-16,-4 1 6 15,-2-2 1-15,-3 0-5 16,-13-1 4-16,9-3-5 16,-15 1 1-16,7-1-1 15,-7 0-1-15,0 0 0 16,0 0 7-16,0 0-1 16,0 0 7-16,0 0 4 0,0 0-7 15,0 0-3-15,0 0-5 16,6 0-2-16,0 0 1 15,10-1 1-15,2-10-2 16,1 0 0-16,9-3 0 16,0-3 0-16,3 4 0 15,9-2 4-15,0 6-5 16,7 0 1-16,9 1 0 16,-10 4 0-16,1 0-1 15,5 2-1-15,-5-2 2 16,6 1 0-16,-4 0 0 15,4-3-2-15,0 3 5 16,0 0-4-16,2 1 1 16,-2 2 0-16,0 0 0 0,-13 0 0 15,7 0-3-15,-7 0 6 16,0 0-4-16,7 0 3 16,-1 0-3-16,1 0 1 15,6 0 0-15,9 0 0 16,-3 0 0-16,3 0 0 15,-3 0 0-15,-7 0-2 16,4 0 7-16,-9 0-8 16,-1 0 5-16,-5 0-2 15,5 0 1-15,7 0-1 16,6 0 0-16,9 0-1 16,-3 0-1-16,10-2 4 0,-1 0-4 15,1-3 5-15,-10-2-6 16,-3 1 4-16,-3-2-2 15,-7 4 1-15,1 0 0 16,-3 1 0-16,-4 3 0 16,1 0-1-16,-1 0 2 15,1 0-1-15,0 0 2 16,5 0-4-16,10 0 2 16,-9 0 0-16,6 0 0 15,3 0 0-15,-3 0 0 16,3 0 0-16,-3 0 0 15,0 0 1-15,3 0-2 16,-9 0 4-16,-7 0 0 0,7 0-3 16,-7 0 3-1,10 0-1-15,3 0-1 0,10 0-2 16,-11 0 5-16,11 0-5 16,-4 0 4-16,3 3-5 15,-3-1 2-15,-3 0 0 16,-9 0-1-16,0 1 1 15,-7 2-1-15,1 1 3 16,-1 3-2-16,-5-2 1 16,5 3-1-16,4-1 1 15,-4-4-2-15,7 3 1 16,0-1 0-16,-7 0 0 16,-5 0 0-16,-1 0-1 15,-6-2 3-15,0 0-4 0,-9 2 5 16,3-4-4-16,-3-1 1 15,9 2-2-15,6-2 2 16,13-2 0-16,15 0 0 16,1 0 0-16,2 0 2 15,-3 0-1-15,-9 0-2 16,3 0 4-16,-9-3-6 16,0-2 6-16,-13-1-6 15,-12 4 3-15,-10-2 0 16,-5 2-2-16,-4 1 7 15,-3-4-7-15,7 1 4 16,9-4 1-16,-4-1-2 16,1-4 0-16,2 1 0 0,-8 5-1 15,2 2-1-15,-15 3 1 16,0 2 1-16,0 0-1 16,0 0 6-16,0 0-5 15,0 0 4-15,0 0-4 16,0 0 2-16,0 0-3 15,0 0 0-15,0 0-1 16,0 0-3-16,0 0-17 16,0 0-28-16,0 0-38 15,-28 0-220-15</inkml:trace>
  <inkml:trace contextRef="#ctx0" brushRef="#br0" timeOffset="29018.87">10017 16136 1270 0,'0'0'120'0,"0"0"-117"16,0 0 0-16,0 0-1 15,0 0 11-15,0 0 33 16,0 0 16-16,158-114-6 16,-71 42-15-16,22-19-3 15,12-15-15-15,24-22-2 16,17-13-14-16,5-9 9 0,13 2-14 15,0 11 3 1,-19 24-2-16,-33 32-3 0,-48 37-1 16,-46 23-37-16,-34 21-88 15,-21 7-93-15,-38 25-934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38:2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9670 9494 121 0,'0'0'562'15,"0"0"-442"-15,0 0-49 16,0 0 18-16,0 0 59 16,0 0-43-16,0 0-36 15,0 0-19-15,0 0-17 16,0 0 0-16,0 0-21 0,0 0 19 16,0 0-24-16,0 0 8 15,0 0-13-15,12 0 3 16,7 3-1-16,-4-1-2 15,10 0 10-15,-3-2-12 16,2 0 17-16,4 0-8 16,0 0 17-16,3 0-11 15,3-2 2-15,-6-4-11 16,-9 2-2-16,3 1-2 16,-4 2 0-16,4 1-4 15,-3-2 6-15,15 0-7 16,0 0 10-16,0-1-9 0,3 1 4 15,4-1-2-15,-1 1 0 16,0 0 1-16,-6 0-1 16,0-1 1-16,1-1 1 15,-4 3-1-15,-4-1-1 16,8-3 2-16,-1 3 0 16,-3 2 0-16,-3 0-2 15,0 0 0-15,3 0 1 16,-3 0-6-16,6 0 10 15,0 0-5-15,-3 2 2 16,3 1-2-16,0-1 0 16,0-2 0-16,-3 0-2 15,-3 0 4-15,6 0-4 0,-9 2 5 16,3-2-6 0,0 1 6-16,-9-1-1 0,2 2-2 15,-2-2 0-15,-7 2-3 16,4-2 3-16,-4 3 0 15,1-1 1-15,2 0-4 16,-2 0 6-16,-1 1-4 16,-6 2 4-16,10-1-6 15,-4-1 3-15,0 1 0 16,4-1 0-16,3-3 0 16,-7 1 0-16,10 2 0 15,-4-1 2-15,4 0 1 16,-3 3 1-16,21-3-4 15,0 3 14-15,22 0-4 16,-3 2-7-16,0-3-2 0,9 2 2 16,-15-2-6-16,0 0 6 15,-13-3-2-15,1 2 4 16,-13-1-7-16,-1 0 2 16,-2-1 0-16,9 2 0 15,7 1 0-15,18-2 0 16,9 1 2-16,13 6 4 15,-1-1-5-15,-8 1 1 16,-4 2-1-16,-9-2-1 16,-13 0 0-16,-12-4 0 15,1 0-3-15,-17-5 6 16,10 0-7-16,6 0 9 0,0 0-2 16,7 0-2-1,11 0 4-15,1 0-5 0,6 0 0 16,9 0 1-16,-9 0-1 15,3 0 0-15,-3 0 5 16,3 0-7-16,-9 0 4 16,-6-5-3-16,-1 3 5 15,1-5-6-15,12 5 2 16,-4-1-1-16,4 3 1 16,3 0-1-16,-9 0-2 15,0 0 6-15,-7 0-4 16,1 0 5-16,-1 0-5 0,1 0 1 15,0-3 0 1,2-1 0-16,-2 0 0 0,5 0 0 16,-5-1 0-16,6 2 2 15,-1-1-1-15,-2-1 4 16,-3 2-3-16,-7-3-2 16,0 1 2-16,-9 0-2 15,-3 1 2-15,-9 0 0 16,3 0 1-16,-10-2 1 15,10 0 13-15,-4 2-14 16,-12 0 2-16,1 2-3 16,2 0-1-16,-9 2 2 15,0 0-3-15,0 0 0 16,0 0-3-16,0-3 3 16,0 3-34-16,0 0-6 0,-22 0-49 15,-24 0-67 1,-35 17-786-16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37:32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15948 14217 976 0,'0'0'292'15,"0"0"-231"-15,-121 58-37 16,81-36-4-16,12-10 52 16,16-5-1-16,6-2 7 0,-1-5-20 15,7 2-33-15,0-2-6 16,0 0-12-16,0 6-5 15,34 7 2-15,19 7 11 16,28 0 17-16,24-7-10 16,16-4-12-16,19-9 2 15,21 0 1-15,19-9-13 16,0-9 4-16,-12-2-1 16,-7 5-5-16,-21 2 2 15,-26 3-9-15,-21 2-4 16,-31 2 1-16,-21 2-3 15,-23 4-14-15,-18 0-10 16,-34 0 15-16,-31 0-23 16,-31 0-132-16,3 0-943 0</inkml:trace>
  <inkml:trace contextRef="#ctx0" brushRef="#br0" timeOffset="5451.45">14763 15937 1259 0,'0'0'143'15,"0"0"-129"-15,0 0-4 16,0 0 25-16,0 0 12 16,0 0-28-16,0 0-12 15,0 0-7-15,-40-1-7 16,40 1 4-16,9 0 0 16,4 0 3-16,5 0 4 15,10 0-4-15,0 1 4 16,-3 3-1-16,-3-4-1 15,3 4 1-15,-4-4 0 16,-8 0-3-16,-7 0 0 16,-6 5 4-16,6-5 2 15,-6 0-1-15,0 0 18 0,0 0 2 16,0 0-2-16,0 0 9 16,-6 0-4-16,-13 0-3 15,-21 0-24-15,-7 4-1 16,1 5 1-16,-16 8-3 15,3 6 1-15,-3 8-1 16,3 1 3-16,0 8-3 16,9-1 1-16,4 7 0 15,15-2 1-15,3 2 0 16,15-2 2-16,13 0 0 16,0-2-4-16,7-6 1 15,27-6-1-15,-3-18-6 16,15-6 0-16,10-6 2 0,9-26 6 15,-3-16 4 1,-3-15-4-16,3-2 5 0,-15-3-4 16,-7 9 2-16,-15 7-2 15,-3 16-1-15,-16 12 2 16,-6 3-2-16,0 15 9 16,0-3 4-16,0 3 11 15,0 0-17-15,0 0 2 16,0 0-9-16,0 0-5 15,0 8 5-15,0 28 0 16,0 15 0-16,0 14 1 16,0 20 4-16,0 13-5 0,0 6 0 15,0 10-1-15,0-6-3 16,0-13-10-16,0-25-7 16,0-24 13-16,0-11-27 15,0-14-52-15,12-10-67 16,10-11-260-16</inkml:trace>
  <inkml:trace contextRef="#ctx0" brushRef="#br0" timeOffset="6517.5">15353 16878 980 0,'0'0'120'16,"0"0"-89"-16,0 0 9 16,0 0 23-16,0 0-23 15,0 0-18-15,0 0-21 16,0 0-1-16,0 0-9 15,0 0 2-15,0 0 7 16,0 0 11-16,0 0 7 16,0 0-8-16,0 0 14 15,0 0-6-15,0 0-1 16,0 0-4-16,-6 0 14 16,6 0-10-16,0 0 0 0,0 0-14 15,0 0-3 1,0 0-5-16,0 0 1 0,0 10 4 15,0-3 5-15,0 4 0 16,0-11-4-16,0 0-2 16,6 0-21-16,0 0 4 15,-6 0 15-15,12-4-1 16,-2-6 4-16,-10 1 2 16,6 0 2-16,-6 4-2 15,0 5 5-15,0 0 10 16,0 0 21-16,0 0-1 15,0 0-20-15,0 0-5 16,0 0-7-16,0 0-5 16,0 5-3-16,0 4-18 15,0 0-66-15,0-1-99 0,0-2-535 16</inkml:trace>
  <inkml:trace contextRef="#ctx0" brushRef="#br0" timeOffset="9900.2">16556 15723 900 0,'0'0'206'16,"0"0"-171"-16,0 0-8 16,0 0 30-16,0 0 6 15,0 0-9-15,0 0-2 16,-28-2-20-16,28 2-1 16,0 0-5-16,-6 0-5 15,6 0-7-15,0 0-9 16,0 0 6-16,0 0-5 0,0 0 12 15,0 0-9-15,0-2 3 16,6 2-8-16,16 0 9 16,3 0 7-16,9 0 0 15,0 0-12-15,0 0-3 16,1 0-3-16,-4 0 5 16,3 0 1-16,0 0-8 15,-16-2 5-15,4 2-3 16,-9-5 2-16,-13 5-3 15,0 0 3-15,0 0 9 16,0 0 12-16,0 0 4 0,-13 0-8 16,-15 0-4-1,-25 0-17-15,-5 0 0 0,-11 11 0 16,-5 11 0-16,9 8-3 16,3 2 5-16,9 0-2 15,6 3 0-15,7 0 0 16,6 1 1-16,9 5-2 15,10-1 3-15,15 4-5 16,0-2 1-16,0-4 0 16,27-6 1-16,8-6-1 15,11-11 1-15,7-15-4 16,9 0 4-16,3-32 2 16,10-17 1-16,5-9 2 15,-8-9-1-15,-10 7-2 0,-16 9 2 16,-21 14-2-16,-10 9 0 15,-15 12 6-15,0 10 3 16,0 3 6-16,0 3-1 16,0 0 0-16,-6 0-11 15,-3 0 0-15,-3 9-4 16,-7 25 2-16,-3 30-1 16,4 21-1-16,-4 19 1 15,3 10 2-15,13-1-6 16,0 3 5-16,6-10-4 15,0-11-2-15,0-15-4 16,0-14 5-16,6-16-14 16,0-7-3-16,0-9-16 0,1-13-20 15,-1-7-83 1,0-5-21-16,3-6-437 0</inkml:trace>
  <inkml:trace contextRef="#ctx0" brushRef="#br0" timeOffset="11271.37">17406 16651 401 0,'0'0'766'0,"0"0"-679"15,0 0-84-15,0 0 4 0,0 0-7 16,0 0 0-16,0 8-2 16,0-8-1-16,0-3 3 15,7-6 14-15,-1-5 10 16,0 5-11-16,-6-8 7 15,6 8-18-15,-6-3 8 16,0 9-3-16,0-1-5 16,0 4 20-16,0 0 14 15,0 0 7-15,0 0-20 16,0 4-10-16,0 11 3 16,0 2-12-16,0 5-3 15,0-8 2-15,0-6-3 0,0-8-2 16,0 0 1-16,0 0-11 15,0 0 12-15,0 0 0 16,0 0 2-16,0 0-2 16,0 0-3-16,0 0-17 15,0 0-3-15,0-8-46 16,0 2-210-16</inkml:trace>
  <inkml:trace contextRef="#ctx0" brushRef="#br0" timeOffset="12307.64">18309 15687 862 0,'0'0'225'0,"0"0"-172"16,0 0-43-16,0 0 27 16,0 0 71-16,0 0-42 15,87-42-24-15,-53 34-8 16,6 4-2-16,7-1-8 15,0 5-10-15,-7-1 9 16,0 1-19-16,-9 0 5 16,3 0-4-16,-12 0 3 15,-3 0-4-15,-7-2 6 0,-3 2-2 16,-2-2 4-16,-7 2 12 16,0 0 2-16,0 0 15 15,0-3-6-15,0 2 0 16,-28-3-16-16,-6-4-16 15,-13 6-3-15,-12 2-4 16,-3 0 2-16,-3 14 0 16,3 12-2-16,3 8 4 15,6 8-1-15,7 4 2 16,18-6 1-16,0 4 0 0,22-4 0 16,6-8 0-1,0-1-2-15,21-5-1 0,26-11 1 16,6-2 1-16,9-13 0 15,9 0 2-15,3-14-3 16,1-23 6-16,-16 0-4 16,0-8 2-16,-10 3-3 15,-18 2-1-15,-3 5 1 16,-15 4 0-16,-7 13 3 16,3 4 0-16,-9 10 9 15,0 0 1-15,0 4 3 16,0 0-7-16,0 0-7 15,0 0-3-15,0 30-3 16,0 20 3-16,0 24 1 16,-9 21 12-16,3 5-12 0,6 2 6 15,-6 0-7-15,6-8 3 16,-7-1-1-16,7-12-1 16,-6-3 2-16,6-8-2 15,0-12 2-15,0-9-1 16,0-4-1-16,0-11 1 15,0-10-4-15,0-12 2 16,0-2 0-16,0-10 0 16,0 0-6-16,0 0 5 15,0 0-12-15,0 0 4 16,0 0-9-16,0 0 0 16,0 0-22-16,0 0-38 0,0-14-106 15,-6 0-629 1</inkml:trace>
  <inkml:trace contextRef="#ctx0" brushRef="#br0" timeOffset="13345.37">19721 16682 1324 0,'0'0'173'0,"0"0"-135"0,0 0-34 16,0 0-3-16,0 0-2 16,0 0-2-16,0 17 3 15,0-12-14-15,0 5-12 16,6-3-14-16,12 0-27 15,4-4-117-15,-3-3-336 16</inkml:trace>
  <inkml:trace contextRef="#ctx0" brushRef="#br0" timeOffset="13583.57">20695 16455 1267 0,'0'0'259'16,"0"0"-258"-16,0 0-1 15,0 0-34-15,0 0 1 16,0 0-80-16,-47 26-162 15,81-26-121-15</inkml:trace>
  <inkml:trace contextRef="#ctx0" brushRef="#br0" timeOffset="13721.53">21011 16459 569 0,'0'0'846'0,"0"0"-846"15,0 0-3-15,0 0-121 16,0 0-231-16</inkml:trace>
  <inkml:trace contextRef="#ctx0" brushRef="#br0" timeOffset="13880.17">21405 16531 1361 0,'0'0'292'16,"0"0"-266"-16,0 0-26 16,0 0-41-16,0 0-101 15,0 0-333-15</inkml:trace>
  <inkml:trace contextRef="#ctx0" brushRef="#br0" timeOffset="14733.64">22609 15390 548 0,'0'0'571'0,"0"0"-490"16,0 0-27-16,0 0 30 15,0 0-18-15,0 0-15 16,74-7-5-16,-68 7-13 15,1-5-4-15,-1 1-9 16,-6 0-3-16,0 3 1 16,0-6 11-16,0-4-13 0,-25 2-8 15,-9 1-8-15,-6 6-6 16,-7 2 2-16,1 0 4 16,-1 25 2-16,-3 10-1 15,4 9 4-15,15 8-4 16,-3 3 0-16,18-5 3 15,16-2-2-15,0-9-2 16,34-10-3-16,19-11-4 16,15-18 4-16,7-6 3 15,12-35 0-15,-7-12 7 16,1-13-7-16,-10-1 4 16,-18 5-4-16,-13 13 0 15,-18 16 0-15,-16 13 1 16,-6 15 4-16,0 5 15 0,0 0 25 15,0 0-20-15,0 17-19 16,-12 24 1-16,-10 30-3 16,4 13 2-16,-4 16 4 15,3 7-4-15,-3 5-5 16,4 2 2-16,-10 2-1 16,9-3-1-16,-9-2 0 15,10-18-2-15,-4-16-12 16,16-18-10-16,0-13-14 15,-1-13-48-15,7-11-79 16,0-22-292-16</inkml:trace>
  <inkml:trace contextRef="#ctx0" brushRef="#br0" timeOffset="16237.72">14202 17302 1041 0,'0'0'234'0,"0"0"-226"16,0 0-8-16,0 0 0 15,0 0 13-15,0 0 49 16,40 60-14-16,-12-28-9 16,6 6-11-16,3 3 1 15,19 8-3-15,-3 1-5 16,6-3-5-16,15 2-2 15,1-6-8-15,6-10 6 16,5-11-4-16,7-7 7 16,7-12 20-16,8-3-6 15,-2-8-17-15,2-19-8 16,4-8 3-16,15-5-2 0,0-1 5 16,1 0-10-16,-7 1 5 15,0 0-4-15,-16 1-1 16,-12 3 2-16,3 5-2 15,-15-1-1-15,6 6 1 16,0-1 0-16,0 1 1 16,6 8-1-16,6-1 0 15,0 2 1-15,4 7 2 16,-10 2-6-16,-13 8 4 16,1 0-3-16,-16 0 4 15,-9 4-2-15,-10 10 0 0,-21-2 2 16,3 2 4-16,-15-4-4 15,-1-2 5-15,-3 0-4 16,-9-6-1-16,6 2-1 16,-6-4 0-16,0 0 1 15,0 0-1-15,0 0 2 16,0 0 0-16,0 0 2 16,7 0-2-16,-7 0-3 15,6 0-3-15,6 0 3 16,16-18 1-16,6-5-1 15,13 0 0-15,6-3 0 16,15-4-1-16,3 2 1 16,16 5-1-16,15 6 3 0,-2-1-3 15,8 9 1 1,4 4 0-16,3 5-1 0,6 0 2 16,-10 1-2-16,-8 15 2 15,2 3-2-15,-12-1 2 16,10 0-2-16,2 0 0 15,4-1 1-15,9-3 0 16,3-2 0-16,6 3-1 16,-6-7 2-16,6 1 1 15,-12-4-1-15,3-1-1 16,3 1 3-16,0-5-4 16,0 0 1-16,0-5-1 15,6-13-2-15,6-8 2 16,13 0 1-16,3-6 0 0,3 0 0 15,-3-3 3-15,-16 3-6 16,-6 2 4-16,1-5-1 16,-11 2 0-16,-2-3 1 15,0 1-2-15,-16-4 3 16,-6 3-3-16,-18 4 2 16,-7 5-2-16,-15 1 1 15,-19 8-2-15,-15 8 1 16,-7 6-3-16,-12 4-10 15,0 0-28-15,-31 0-21 16,-25 0-83-16,-25 23-296 16</inkml:trace>
  <inkml:trace contextRef="#ctx0" brushRef="#br0" timeOffset="17341.91">17620 17839 1032 0,'0'0'244'16,"0"0"-204"-16,0 0-6 16,0 0 15-16,0 0 4 15,0 0-8-15,121-31-16 16,-102 31 3-16,-13-1-11 16,0 1-9-16,4 0-4 15,-10 0 3-15,0 0 6 16,0 0 7-16,0 0 7 15,0 0-6-15,-10 0 0 16,-21 1-23-16,-9 11-2 16,-16 10-1-16,-3 2-1 15,0 2 0-15,-3 9 4 0,3-3-3 16,13 3 3-16,6 6-4 16,12-5 4-16,15 8-6 15,13 6 8-15,0 4-8 16,19-1 2-16,21-5-3 15,13-16 2-15,9-18-1 16,-3-14-1-16,15-18 5 16,1-32 1-16,-4-20 2 15,-9-2 2-15,-15 1-5 16,-13 11 0-16,-16 8-5 0,-5 12 4 16,-4 13 1-1,-9 9 0-15,0 13-3 0,0 5 7 16,0 0-7-16,0 5 3 15,0 34 0-15,0 15 1 16,-9 17 2-16,9 10-2 16,0 8 0-16,-6 0 4 15,6 2-1-15,0-3-3 16,-7-16 2-16,7-10-4 16,0-17 1-16,0-17-14 15,0-10-38-15,0-14-34 16,0-4-23-16,0 0-101 15,13-7-403-15</inkml:trace>
  <inkml:trace contextRef="#ctx0" brushRef="#br0" timeOffset="17945.09">18228 17544 352 0,'0'0'940'16,"0"0"-833"-16,0 0-83 0,0 0 4 15,0 0 16-15,0 0 3 16,-6-4-7-16,6 4-13 16,0 0-13-16,0 0 1 15,0 0-11-15,0 0 4 16,0 8-8-16,0 19 2 15,0 14 9-15,0 8 2 16,6 0-5-16,1-1-6 16,-1-3 4-16,0-6-6 15,3-11 1-15,-2-5 0 16,-1-14-2-16,0 0-17 16,0-5-51-16,0 2-32 15,4-6-34-15,-4 0-161 0,0 0-444 16</inkml:trace>
  <inkml:trace contextRef="#ctx0" brushRef="#br0" timeOffset="18221.81">18241 17749 1032 0,'0'0'304'0,"0"0"-244"16,0 0-35-16,0 0-7 0,0 0 7 15,0 0 30-15,81-53 7 16,-41 27-24-16,6-2-18 16,1 2-8-16,-13 8-11 15,-6 7 0-15,-16 4-1 16,-12 7-16-16,7 0-55 15,-7 0-15-15,0 12-74 16,-19 8-208-16</inkml:trace>
  <inkml:trace contextRef="#ctx0" brushRef="#br0" timeOffset="18386.3">18303 17834 1345 0,'0'0'78'0,"0"0"-43"15,146 32-8-15,-78-24-10 16,-3-4-3-16,-12 10-14 16,-3 0-14-16,-13 9-76 15,-9-2-322-15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39:5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6239 8448 822 0,'0'0'219'0,"0"0"-186"16,0 0-33-16,0 0 46 0,0 0-4 16,0 0 21-1,0 0-24-15,0 0-6 0,111-60-7 16,-83 58 1-16,6 2 4 15,0 0-6-15,-3 0-8 16,-3 0-14-16,6 0 16 16,-9 2-10-16,-3-2 6 15,-10 0-6-15,-5 0 13 16,-7 0-10-16,0 0 1 16,0 0 16-16,0 0 6 15,0 0 8-15,-7 0-18 16,-17 0-14-16,-11 2-9 15,-5 3-4-15,-13 6 2 0,4 5 0 16,-4 10-1 0,6 8-1-16,-5 8-2 0,5 8 7 15,7 7-6 1,12 2 2-16,9 7 0 0,13 3-3 16,6-8 4-16,6-8-1 15,19-13-2-15,15-17-2 16,7-15-4-16,9-8 8 15,-3-4-5-15,6-31 4 16,-4-9 4-16,-2-9-4 16,-19 7 3-16,-15 15-1 15,-7 13 0-15,-12 14 1 16,0 4 18-16,0 0 5 16,0 12-7-16,0 22-17 0,0 12 0 15,0 12 0-15,0-2-2 16,0-5-30-16,41-8-71 15,5-14-51-15,10-15-365 16</inkml:trace>
  <inkml:trace contextRef="#ctx0" brushRef="#br0" timeOffset="319.14">7101 8915 1311 0,'0'0'172'16,"0"0"-171"-1,0 0-1-15,0 0-9 0,0 0 8 16,0 0-4-16,34-2 5 16,-9-22 7-16,-3-5 11 15,-4 8-2-15,-5 10 5 16,-4 6 11-16,-9 5-10 15,0 0 21-15,0 14-15 16,0 26-13-16,0 15-11 16,0 10-2-16,0 2 3 15,0 0-5-15,-9 2-8 16,9-3-91-16,0-6-50 0,0-12-327 16</inkml:trace>
  <inkml:trace contextRef="#ctx0" brushRef="#br0" timeOffset="1054.58">6145 10337 1208 0,'0'0'159'16,"0"0"-159"-16,0 0 0 16,0 0 9-16,0 0 45 15,146-122-14-15,-99 101-18 0,-1 5-13 16,1 4-8 0,-7 5-2-16,1 2 5 0,-7 1-4 15,-16 3 3-15,4-1 3 16,-10-1 0-16,-5 1 4 15,-7 2 12-15,0 0 21 16,0 0 18-16,0 0-16 16,-25 0-6-16,-16 0-35 15,-11 5-4-15,-10 14 0 16,9 13 0-16,0 9-1 16,13 7 1-16,6 5-5 15,6 8 10-15,9-7-9 16,19-2 7-16,0-6-6 15,0-7 0-15,25-9-2 16,15-10 4-16,1-14-4 16,-1-6 5-16,13-10-9 0,-4-32 4 15,4-17 3-15,-6-7-1 16,-7 2 3-16,-15 14-3 16,-10 18 1-16,-9 18 2 15,1 12 1-15,-7 2 2 16,0 0 1-16,0 5-4 15,6 20-1-15,0 10-2 16,16 6 1-16,-4-3 3 16,4-8-2-16,3-2-41 15,9-10-64-15,13-12-46 16,-7-6-288-16</inkml:trace>
  <inkml:trace contextRef="#ctx0" brushRef="#br0" timeOffset="1524.72">7166 10425 1403 0,'0'0'31'16,"0"0"-21"-16,0 0 4 15,0 0-12-15,0 0-2 16,0 0-2-16,28-26 2 16,0 4 4-16,3 5 11 0,-3 2-15 15,-10 7 8 1,4 8-6-16,-3 0 0 0,-4 23 3 16,4 14 8-16,-13 7 0 15,3 8-2-15,-9 1 2 16,0 0 7-16,-27 8 6 15,-8 1-5-15,1-4-8 16,-6-12-13-16,15-16 4 16,3-21 2-16,10-9-6 15,0-9-4-15,12-21-12 16,-7-3-1-16,7 4 17 16,0 12-4-16,0 12 2 0,7 5 1 15,5 0 1-15,7 0 1 16,9 0-1-16,6 16 1 15,0 6-1-15,6 0-30 16,7 2-43-16,-1 1-12 16,1 2-292-16</inkml:trace>
  <inkml:trace contextRef="#ctx0" brushRef="#br0" timeOffset="1764.51">6893 11622 1659 0,'0'0'73'16,"0"0"-73"-16,0 0-17 15,0 0 12-15,0 0-54 16,0 0-65-16,-28 0-214 16</inkml:trace>
  <inkml:trace contextRef="#ctx0" brushRef="#br0" timeOffset="1905.05">7039 12105 1677 0,'0'0'0'0,"0"0"-42"16,0 0 2-16,0 0-39 16,-6 139-73-16,12-101-264 15</inkml:trace>
  <inkml:trace contextRef="#ctx0" brushRef="#br0" timeOffset="2069.02">7048 13184 1528 0,'0'0'137'0,"0"0"-137"15,0 0-2-15,0 0-48 16,0 0-69-16,0 0-126 16,-9 56-695-16</inkml:trace>
  <inkml:trace contextRef="#ctx0" brushRef="#br0" timeOffset="2191.02">7026 13418 1369 0,'0'0'214'0,"0"0"-207"15,0 0-7-15,0 0-11 0,0 0-45 16,0 0-119 0,100 51-909-16</inkml:trace>
  <inkml:trace contextRef="#ctx0" brushRef="#br0" timeOffset="3782.2">6217 14829 1190 0,'0'0'186'15,"0"0"-127"-15,0 0-7 16,0 0 2-16,0 0-20 16,0 0-20-16,0 0-14 15,0-80-4-15,28 31 4 16,0-6-1-16,9 4 0 16,12 0 2-16,-11 10 5 15,2 10-6-15,0 10 3 16,-5 10-3-16,-1 11-1 15,-6 0 1-15,3 0 1 0,-4 9 1 16,1 5-2-16,-9-5 2 16,-7-2-2-16,4-5 5 15,-10 0-3-15,-6-2 0 16,0 0-1-16,0 0 11 16,0 0 11-16,0 0 10 15,-15 0 8-15,-10 0-26 16,-9 0-8-16,-13 6-6 15,1 1 2-15,-1 14-3 16,-6 3 1-16,-2 11-1 16,2 16 0-16,0 9-3 15,13 11 6-15,-1 9-7 16,20 10 5-16,21 8-2 0,0 2-1 16,15-4 1-1,26-15-6-15,5-35 5 0,13-20-4 16,9-26-11-16,-9-8 5 15,9-38 4-15,-2-16 3 16,-11-10 5-16,-17-7-2 16,-4 9-10-16,-6 9 1 15,-16 15 6-15,-6 11 3 16,-6 12 1-16,0 9 2 16,0 9 2-16,0 5 13 15,0 0 12-15,0 0-14 16,0 17-14-16,0 31-7 0,0 19 7 15,16 14-2 1,2 0 2-16,10-10-26 0,6-23-72 16,4-23-51-16,18-25-233 15</inkml:trace>
  <inkml:trace contextRef="#ctx0" brushRef="#br0" timeOffset="4700.81">7281 15047 637 0,'0'0'162'15,"0"0"-120"-15,0 0 142 16,0 0-31-16,0 0-55 16,0 0-14-16,68-22-29 15,-55 22-18-15,5-5-2 16,-9 2-7-16,4-1 0 0,-7 2-7 16,-6 2 1-16,0-3-1 15,0 3 8-15,0 0 0 16,0 0 1-16,0 0-4 15,0 0-5-15,0 0 7 16,-12 0-20-16,-10 0-7 16,-3 0-1-16,-3 3-3 15,-6 15-2-15,0 8 2 16,3 10 2-16,-3 9 0 16,0 1-3-16,15 0 8 15,4-8-7-15,8-6 4 16,7-10-2-16,0-5-6 0,13-6 4 15,21-2 1 1,0-9-2-16,6 0 2 0,1-20 4 16,-7-13 0-16,-3-5-1 15,3-7 4-15,-12 6-4 16,-10 2-1-16,0 11 2 16,-5 12-2-16,-7 10 6 15,0 4-2-15,0 0 11 16,0 0-6-16,0 6-2 15,0 28-4-15,0 19 0 16,9 15-2-16,-9 2 6 16,0-7-7-16,6-4 2 15,-6-1-5-15,6-4-1 0,1 0-28 16,-1-1-52 0,9-9-78-16,-2-3-213 0</inkml:trace>
  <inkml:trace contextRef="#ctx0" brushRef="#br0" timeOffset="8601.99">8733 8705 1117 0,'0'0'198'0,"0"0"-162"15,0 0 5 1,0 0 34-16,0 0-30 0,0 0-11 16,0 0-13-16,-7-12-14 15,7 12 0-15,0 0-5 16,0 0 12-16,0-3-12 15,0 3 6-15,0 0-8 16,0-1 10-16,0 1-4 16,0 0-3-16,0-3-3 15,0 3-1-15,0 0 0 16,0-1-3-16,7 1 4 16,5-3 0-16,10 3 2 0,3-1-1 15,-4 1 3-15,-2-3-3 16,9 3 1-16,-10 0-2 15,4-2 2-15,-3 1-3 16,3-3 4-16,-4-3 1 16,4 4-3-16,-16 1 1 15,0 0-1-15,-6 2 1 16,0 0 5-16,0 0 9 16,0 0 9-16,0 0-8 15,0 0 7-15,-6 0-7 16,-22 0-1-16,-12 0-16 15,-7 0 0-15,-5 0 0 16,-11 2 0-16,17 3 0 0,-1-3-1 16,7-2-2-1,9 0 3-15,3 0-2 0,6 0-5 16,4 0 2-16,5-2-22 16,7-3-14-16,-3 0-20 15,9 0-39-15,0 5-112 16,15-2-486-16</inkml:trace>
  <inkml:trace contextRef="#ctx0" brushRef="#br0" timeOffset="9266.17">8739 8433 1140 0,'0'0'83'0,"0"0"-57"16,0 0 41-16,0 0 31 15,0 0-34-15,0 0-41 16,0-6-18-16,0 5-3 16,0 1-4-16,0 0 0 0,0 0 0 15,0 0 1 1,0 0 0-16,0 0 2 0,0 0 12 16,0 0 16-16,0 0 5 15,0 0 5-15,0 0-13 16,0 0 7-16,0 0-15 15,0 0 8-15,0 0-11 16,-6 0 2-16,-16 1-17 16,-9 20 0-16,3 7-2 15,-6 7-1-15,9 0 1 16,-3-1 4-16,6-4-4 16,4-5 4-16,5-1-3 0,-2-2 3 15,9-5-4-15,0 2 2 16,6-3-1-1,0-6 0-15,0 3-4 0,0-6 4 16,0 0 1-16,0 0-2 16,21-2 1-16,-2 4-1 15,15 2 2-15,6 10 0 16,1 5-1-16,11 6 1 16,-5 2 1-16,-7 0 3 15,1 0-3-15,-7-4 1 16,-10-4-3-16,-2 3 1 15,-9-1-18-15,-13 7-48 16,0 3-80-16,0-7-285 16</inkml:trace>
  <inkml:trace contextRef="#ctx0" brushRef="#br0" timeOffset="11042.13">9902 8410 826 0,'0'0'296'0,"0"0"-228"16,0 0 17-16,0 0 2 15,0 0-26-15,0 0-16 16,0 0-13-16,-18-8-12 15,-4 36-11-15,3 18-6 16,-9 24 2-16,10 15 6 16,-4 10 3-16,3 2 9 15,19-7-11-15,0-10-9 0,7-16-2 16,27-13-2-16,6-17-6 16,13-14 4-16,0-14 1 15,5-6-6-15,11-20-3 16,-10-29 11-16,-3-12-6 15,-4-10 7-15,-11-7-3 16,-7 0-1-16,-16-4-5 16,-5 0 6-16,-13 4 1 15,0 6-1-15,-19 7 4 16,-15 7-4-16,-6 9 6 16,-1 10 1-16,1 10-5 15,-7 15 11-15,1 14-11 0,-7 4 2 16,0 38-2-1,-2 18 1-15,8 17-6 0,7 8 7 16,21 7-3-16,13 5 1 16,6 5-18-16,34-5-93 15,19-11-202-15</inkml:trace>
  <inkml:trace contextRef="#ctx0" brushRef="#br0" timeOffset="11736.06">10690 9056 1066 0,'0'0'252'15,"0"0"-221"-15,0 0 2 16,0 0 11-16,0 0-5 16,0 0-15-16,-31 94-13 15,25-41-3-15,-10 5-2 16,10 0 2-16,-6-3-7 16,-10 6 3-16,10 3 0 15,-10 1-8-15,16-5-28 0,0-13-41 16,6-21-87-16,0-26-299 15</inkml:trace>
  <inkml:trace contextRef="#ctx0" brushRef="#br0" timeOffset="12209.78">11373 8450 1306 0,'0'0'72'0,"0"0"-48"16,0 0 17-16,0 0 4 16,0 0-10-16,0 0-18 15,-7-14-17-15,20 8 4 16,9-8-2-16,12-10 7 15,6-14 18-15,7-13-13 16,-7-5-8-16,0-2-1 16,1 5-4-16,-17 12 0 15,-2 11 0-15,-10 14 5 16,-12 10-1-16,0 4 16 16,0 2 1-16,0 0-2 15,0 0-5-15,0 0-11 0,0 10-4 16,0 32-6-16,0 28 6 15,0 23 1-15,-6 15 4 16,-9 4-1-16,-4 4-4 16,7 4 2-16,6-7-3 15,6-15 1-15,0-19-5 16,0-20-37-16,24-16-48 16,17-16 16-16,-1-16-90 15,0-11-333-15</inkml:trace>
  <inkml:trace contextRef="#ctx0" brushRef="#br0" timeOffset="12515.35">12291 8797 1230 0,'0'0'195'0,"0"0"-179"15,0 0-12-15,0 0 16 16,0 106 34-16,0-50-24 16,0 4-1-16,0 8-14 15,-6 7 3-15,-4 7-13 0,-8 4-1 16,5 5-1-16,-2-1-2 15,2-8-2-15,1-19-37 16,12-25-50-16,0-33-180 16</inkml:trace>
  <inkml:trace contextRef="#ctx0" brushRef="#br0" timeOffset="13056.61">13020 9060 1298 0,'0'0'154'0,"0"0"-146"0,0 0-2 15,0 0-5-15,0 0 17 16,0 0-16-16,0 4-2 16,6-4-4-16,-6 0 2 15,0 0-5-15,6-8 7 16,7-10 3-16,2-9-1 16,-9 1 3-16,7 8-2 15,-13 8 7-15,0 6-10 16,0 4 27-16,0 0 9 15,0 6-13-15,-6 18-9 16,-16 10-14-16,10 6 3 16,-1-1-1-16,13-7-4 15,0-4-40-15,19-10-40 0,27-15-81 16,10-3-413-16</inkml:trace>
  <inkml:trace contextRef="#ctx0" brushRef="#br0" timeOffset="13331.84">13820 9032 1480 0,'0'0'29'15,"0"0"-29"-15,0 0-12 0,0 0-9 16,0 0-3-16,0 0 24 15,56-81-3-15,-37 57-13 16,-7 8 11-16,-3 12 3 16,-2 4 2-16,-7 0 13 15,0 16 6-15,0 18-9 16,-16 11-3-16,10 1-7 16,0-7-9-16,6-11-98 15,0-12-471-15</inkml:trace>
  <inkml:trace contextRef="#ctx0" brushRef="#br0" timeOffset="13641.24">14456 9169 1379 0,'0'0'48'0,"0"0"-48"16,0 0-23-16,0 0 23 15,0 0 1-15,0 0 11 16,68-104-7-16,-55 92 3 16,-13 10 13-16,0 2 43 0,0 0 14 15,0 13-36-15,-6 17-28 16,-16 7-14-16,10 0 4 15,-1-7-4-15,13-8-17 16,0-14-124-16,13-8-134 16</inkml:trace>
  <inkml:trace contextRef="#ctx0" brushRef="#br0" timeOffset="14249.97">15440 9166 1212 0,'0'0'74'0,"0"0"-62"0,0 0 41 15,-28 127 2 1,9-72-25-16,-3 10-13 0,-2 5-8 16,-4-1-7-16,3-2 0 15,3-9-4-15,10-16-2 16,12-16-19-16,0-19-74 15,6-7-171-15,22-29-252 16</inkml:trace>
  <inkml:trace contextRef="#ctx0" brushRef="#br0" timeOffset="14718.69">16442 7694 1329 0,'0'0'88'0,"0"0"-66"0,0 0-8 16,0 0 40-16,0 0-6 16,0 0-34-16,0 50-11 15,0 18 13-15,0 19 34 16,0 13-26-16,0 5-9 15,0 5-11-15,-7 4 3 16,-5 8-6-16,0 0 4 16,2-1-7-16,-2-12 2 15,-1-18-7-15,1-17-25 16,-3-19 4-16,8-20-39 16,1-12-25-16,6-21-67 15,0-2-207-15,0-25-447 0</inkml:trace>
  <inkml:trace contextRef="#ctx0" brushRef="#br0" timeOffset="15030.09">16389 8378 1371 0,'0'0'81'16,"0"0"-81"-16,0 0-5 0,0 0 5 15,0 0 13-15,0 0 16 16,93-87-9-16,-37 43-17 16,3-4 0-16,0-2-2 15,3 4-2-15,-10 1-11 16,7 7 5-16,-18 11-32 15,-1 5 19-15,-6 8 3 16,-6 6-27-16,-15 4-58 16,-7 4-133-16,-6 0-176 15</inkml:trace>
  <inkml:trace contextRef="#ctx0" brushRef="#br0" timeOffset="15313.32">16476 8346 1069 0,'0'0'204'16,"0"0"-189"-16,0 0 0 16,0 0 114-16,52 146-41 15,-11-86-21-15,-1 8-16 16,0-2-21-16,-5-1-16 15,-1-9-7-15,0-3-1 16,-9-4-3-16,-4-3-3 16,-2-2 4-16,9-5-8 15,-9-6-12-15,-7-5-36 0,16-9-66 16,-16-11-121-16,4-8-823 16</inkml:trace>
  <inkml:trace contextRef="#ctx0" brushRef="#br0" timeOffset="19374.82">9034 10270 1334 0,'0'0'120'15,"0"0"-100"-15,0 0-13 0,0 0 0 16,0 0 10-16,0 0 21 16,0 0-29-16,24-2-9 15,-2 2 3-15,6 0 0 16,-3 0-1-16,9 0 1 16,0 2 4-16,0 1-6 15,-3-3 4-15,-3 0-4 16,-9 0-2-16,-10 0 2 15,-9 0-1-15,0 0 3 16,0 0-3-16,0 4 29 16,-15-2 21-16,-20 4-27 15,-11 2-21-15,-13 0 0 16,0 2-2-16,3 0-4 0,-3 2 2 16,7-5-9-1,-4 4-9-15,15-5-16 0,10-3 7 16,3 0-20-16,22-3-34 15,6 0-130-15,0 0-622 16</inkml:trace>
  <inkml:trace contextRef="#ctx0" brushRef="#br0" timeOffset="19870.58">8953 9976 1193 0,'0'0'81'0,"0"0"-78"15,0 0 8-15,0 0 50 0,0 0 7 16,0 0-40-16,0 6-14 16,-6 18 0-16,-16 16 0 15,-9 15-2-15,-9 17-11 16,-1 4 6-16,1 1-6 15,0-4-1-15,-1-7 0 16,13-12 0-16,16-13 0 16,6-14-1-16,6-6 0 15,0 0-9-15,18 2 7 16,23 1 3-16,11-2 0 16,11-6 3-16,-5-6-2 15,11-2 0-15,-4 0-1 16,-9 6-2-16,-4 10-63 15,-11 8-102-15,-16 9-711 0</inkml:trace>
  <inkml:trace contextRef="#ctx0" brushRef="#br0" timeOffset="20455.61">10116 10493 1308 0,'0'0'175'16,"0"0"-143"-16,0 0-22 16,0 0 8-16,0 0 8 15,-12 136 2-15,12-67-6 16,25-7-20-16,9-17-2 0,12-11-6 15,1-17 3-15,-1-13-3 16,4-4 3-16,3-14 2 16,-7-27-1-16,1-17-6 15,-7-12-1-15,-15 3 4 16,-3-1-20-16,-22 2 23 16,0 1 2-16,-13 5 1 15,-21 6 5-15,-12 8 1 16,-7 10-6-16,-9 14 1 15,-3 11 10-15,-4 11-7 16,1 7 2-16,3 28-4 16,6 16 4-16,3 17-6 15,22 12-1-15,9 12 1 0,19 11-2 16,6 3-15 0,25-2-42-16,37-7-57 0,3-21-281 15</inkml:trace>
  <inkml:trace contextRef="#ctx0" brushRef="#br0" timeOffset="20732.84">11019 10631 1394 0,'0'0'21'0,"0"0"-19"15,-47 159 4-15,35-89 12 16,-10 9 15-16,10 7-17 16,-10 8-5-16,4-4-11 15,-4-14-6-15,16-14-44 16,-1-28-60-16,7-25-370 15</inkml:trace>
  <inkml:trace contextRef="#ctx0" brushRef="#br0" timeOffset="21325.94">11580 10379 576 0,'0'0'267'16,"0"0"-240"-16,0 0 19 16,115-135 112-16,-68 73-65 15,-7-3-27-15,7 3-31 0,-7 9-17 16,-6 15-9-16,-9 15 14 16,-10 16 9-16,-8 5-15 15,-7 2 20-15,0 0 2 16,0 26 1-16,0 22-20 15,0 22 17-15,-7 16-15 16,-8 8-1-16,-4 5-7 16,-2 1-9-16,2 6 0 15,-3-1 1-15,4-4-12 16,11-12-6-16,7-19-46 16,0-21-76-16,19-23-361 15</inkml:trace>
  <inkml:trace contextRef="#ctx0" brushRef="#br0" timeOffset="21587.98">12403 10580 1416 0,'0'0'99'15,"0"0"-99"-15,0 0 1 16,-31 146 11-16,21-88 28 16,-2 4-21-16,-1 9-6 15,-2 9-9-15,-4 6-4 16,-9 2 0-16,10 1-9 0,-4-10-18 16,10-6-28-16,12-21-38 15,0-26-271-15</inkml:trace>
  <inkml:trace contextRef="#ctx0" brushRef="#br0" timeOffset="21841.21">13361 10575 1535 0,'0'0'55'0,"0"0"-55"16,0 0-36-16,0 0 0 15,0 0-73-15,0 0-291 16</inkml:trace>
  <inkml:trace contextRef="#ctx0" brushRef="#br0" timeOffset="21959.59">13693 10698 1207 0,'0'0'0'0</inkml:trace>
  <inkml:trace contextRef="#ctx0" brushRef="#br0" timeOffset="22110.87">14127 10718 1284 0,'0'0'0'0,"0"0"-50"15,0 0-615-15</inkml:trace>
  <inkml:trace contextRef="#ctx0" brushRef="#br0" timeOffset="22262.43">14891 10749 1061 0,'0'0'227'16,"0"0"-195"-16,0 0-16 15,0 0-16-15,0 0-3 16,0 0-178-16,-7 18-395 16</inkml:trace>
  <inkml:trace contextRef="#ctx0" brushRef="#br0" timeOffset="22699.22">16243 9997 1023 0,'0'0'283'0,"0"0"-216"16,0 0-6-16,0 0 4 16,0 0-6-16,0 0-5 15,0-25-23-15,0 47-9 16,0 30-19-16,-15 26 9 15,2 20 8-15,7 5-13 16,-6-1 1-16,12-4-5 16,0-4-3-16,0-7 0 15,12-11-7-15,7-16-37 16,2-16-30-16,4-24-53 0,3-20-116 16,-6-4-723-1</inkml:trace>
  <inkml:trace contextRef="#ctx0" brushRef="#br0" timeOffset="22921.74">16283 10488 1379 0,'0'0'124'16,"0"0"-124"-16,0 0-10 15,0 0 5-15,0 0 5 16,0 0 6-16,81-83 7 15,-28 35 1-15,6-4-12 0,-7 1 2 16,4 12 0-16,-9 6-8 16,-7 10-13-16,-9 4-28 15,3 10-52-15,-18 6-232 16</inkml:trace>
  <inkml:trace contextRef="#ctx0" brushRef="#br0" timeOffset="23132.9">16274 10337 1332 0,'0'0'138'0,"0"0"-118"15,0 0-18-15,0 107 33 16,34-40 70-16,7 16-31 0,5 0-44 16,16 1-22-1,3-6-8-15,10-15-4 0,-1-10-16 16,-2-11-45-16,-4-10-24 15,-22-9-90-15,-27-4-782 16</inkml:trace>
  <inkml:trace contextRef="#ctx0" brushRef="#br0" timeOffset="24061.08">9446 14950 1262 0,'0'0'119'0,"0"0"-119"15,0 0-3-15,0 0 3 16,0 0 12-16,0 0 10 16,121-20 8-16,-87 17-17 15,-12 3 10-15,-3 0-20 16,-7 0 1-16,-6 0-3 16,-6 0 4-16,0 0-3 15,0 0 29-15,-6 0 25 16,-25 0-12-16,-19 0-44 15,-9-4-5-15,0-1 4 16,-3 2-21-16,10-1-5 0,11 2-21 16,1 2 10-16,15-5-17 15,4-2-9-15,8-3-63 16,7-8-94-16,6-5-325 16</inkml:trace>
  <inkml:trace contextRef="#ctx0" brushRef="#br0" timeOffset="24376.99">9573 14425 1305 0,'0'0'51'0,"0"0"-42"16,0 0 26-16,0 0 16 15,-127 95-12-15,96-51-15 16,3 10-21-16,-6 8 4 16,3 10-3-16,3 1-8 15,6-3 8-15,10 2-7 16,12-14 7-16,0-10-2 16,6-12-2-16,28-13-10 15,13-14 5-15,21-3 1 16,-3-6 2-16,10 0-35 15,-7 0-41-15,-9 0-126 0,-19 4-608 16</inkml:trace>
  <inkml:trace contextRef="#ctx0" brushRef="#br0" timeOffset="24841.14">10492 14752 1495 0,'0'0'37'0,"0"0"-35"0,0 0 25 16,-81 113 20-16,75-67-10 15,6 2-19-15,0 1-13 16,18-6-5-16,16-7-4 16,7-8 1-16,12-18-8 15,-1-10 9-15,10-6-12 16,-3-34-8-16,-6-14 4 16,-3-9-1-16,-19-2-4 15,-10 2 7-15,-14 8 5 16,-7 2 2-16,-22 3 9 15,-9 7 0-15,-16 10 1 16,-15 15 1-16,10 14 6 0,-7 4 9 16,-3 36 2-16,3 18-14 15,6 15-3-15,19 9-2 16,6 6-2-16,28 5-11 16,0 1-25-16,46-9-34 15,16-14-138-15,10-26-246 16</inkml:trace>
  <inkml:trace contextRef="#ctx0" brushRef="#br0" timeOffset="25038.18">11199 14923 1234 0,'0'0'239'16,"0"0"-223"-16,0 0-10 15,-6 138 14-15,-7-63 32 16,1 7-15-16,-4-2-20 15,4 8-4-15,0 6-13 16,-4 1-15-16,-3-11-10 16,13-12-34-16,6-33-59 15,0-28-269-15</inkml:trace>
  <inkml:trace contextRef="#ctx0" brushRef="#br0" timeOffset="25456.42">11695 14633 1316 0,'0'0'157'0,"0"0"-157"16,0 0 1-16,0 0-5 16,0 0 8-16,0 0 7 15,106-78-1-15,-50 40 3 16,-10-1-10-16,1 2-2 0,-7 5-1 16,-15 13 3-16,-10 6-6 15,-2 10 7-15,-13 3-2 16,0 0-1-16,0 14 38 15,0 28 0-15,0 18 6 16,0 12-20-16,0 6-17 16,0 2-4-16,0 7-1 15,0 10-3-15,0 7-11 16,0-7-35-16,6-11-52 16,16-23-16-16,2-27-258 15</inkml:trace>
  <inkml:trace contextRef="#ctx0" brushRef="#br0" timeOffset="25642.84">12536 15017 1004 0,'0'0'427'0,"0"0"-374"16,0 0-48-16,0 110 38 15,-12-25-20-15,-16 5 18 16,9-4-18-16,0-1-13 15,-2-13-10-15,14-6-15 16,7-23-41-16,0-14-40 16,19-17-161-16</inkml:trace>
  <inkml:trace contextRef="#ctx0" brushRef="#br0" timeOffset="25825.35">13138 15008 1439 0,'0'0'187'15,"0"0"-181"-15,0 0-6 16,0 0-17-16,0 0-71 16,0 0-131-16,-53 5-852 15</inkml:trace>
  <inkml:trace contextRef="#ctx0" brushRef="#br0" timeOffset="25951.25">13820 15047 1475 0,'0'0'125'0,"0"0"-125"16,0 0-1-16,0 0-35 16,0 0-69-16,0 0-418 15</inkml:trace>
  <inkml:trace contextRef="#ctx0" brushRef="#br0" timeOffset="26088.89">14524 14927 1497 0,'0'0'180'0,"0"0"-180"16,0 0-23-16,0 0-66 16,0 0-52-16,0 0-121 15,47 32-298-15</inkml:trace>
  <inkml:trace contextRef="#ctx0" brushRef="#br0" timeOffset="26589.1">16001 13992 1393 0,'0'0'111'15,"0"0"-84"-15,0 0-24 16,0 0 8-16,0 0-1 15,22 130 35-15,-16-33-15 16,0 7-22-16,0-5-8 16,-6-5 4-16,0-3-5 15,7-7 4-15,-1-14-6 16,16-6-19-16,-10-17-25 16,10-10-31-16,-4-17-41 15,4-16-205-15,-16-4-637 0</inkml:trace>
  <inkml:trace contextRef="#ctx0" brushRef="#br0" timeOffset="26814.19">16060 14359 1248 0,'0'0'223'0,"0"0"-218"16,0 0-5-16,0 0-2 15,0 0 2-15,155-89 2 16,-87 40 0-16,-15 1 4 16,-6 6-4-16,-7 7-4 15,-21 15-31-15,-4 10-26 16,-9 6-52-16,-6 4-147 0,0 0-337 16</inkml:trace>
  <inkml:trace contextRef="#ctx0" brushRef="#br0" timeOffset="27012.08">16122 14364 1433 0,'0'0'79'16,"0"0"-40"-16,115 82 31 16,-69-48-2-16,1-2-34 15,6 4-20-15,-7 8-14 16,7-3-2-16,-7 5-24 0,-5-5-37 15,-7-3-49 1,-12-8-130-16,-16-11-766 0</inkml:trace>
  <inkml:trace contextRef="#ctx0" brushRef="#br0" timeOffset="35508.58">18796 8011 1174 0,'0'0'89'0,"0"0"-89"16,0 0 1-16,0 0 0 16,0 0 5-16,0 0 6 15,0 0-5-15,149 0 10 16,-118 0 3-16,3 4 5 16,-6 8-9-16,-3 0-6 15,-3 4-9-15,-4 2-1 16,-8 6 2-16,-4 10-2 15,-6 5 17-15,0 6 7 16,-28 5 4-16,-6 3-9 16,0 5-18-16,3 2 5 15,3 3-6-15,9-10 1 16,4-4 0-16,15-10-1 0,0-11 1 16,0-7-1-16,15-7-6 15,4-7 6-15,9-7-13 16,-4 0 11-16,-2 0-7 15,-9 0 5-15,-7 0 3 16,-6 0 1-16,0 0 3 16,-6 0-2-16,-22 0-1 15,-3 0 5-15,-3 7 27 16,-1 7-6-16,17 6-6 16,-4 8-9-16,10 8-8 15,5 9-3-15,7 4 0 16,0 6-2-16,25-4-1 0,3 2 3 15,13-6-15-15,-7-5 6 16,-3-5-6-16,-3-5 7 16,-7-2 3-16,-8-5 1 15,-7-1 2-15,-6-1-2 16,-19 7 4-16,-30 2 28 16,-10 3 11-16,-22-5-25 15,0-2 17-15,10-5 5 16,3-9-22-16,21-5-14 15,29-9-19-15,18 0-62 16,18-23-210-16</inkml:trace>
  <inkml:trace contextRef="#ctx0" brushRef="#br0" timeOffset="36030.66">20022 8267 1054 0,'0'0'287'16,"0"0"-220"-16,0 0-44 15,0 0-12-15,0 0 6 16,0 0 3-16,0 0-17 16,6 89 16-16,0-21-3 0,0 16 3 15,-6 12-16 1,0 12 8-16,6 5 1 0,-6-1-11 16,0-3 1-16,0-11-1 15,0-14-2-15,0-19-2 16,0-18 1-16,7-15-7 15,-7-12-2-15,9-8-13 16,-3-7-20-16,-6-3-41 16,6-2-21-16,1-2-279 15</inkml:trace>
  <inkml:trace contextRef="#ctx0" brushRef="#br0" timeOffset="36234.54">19953 8897 701 0,'0'0'709'16,"0"0"-651"-16,0 0-58 16,0 0 3-16,0 0 0 15,155-130 12-15,-74 75-3 16,12 2-4-16,-6 0-6 15</inkml:trace>
  <inkml:trace contextRef="#ctx0" brushRef="#br0" timeOffset="36634.22">20034 8951 1230 0,'0'0'145'15,"0"0"-136"-15,0 0-9 0,0 0 0 16,0 0 2-16,0 0 15 15,121 118 12-15,-75-90-19 16,1-1-3-16,-7-3-7 16,-6-4-1-16,-9-2-2 15,3-4-9-15,-9-4-18 16,3-2 5-16,-4-4-1 16,4 2-12-16,-4-2-32 15,-2 2-51-15,-10 0-203 16</inkml:trace>
  <inkml:trace contextRef="#ctx0" brushRef="#br0" timeOffset="38134.91">18756 10038 1155 0,'0'0'98'16,"0"0"-87"-16,0 0-7 16,0 0 3-16,0 0 11 15,149-66 7-15,-109 58-7 16,0 4-8-16,-9 4-10 15,10 0 1-15,-13 0-1 16,-10 16-1-16,-2 10-4 16,-16 8 5-16,0 12 4 15,-16 12 12-15,-24 5-13 0,-7 1-1 16,1-8 0-16,6-7 8 16,9-3 16-16,9-7-13 15,9-6-9-15,13-4-2 16,0-5-2-16,0-7-5 15,35-6-4-15,11-9-1 16,7-2 2-16,-7 0 6 16,1-16 2-16,-13 2-16 15,-22 8 13-15,-5 4-11 16,-7 2 14-16,0 0-4 16,-7 8 8-16,-17 18 11 15,-11 13-5-15,8 7 7 0,8 3-7 16,3 4-10-16,16-4 3 15,0 2-2-15,0-1 1 16,7 1-4-16,8-4-1 16,-2 1-1-16,-7 3-6 15,-6-6 2-15,0 4 5 16,-6-7 3-16,-22-4 1 16,-3-1 12-16,-10-8 21 15,1 1-9-15,-13-5-7 16,-9-9 0-16,9-8-18 15,7-8-7-15,24 0-59 16,16-12-141-16</inkml:trace>
  <inkml:trace contextRef="#ctx0" brushRef="#br0" timeOffset="38703.01">20174 10142 1004 0,'0'0'226'0,"0"0"-167"0,0 0-32 16,0 0 18-16,0 0 4 16,0 0-15-16,-13 149-1 15,7-71-18-15,0 0-1 16,-4 9-11-16,4-3 9 15,0 1-7-15,-6 0-3 16,5-10-1-16,1-8 2 16,-3-12-3-16,9-11-1 15,0-9-5-15,0-12-41 16,0-7-33-16,15-9-103 16,-2-7-473-16</inkml:trace>
  <inkml:trace contextRef="#ctx0" brushRef="#br0" timeOffset="38908.94">20062 10645 1317 0,'0'0'71'0,"0"0"-71"15,0 0 0-15,0 0 0 16,158-49 0-16,-90 22 7 15,-3 4-3-15,-2-4-4 16,-11 5 0-16,-5 4-6 16,-7 3-36-16,-6 4-108 15,-21 7-370-15</inkml:trace>
  <inkml:trace contextRef="#ctx0" brushRef="#br0" timeOffset="39104.14">20276 10539 1164 0,'0'0'156'0,"0"0"-128"16,0 0-27-16,25 104 47 15,15-55 28-15,13 3-30 16,3 0-19-16,-4-2-17 16,1 1-10-16,-6-4-1 0,-7-2-2 15,-6-2-39-15,0 3-53 16,-21-2-170-16</inkml:trace>
  <inkml:trace contextRef="#ctx0" brushRef="#br0" timeOffset="40497.3">18650 13860 602 0,'0'0'188'0,"0"0"-102"15,0 0 33-15,0 0 35 16,0 0-51-16,0 0-45 16,0 0-22-16,-6-4-8 15,6 2-20-15,0-1-5 0,13 0 2 16,15-5 2-16,-4 2 17 16,10-3-5-16,1 9-7 15,5-5-11-15,-9 5 7 16,3 0-7-16,-6 0-1 15,-9 0 5-15,-13 5-11 16,3 7 6-16,-9 15 0 16,0 4 6-16,-15 10-3 15,-10 10 3-15,3-1-4 16,-3-3 11-16,10 0 0 16,2-1 9-16,13-11-17 15,0 0-3-15,0-7-2 0,7-10-2 16,14-7 0-1,4-6-13-15,9-5 15 0,0 0 2 16,7-4-2-16,-17-12-4 16,4 2-7-16,-9 4 3 15,-10 3 3-15,-9 7 5 16,0 0 2-16,0 0 31 16,0 12 14-16,-9 19 0 15,-10 10-41-15,7 5-1 16,3 2-5-16,9-8 0 15,0 0-1-15,0-4-3 16,21 4-5-16,-2 1-15 0,3-6 1 16,-10 5-2-16,4 4-1 15,-16-1 9 1,0-4 13-16,-10 2 4 0,-15-7 2 16,-9-4 0-16,0-2 0 15,-6-7 2-15,6-1-4 16,3-3-25-16,9-5-72 15,16-12-121-15,6 0-531 16</inkml:trace>
  <inkml:trace contextRef="#ctx0" brushRef="#br0" timeOffset="40964.74">20201 13735 991 0,'0'0'259'0,"0"0"-221"16,0 0-28-16,0 0-10 15,0 0 80-15,0 131 0 16,0-61-28-16,0 15-16 15,7 2-13-15,-7 5-2 16,0-3-14-16,0-4 8 16,0-5-11-16,6-10-3 15,-6-10-2-15,6-11 0 16,3-20 1-16,-2-11-43 16,-7-7-15-16,0-11-52 15,0-5-120-15,0-25-428 16</inkml:trace>
  <inkml:trace contextRef="#ctx0" brushRef="#br0" timeOffset="41152.12">20074 14177 1042 0,'0'0'330'16,"0"0"-285"-16,0 0-39 15,0 0 16-15,146-122 38 16,-84 89-40-16,-3 3-14 15,-6 5-6-15,3 2 0 16,-16 5-50-16,-15 4-35 16,3 6-51-16,-16 8-281 15</inkml:trace>
  <inkml:trace contextRef="#ctx0" brushRef="#br0" timeOffset="41379.54">20180 14258 1364 0,'0'0'101'15,"0"0"-100"-15,0 0 2 16,0 0 37-16,142 85 8 16,-89-40-30-16,6 4-12 0,3 8-4 15,-15-3-2 1,-1-6 0-16,-18-8-20 0,-3-8-42 15,-13-9-72-15,-12-11-351 16</inkml:trace>
  <inkml:trace contextRef="#ctx0" brushRef="#br0" timeOffset="41903.29">19178 12182 1296 0,'0'0'161'16,"0"0"-136"-16,0 0-24 15,0 0-1-15,0 0-7 16,0 0-25-16,0-6-54 0,6 6-120 16,-6 13-637-16</inkml:trace>
  <inkml:trace contextRef="#ctx0" brushRef="#br0" timeOffset="42035.05">19144 12655 1122 0,'0'0'247'16,"0"0"-203"-16,0 0-44 16,0 0-47-16,0 0-59 15,0 0-294-15</inkml:trace>
  <inkml:trace contextRef="#ctx0" brushRef="#br0" timeOffset="42177.55">19172 13078 753 0,'0'0'736'0,"0"0"-675"16,0 0-61-16,0 0-31 15,0 0-6-15,0 113-47 16,6-83-195-16</inkml:trace>
  <inkml:trace contextRef="#ctx0" brushRef="#br0" timeOffset="43356.53">19832 15480 948 0,'0'0'272'16,"0"0"-228"-16,0 0-24 16,0 0 6-16,0 0 28 15,0 0-10-15,-6 44 0 16,12 2-5-16,10 3-14 16,-4-3 1-16,1-6-16 15,8-8 4-15,-2-2-11 16,3-7 0-16,3-2-3 15,2-7 0-15,14-6 2 0,-1-4-2 16,7-4 0 0,5 0 3-16,10-8-1 0,-9-22 1 15,0-2 0-15,0-12-2 16,-7-2 1-16,10 2-2 16,-16 4 0-16,7 13-1 15,-16 13 1-15,3 14-2 16,-6 0 0-16,-3 5 1 15,3 18 1-15,0 8-2 16,-10 5 3-16,4 3-1 16,-3-2 1-16,-7 7 0 15,-3-4 1-15,-3-6 0 16,1-6 4-16,-7-18-6 16,0-6 1-16,12-4-1 15,0-6-4-15,16-28 3 0,13-16 1 16,5-8 0-1,-5 3-1-15,5 16 0 0,-12 17 2 16,0 14-2-16,-3 8 1 16,3 8 0-16,1 18 0 15,11 6 0-15,-6-9 10 16,7-4-7-16,-7-11-3 16,1-8-1-16,-1 0-1 15,7-27-1-15,-13-8-22 16,-10 3-58-16,-24 6-127 15</inkml:trace>
  <inkml:trace contextRef="#ctx0" brushRef="#br0" timeOffset="44023.35">20363 16714 621 0,'0'0'614'0,"0"0"-519"16,0 0-67-16,0 0 13 15,0 0 8-15,0 0 8 16,0 14-10-16,0 30-14 16,0 14-4-16,18 18-7 15,10 8-8-15,-9 0-1 16,9 11 3-16,-3 6-7 16,-4 8 2-16,-2 6-11 15,3-7 1-15,-10-14 0 16,-6-14-1-16,10-17 0 0,-10-19-2 15,0-21-9-15,0-14-33 16,-6-9-48-16,0-18-70 16,0-31-354-16</inkml:trace>
  <inkml:trace contextRef="#ctx0" brushRef="#br0" timeOffset="44302.12">20388 17325 1238 0,'0'0'185'0,"0"0"-153"16,0 0-30-16,0 0 10 15,189-130 56-15,-112 59-25 16,13-1-11-16,3 0-17 15,-6 7-5-15,-15 10-9 16,-4 11-1-16,-22 18-2 16,-11 12-42-16,-11 5-28 15,-14 9-36-15,-10 9-125 16,-10 23-476-16</inkml:trace>
  <inkml:trace contextRef="#ctx0" brushRef="#br0" timeOffset="44571.11">20589 17249 1282 0,'0'0'180'0,"0"0"-149"15,0 0-11-15,75 138 64 0,-23-70-26 16,14 6-18 0,2-1-30-16,6-1-8 0,-9-10 2 15,-3-8-8-15,-9-14-24 16,0-14-28-16,-13-17-76 16,-6-9-236-16</inkml:trace>
  <inkml:trace contextRef="#ctx0" brushRef="#br0" timeOffset="44998.6">21666 16276 85 0,'0'0'0'16</inkml:trace>
  <inkml:trace contextRef="#ctx0" brushRef="#br0" timeOffset="45810.5">21666 16276 105 0,'-47'-24'350'15,"47"24"-161"-15,0 0-52 16,0 0-77-16,0 0-29 16,0 0-19-16,0 0 2 15,0 0 31-15,-6 0 42 16,6 0 32-16,0 0-29 15,0 0-18-15,0 0-6 16,0 0-16-16,0 0-15 16,0 0-16-16,0 0-8 0,0 0-11 15,0 0 0-15,0-2 1 16,0 1-1-16,6-8 0 16,7-1 9-16,8-2 8 15,-2 2-4-15,-7 2-5 16,10 2-5-16,-10-2 3 15,10 4-5-15,-9-1 1 16,5 0-2-16,-8 5 6 16,2 0-6-16,-12 0 0 15,0 0 0-15,0 0 1 16,0 0 5-16,0 0-5 16,0 0 8-16,0 0-2 15,0 0 20-15,0 0-13 0,-12 0-12 16,-10 0 0-16,3 7-4 15,-9 5 2-15,0 5-3 16,-3 5 2-16,-3 6-1 16,0 2 2-16,9 2 0 15,-3 1-3-15,7 4 1 16,8 2 2-16,13-1 0 16,0 3 0-16,0-14-2 15,0-8 4-15,13-7-4 16,15-7-1-16,-1-5 2 15,4 0-3-15,10-24 4 16,-1-15 3-16,0-14 0 0,-5-1 3 16,-7-1-2-16,-10 11-4 15,-5 18 3-15,-4 8-3 16,-9 18 1-16,0 0 9 16,0 0 6-16,0 0 2 15,0 4-5-15,0 29-8 16,0 18-2-16,0 18 0 15,0 7 0-15,0 8-3 16,0 0 0-16,0-3-21 16,-9-13-15-16,9-10-25 15,0-18-15-15,0-17-59 16,0-11-382-16</inkml:trace>
  <inkml:trace contextRef="#ctx0" brushRef="#br0" timeOffset="121038.09">20716 9186 1386 0,'0'0'82'0,"0"0"-82"16,0 0-11-16,0 0 11 16,0 0 0-16,146 28 12 15,-84-28 2-15,-9 0-7 0,0 0-2 16,0 0-2-16,-13 0-2 15,0 0-1-15,-6 0 0 16,-6 0-26-16,-3 0-19 16,-3 0-32-16,-22 0-81 15,0 0-254-15</inkml:trace>
  <inkml:trace contextRef="#ctx0" brushRef="#br0" timeOffset="121265.5">20689 8911 1381 0,'0'0'118'16,"0"0"-83"-16,0 0-32 16,0 0-3-16,0 0 2 15,0 0-1-15,142-2 6 16,-70 4-7-16,2 2 0 15,-15 2-50-15,3-4-72 16,-15-2-295-16</inkml:trace>
  <inkml:trace contextRef="#ctx0" brushRef="#br0" timeOffset="121977.65">22041 8356 1149 0,'0'0'157'0,"0"0"-103"16,0 0-16-16,0 0 15 15,0 0 0-15,0 0-16 16,0-2-15-16,0 2-7 16,0 0-3-16,0 0 4 15,0 11-4-15,-28 40-7 16,-12 25 3-16,-7 21 1 15,7 4-7-15,0-12 3 16,21-15-3-16,13-12-2 0,6-10 0 16,6-8 3-16,19-7-3 15,9-12-1-15,13-6 0 16,15-10 0-16,-3-9-4 16,9 0-28-16,-3-2-58 15,-3-24-102-15,-9-4-603 16</inkml:trace>
  <inkml:trace contextRef="#ctx0" brushRef="#br0" timeOffset="122165.04">22655 8360 1436 0,'0'0'107'16,"0"0"-96"-16,0 0 3 15,0 0 20-15,-52 197 24 16,17-79-15-16,-5 9-24 0,6 8-10 15,9 3-4-15,-9 9-5 16,0-1-15-16,6-3-32 16,3-5-52-16,3-8-145 15,16-16-525-15</inkml:trace>
  <inkml:trace contextRef="#ctx0" brushRef="#br0" timeOffset="125217.13">17078 8883 805 0,'0'0'184'0,"0"0"-48"15,0 0-74 1,0 0 46-16,0 0 12 0,0 0-26 15,0 0-29-15,-66-9-28 16,66 9-22-16,0 0-13 16,13 0 0-16,21 0 0 15,19 0 0-15,6 0-2 16,9 0 0-16,-15 7-14 16,-7-2-51-16,-12 0-59 15,-6-1-103-15,-15-4-556 16</inkml:trace>
  <inkml:trace contextRef="#ctx0" brushRef="#br0" timeOffset="125540.77">17465 8596 1322 0,'0'0'130'15,"0"0"-130"-15,0 0 0 16,0 0 0-16,0 0 13 15,134 28 15-15,-88-37 3 16,10-28-5-16,-3-9-2 16,0-10-15-16,-7-2-7 15,-6 4 8-15,-12 8 4 16,-15 11 13-16,-7 15-8 16,0 13 11-16,-6 7-6 15,0 0-9-15,0 19-15 16,-6 53-1-16,-13 39 0 15,-9 29 1-15,4 9 1 0,8-7-1 16,4-9-28-16,12-5-29 16,0-4-53-16,0-13-88 15,0-20-556-15</inkml:trace>
  <inkml:trace contextRef="#ctx0" brushRef="#br0" timeOffset="125891.17">16783 10703 1254 0,'0'0'150'16,"0"0"-91"-16,0 0-15 16,0 0-24-16,0 0-8 0,0 0 10 15,74-9 11 1,-27 9-7-16,6 0-23 0,-7 0-3 15,-6 0-2-15,1 0-29 16,-7 0-62-16,-6 2-188 16</inkml:trace>
  <inkml:trace contextRef="#ctx0" brushRef="#br0" timeOffset="126210.36">17431 10430 1317 0,'0'0'210'0,"0"0"-175"0,0 0-35 15,0 0-5-15,0 0 5 16,127-139 8-16,-71 79-4 16,-9 2 1-16,-16 12-2 15,-9 15-1-15,-16 17 12 16,-6 12 34-16,0 2 10 15,0 0-21-15,0 18-22 16,-13 26-10-16,-2 22-4 16,-4 17-1-16,7 9 1 15,-4 6-1-15,10 8-16 16,0 10-26-16,-7 11-29 16,-2 10-12-16,-4-1-33 15,-9-8-371-15</inkml:trace>
  <inkml:trace contextRef="#ctx0" brushRef="#br0" timeOffset="126767.99">16898 14195 1315 0,'0'0'76'16,"0"0"-58"-16,0 0 22 15,0 0 12-15,0 0-10 16,0 0 7-16,-13-2-9 16,13 2-16-16,0 0-11 15,0 0-5-15,19 0-3 16,9 0-5-16,6 0 0 15,12 0-8-15,1 0-40 0,0 0-45 16,-1-2-42 0,-6-4-247-16</inkml:trace>
  <inkml:trace contextRef="#ctx0" brushRef="#br0" timeOffset="127079.33">17366 13868 1194 0,'0'0'423'16,"0"0"-358"-16,0 0-51 16,0 0-5-16,0 0-8 15,0 0 0-15,53-66-1 16,-13 26 0-16,13-4 0 16,-13 1 0-16,-6 11-8 15,-15 8 5-15,-4 14 2 0,-15 8 1 16,0 2 1-16,0 0 8 15,0 29 16-15,0 33-5 16,-15 33-12-16,3 26-3 16,5 8 2-16,1-7-5 15,6-8-2-15,0-11-9 16,0-19-37-16,13-16-61 16,21-27-83-16,0-24-542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48:33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19848 10749 706 0,'0'0'225'0,"0"0"-157"0,0 0-23 16,0 0 22-16,0 0-13 15,0 0-23-15,0 0-23 16,0-7-3-16,0 0-3 15,6-2-2-15,0 3 12 16,0-4-11-16,1 0 6 16,14-4-1-16,-8-3 10 15,8 0-7-15,-2 1 5 0,0-5-4 16,9 3-3 0,-7 1 0-16,-2 1 1 0,0 2 4 15,2 3-11-15,-2 3 3 16,3 1-1-16,2 2-6 15,-2 1 3-15,6 0 0 16,-3 0 1-16,3-1 0 16,-3-4 4-16,3 4 4 15,-1 0 24-15,-2 1-27 16,-3 4 5-16,-3 0-9 16,-4 0 1-16,-2 2-2 15,-1 12 0-15,10 4 16 16,-4 3-12-16,4-4 1 15,-3 1-6-15,2-4 0 16,-2-3 4-16,0-6-3 16,2 2-1-16,-2-5 2 15,3-2 2-15,-4 0-4 0,4-2 14 16,3-21-6-16,-4-3 20 16,-2-4-10-16,3 2 3 15,-10 0-10-15,1 1-7 16,-4 10 1-16,-3 5-5 15,0 4 5-15,-6 2-3 16,7 0 6-16,-7 2-7 16,0 4 8-16,0 0-7 15,0 0-2-15,0 0 0 16,0 0-1-16,0 16-1 0,0 9 1 16,0 8-2-1,6 4 6-15,0-4-3 0,9 0 1 16,-8-5-2-16,5-5 1 15,10-4 0-15,-4-7-1 16,4-5 0-16,3-4 0 16,3-3 2-16,6 0-1 15,-3-8 3-15,9-15-1 16,1-2 0-16,5-8-4 16,-6-1 2-16,7 2 0 15,0 3 0-15,-7 4 0 16,-6 11 0-16,-6 7 0 15,-3 7-3-15,-10 0 7 16,4 0-8-16,-7 0 3 16,4 9-3-16,-4 5 3 0,1 0 1 15,-4 0-3 1,3-2 10-16,-12 2-11 0,7-2 8 16,-7 6-8-16,0-2 4 15,0 6 0-15,0-3-6 16,0-3-8-16,-7 2-30 15,-14-6-90-15,-4-2-698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50:23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7650 7550 118 0,'0'0'505'15,"0"0"-334"-15,0 0-81 0,0 0-3 16,0 0-5 0,0 0-19-16,0 0 19 0,0 0-35 15,0 0 1-15,-22-9-10 16,16 9 5-16,6 0-13 16,0 0-2-16,0 0-2 15,0 0-2-15,0 0-1 16,0 0-13-16,0 0 10 15,0 0-16-15,0 0 0 16,0 0-4-16,0 0-1 16,0 0-3-16,0 0-3 15,19 0 6-15,2 0 2 0,-2 0-4 16,9 0 6 0,0 0-4-16,-3 2 2 0,9 3-2 15,-6-5-1-15,3 0 2 16,-3 0-1-16,-7 0 3 15,-2 0-4-15,-13 0 5 16,0 0-4-16,1 0 5 16,-7 0-6-16,0 0 5 15,0 0-1-15,0 0-2 16,0 0 0-16,9 0-2 16,-9 0 5-16,6 0-5 15,0 0 5-15,1 0 1 16,-1 0-2-16,0 0-1 15,3 0 0-15,-3 0 2 16,1 0-3-16,-1 0 1 0,0 0-6 16,0 0 12-16,-6 0-10 15,6 0 8-15,-6 0-7 16,0 0 5-16,0 0-1 16,0 0-1-16,0 0-1 15,0 0-23-15,0 0-77 16,0 0-269-16</inkml:trace>
  <inkml:trace contextRef="#ctx0" brushRef="#br0" timeOffset="21024.91">5581 14869 116 0,'0'0'193'0,"0"0"-130"15,0 0 11-15,0 0-6 16,0 0-25-16,0 0-24 16,0 0 16-16,0 0 42 15,-31 0 1-15,31 0-14 16,-6 0-28-16,6 0 8 16,0 0-17-16,0 0 20 15,0 0 10-15,0 0 21 16,0 0-10-16,0 0-21 15,0 0-3-15,0 0-10 16,0 0-8-16,0 0-15 16,0 0 10-16,0 0-11 15,0 0 5-15,0 0-3 16,0 0-6-16,6 8-6 16,19 12 1-16,9 10 7 0,6 5-6 15,13 11-1-15,3-5 3 16,9 5-5-16,3 0 1 15,-3-1 0-15,3-10 0 16,-9 2 2-16,3-16-4 16,-3-2 4-16,0-6-3 15,-3-4 6-15,-3-4-8 16,0-2 5-16,-1-3-2 16,10 0 0-16,-3 0 0 15,10-3-2-15,2-20 7 16,3 0-7-16,7-6 5 15,-6 0-4-15,5-1 5 0,-8 4-5 16,2-2 1-16,0 4 0 16,-2 2 0-16,2-3-2 15,7 6 0-15,12-8 4 16,9 6 2-16,4 1 4 16,9 3-8-16,-16 10 3 15,-12 2-5-15,-7 5 3 16,1 0-1-16,-16 0 0 15,3 12 1-15,-2 2 0 16,-4 3 2-16,-10 5-3 16,1 6 3-16,9 7 4 15,-9 11-1-15,0 0 15 16,-1 5-1-16,4-2-9 0,-15-3-1 16,-1-11-8-1,-15-3 3-15,-4-15-2 0,-8-2 1 16,-1-12-3-16,-12 1 5 15,6-4-2-15,-6 0-1 16,0 0 2-16,0 0-3 16,0 0 4-16,0 0-4 15,0 0 7-15,0 0-8 16,0 0-2-16,10 0-2 16,2-7 3-16,7-13-3 0,9-5 6 15,0 3-6 1,3-1 6-16,3 0-6 0,6 0 5 15,0 2-4-15,7-5 2 16,6 2-2-16,2 2-1 16,4-1 3-16,16 1 0 15,-10 0 0-15,16-4 0 16,-7 2 0-16,1 2-1 16,2 2 3-16,-2 1-3 15,-1 6 1-15,1 3 0 16,-4 1 0-16,-3 2-2 15,-3 5 1-15,10-3 2 16,-7 0 1-16,3 1 1 16,10 1-6-16,0-2 4 15,5 1-1-15,-5 2 0 0,-6 2 4 16,-4 0-5 0,10 0 3-16,-1 0 2 0,7 0 1 15,0 0 8-15,0 6-11 16,0-1 3-16,-13-5-5 15,1 7 0-15,-10-2 2 16,3 2-2-16,6 0 12 16,4-1-7-16,3-3-3 15,6-3 0-15,15 0 2 16,-3 0-2-16,7 0-3 16,-4 0 3-16,-3 0-1 15,-6 0-1-15,4 0 1 0,2 3-5 16,-6 8 8-1,6 1-4-15,-3 2 4 0,-9 1-8 16,-15-4 2-16,-10-1 2 16,-10 0 0-16,1-3 4 15,-6-2-8-15,-1-5 6 16,1 0-4-16,-7 0 4 16,-6 0 2-16,-6 0-3 15,-16 0-2-15,-5 0 1 16,-7 0-2-16,0 0-6 15,0 24-84-15,-35 14-299 16</inkml:trace>
  <inkml:trace contextRef="#ctx0" brushRef="#br0" timeOffset="28517.41">23598 5011 952 0,'0'0'112'0,"0"0"-107"15,0 0-5-15,0 0 33 16,0 0 51-16,0 0-36 15,0 0-5-15,13-11-8 16,-13 11-4-16,0 0 2 16,0 0-5-16,0 0 0 15,0 0-4-15,0 0 9 0,0 0-3 16,-19 0-4 0,-3 8-19-16,-9 11-6 0,4 3-2 15,-1 0 3 1,3 4-4-16,9-2 0 0,4 2 1 15,6 0 2-15,6-3-2 16,0 1 1-16,0-4-4 16,28 1 1-16,-4 2 1 15,11-5 2-15,-1 0 0 16,0-1-3-16,-9-3 5 16,-4 1-4-16,-8-3 0 15,-7 2 2-15,0 0-1 16,-6 6-1-16,0 7 2 15,-18 6 2-15,-17 3 2 16,-5-1-3-16,0-9 3 0,6-9-2 16,9-7 6-16,19-5-2 15,-4-5-5-15,10 0-1 16,0 0-8-16,0 0-5 16,10 0 4-16,8 0 8 15,4 0 1-15,-3-2-1 16,-1 2 0-16,-2 0 1 15,-4 0 0-15,-6 0-3 16,0 11 3-16,4 6 0 16,-10 3 0-16,0 8 2 15,0 2 9-15,-16 4-4 16,-2 6 1-16,-16-2-3 16,6 2-2-16,-3-4 1 15,3-8-2-15,6-4-2 0,10-5-33 16,5-9-57-16,7-10-170 15</inkml:trace>
  <inkml:trace contextRef="#ctx0" brushRef="#br0" timeOffset="29505.2">23986 5007 1299 0,'0'0'102'0,"0"0"-82"16,0 0-4-16,0 0-8 16,0 0 11-16,0 0-10 15,-6-4-9-15,31 4 3 16,9 2 2-16,6 10 3 15,-6 0-2-15,0 0-4 16,-9 2-1-16,3 0-2 0,-9 2 5 16,3 0-1-16,-4 0-3 15,-9-4 0-15,-2-2 1 16,-7-2-1-16,0 4 8 16,0 4 6-16,-28 8 22 15,-6 5-18-15,-7 0-7 16,10 0-3-16,-3-1 10 15,12-5-10-15,10 0-5 16,0-1-3-16,12-2-6 16,0-1 6-16,0-2-4 15,0-5 3-15,12 0-2 16,10-2-5-16,-4-3-9 0,-5-2 14 16,-7-1-1-1,3-2-1-15,-9 0 0 0,0 0 5 16,0 0 7-16,0-2-4 15,0 4 11-15,-9 2 0 16,3 2 4-16,-13 3-15 16,13 1-3-16,0-3 0 15,-4 2-2-15,10 5-2 16,0 3-2-16,0 4 5 16,0 3-2-16,0-1 0 15,22 1-15-15,-9 3 9 16,8-1-4-16,-8 0-8 15,-1 0 12-15,-6 4 1 16,-6 2 8-16,0 0 0 0,0 0 5 16,-18-2-5-16,-10-4 29 15,-3-2 6-15,-10-1-2 16,7-5-6-16,0-4-9 16,16-6-18-16,2-2-10 15,16 4-70-15,0 0-117 16,16 2-506-16</inkml:trace>
  <inkml:trace contextRef="#ctx0" brushRef="#br0" timeOffset="31460.49">22910 6488 344 0,'0'0'87'16,"0"0"-87"-16,0 0 0 0,0 0 34 15,0 0 49-15,0 0 36 16,40-23-31-16,-21 11-13 15,-4 1-15-15,-2 1 39 16,-1 3-34-16,-6 3 12 16,-6 1-37-16,9 1 10 15,-9 2 24-15,0-2-4 16,0 2-19-16,0 0-6 16,0 0-3-16,0 0-8 15,0 0 5-15,-15 0-11 16,-4 2-18-16,-15 14-10 15,-6 6 2-15,-7 10-2 0,-5 9 0 16,-10 5 0-16,-10 6 2 16,4 2-3-16,-6 2 7 15,8 0-10-15,4-3 4 16,10 1 0-16,5-6-7 16,1 2 4-16,-7-1-6 15,0-2-4-15,-3 2 7 16,-3-1-6-16,-3 1 1 15,-3-5-1-15,6-1 9 16,-3-5-9-16,16-8 3 16,5-10 8-16,23-8-1 15,2-8-3-15,10-4-25 16,6 0-17-16,0-12-161 0</inkml:trace>
  <inkml:trace contextRef="#ctx0" brushRef="#br0" timeOffset="32049.68">21672 7113 116 0,'0'0'851'0,"0"0"-742"16,0 0-69-16,0 0 40 16,0 0 37-16,0 0-18 0,0-3-26 15,0 3-30-15,0 0-11 16,0 0-5-16,0 0 0 15,-19 14-17-15,-9 16-8 16,-12 13 0-16,0 9-4 16,-7 4 3-16,7 8-2 15,6 4 1-15,9-2 0 16,3-4-2-16,22-9 2 16,0-11-3-16,34-6 1 15,13-6 1-15,15-7 0 16,3-4 1-16,10-9 0 15,-10-4 0-15,9-6-28 0,-12 0-49 16,-9 0-84-16,-19-9-657 16</inkml:trace>
  <inkml:trace contextRef="#ctx0" brushRef="#br0" timeOffset="33938.44">19727 8584 967 0,'0'0'188'0,"0"0"-139"16,0 0-11-16,0 0 1 15,0 0 18-15,0 0-21 0,34-46-10 16,6 26 14-16,-2 1-24 16,2 5 4-16,9 1-17 15,-11 5 2-15,-4 6-5 16,0 2 5-16,0 0-2 16,-15 0-2-16,2 0 3 15,-14 0-4-15,-1 0 4 16,-6 0 2-16,0 0 40 15,0 0-3-15,0 0 7 16,-19 0-21-16,-15-4-20 16,-6 2-9-16,-1-1 2 15,-5 3 0-15,-1 0 1 16,-8 12-6-16,2 22-1 16,0 15 4-16,7 9-2 15,5 4 2-15,19 3-1 0,10-4 0 16,12-6 0-16,6-9-9 15,28-11 8-15,13-14-19 16,15-17 11-16,9-4 0 16,10-25 5-16,6-24-2 15,-6-9-7-15,-13 0-3 16,-9 1-8-16,-25 15 8 16,-16 16 15-16,-11 14-3 15,-7 12 10-15,0 0 19 16,-7 7 26-16,-17 24-32 15,-11 13-18-15,8 7 0 16,2 4-1-16,15 1 1 0,10-7-9 16,0-1-51-16,41-14-61 15,15-18-235-15</inkml:trace>
  <inkml:trace contextRef="#ctx0" brushRef="#br0" timeOffset="34270.37">20710 8736 1398 0,'0'0'73'0,"0"0"-73"15,0 0-26-15,0 0 12 16,0 0 14-16,0 0 3 15,140-126-1-15,-94 86-2 16,-5 13 3-16,-23 10-3 16,-2 11 3-16,-10 6 5 15,-6 0 26-15,0 20 13 16,-6 29-9-16,-16 14 11 16,4 7-23-16,-10-5-21 15,3-12-5-15,9-7-3 16,16-5-71-16,0-11-85 15,6-9-449-15</inkml:trace>
  <inkml:trace contextRef="#ctx0" brushRef="#br0" timeOffset="35604.58">23785 6673 186 0,'0'0'141'16,"0"0"-141"-16,0 0-3 15,0 0 3-15,0 0 70 0,0 0 11 16,0-3-59-16,0 3-20 15,0 0 3-15,0 0-3 16,0 0-2-16,0 0 3 16,0 0-6-16,0 0 1 15,0 0 2-15,0 0-2 16,0 0 4-16,0 0 0 16,0 0 40-16,0 0 7 15,0 0-6-15,0 0 5 16,0 0-28-16,0 0 11 15,0 0 5-15,0 0-21 16,0 0 8-16,0 0-4 0,0 0 39 16,0 0 4-16,0 0 2 15,0 0 4-15,0 0-9 16,0 0-17-16,0 0 2 16,0 0-3-16,0 0-10 15,0 0 6-15,0 0-22 16,0-3 1-16,0 3-11 15,0 0-1-15,0 0-3 16,0 0 1-16,0 0-2 16,0 0 2-16,0 0-5 15,0 0 6-15,0 0-3 16,0 0 1-16,0 0-2 16,0 0-7-16,0-2-45 0,0-4-221 15</inkml:trace>
  <inkml:trace contextRef="#ctx0" brushRef="#br0" timeOffset="38786.32">19572 9458 811 0,'0'0'273'0,"0"0"-229"0,0 0-16 15,0 0 45 1,0 0 30-16,0 0-45 0,0-18-24 16,0 18-13-16,0 0 9 15,0 0 0-15,0 0 1 16,0 0-10-16,0 0 1 16,0 4-9-16,-25 24-1 15,-3 15-11-15,-6 15 3 16,-6 10-1-16,9 10-2 15,-10 13 5-15,-8 9-3 16,2 16-3-16,-6 8 0 16,1 8 0-16,-17 7-1 15,4 0 3-15,-3-5 0 16,3-6 1-16,3-14 13 16,3-7-1-16,12-14-6 0,1-6-4 15,12-13-1-15,6-10-1 16,3-9 1-16,9-11 6 15,-2-7-9-15,12-8-2 16,-1-5 3-16,-2-10-2 16,9-6 2-16,0-5-2 15,0-3 0-15,0 0 0 16,0 0 0-16,0 0-8 16,0 0 2-16,0 0-12 15,0-13 13-15,9 3-6 16,-2 1-6-16,-7 4-29 15,6-1-1-15,-6-4-31 0,0-4-119 16,0 3-518-16</inkml:trace>
  <inkml:trace contextRef="#ctx0" brushRef="#br0" timeOffset="40726.64">18207 11482 24 0,'0'0'253'15,"0"0"-166"-15,0 0-37 16,0 0-4-16,0 0 39 16,0 0 3-16,0-4 10 15,0 4-20-15,0 0-7 16,0 0 22-16,0 0-10 16,0 0 8-16,0-2-30 15,0 2 8-15,0 0-3 0,0 0-14 16,0 0-7-16,0 0-2 15,0 0-2-15,0 0-22 16,0 0 1-16,0 0-9 16,0 21 0-16,0 16-9 15,0 15 18-15,9 9-8 16,-3 4-5-16,7 2-7 16,8-3 2-16,-8-9-4 15,5-12 4-15,10-13-4 16,0-12 5-16,13-16-3 15,5-2 2-15,19-18-1 16,10-30 13-16,5-14-3 0,-14-3 3 16,-20 11-11-1,-12 22-6-15,-21 16 1 0,-4 14-33 16,-9 2-51-16,-16 14-59 16,-8 22-783-16</inkml:trace>
  <inkml:trace contextRef="#ctx0" brushRef="#br0" timeOffset="41433.61">17956 12571 818 0,'0'0'310'0,"0"0"-213"16,0 0-52-16,0 0 51 15,0 0-12-15,0 0-18 16,-41 25-37-16,13 18-17 16,0 23 0-16,4 18 14 15,2 18 5-15,9 15-1 16,1 5-15-16,12 11-11 16,0-4 1-16,19-16-1 15,15-21-8-15,6-27 3 0,13-29 0 16,0-16 0-16,2-17-3 15,-8-3 2-15,-1-12-14 16,-11-24 6-16,-17-6-3 16,-5-9 12-16,-13-6-2 15,0 1 3-15,-13 2 0 16,-15 6-3-16,-12 12-3 16,-7 14 6-16,1 13 1 15,-1 9 3-15,-5 23 11 16,11 33-6-16,1 24-4 15,12 12-5-15,28 0-2 16,0-7-5-16,28-13-37 0,31-19-80 16,15-14-141-1,7-25-652-15</inkml:trace>
  <inkml:trace contextRef="#ctx0" brushRef="#br0" timeOffset="53372.3">18517 13517 1020 0,'0'0'201'16,"0"0"-136"-16,0 0-41 15,0 0-2-15,0 0 27 16,0 0-6-16,12-16-20 15,16-6-1-15,3-7-7 16,3-3-7-16,-6-2-3 16,7-4-2-16,-4-3-2 15,3 2 3-15,0 10-3 16,-16 9-1-16,-11 8 0 16,2 12-1-16,-9 0 1 15,0 2 2-15,0 33 0 16,-9 18 5-16,-4 15 1 0,1-1 2 15,-1-1-4-15,-2-11 6 16,9-6-3-16,-1-11-4 16,7-4-5-16,0-12 0 15,0-2-1-15,0-8-3 16,0-3-4-16,0 0-21 16,7-6-20-16,5 2-15 15,-3-3-66-15,-2-2-188 16,-1 0-416-16</inkml:trace>
  <inkml:trace contextRef="#ctx0" brushRef="#br0" timeOffset="55330.67">20248 9622 166 0,'0'0'924'15,"0"0"-807"-15,0 0-76 16,0 0 24-16,0 0 5 15,0 0-11-15,0 0-4 16,0 0-22-16,6 0-17 16,0 25-2-16,10 22 18 0,3 16 13 15,2 12-36 1,-8 7 0-16,5 12-1 0,4 4-8 16,-3 4 3-16,-4-3-3 15,-2-13-1-15,-7-3 1 16,0-2 0-16,0 7 2 15,0 5-4-15,-6 1 2 16,0 2 0-16,0-1 0 16,0-8 2-16,0-10-4 15,-6-13 4-15,0-19-3 16,6-16 3-16,0-12-4 16,0-8 0-16,0 0-5 15,0-1 0-15,0-3-1 16,0 5 8-16,0 0-15 15,6 1-3-15,0-3-10 0,4-4 2 16,-4-1-16-16,-6-3-14 16,6 0 18-16,-6 0-40 15,0 3-91-15,0 5-343 16</inkml:trace>
  <inkml:trace contextRef="#ctx0" brushRef="#br0" timeOffset="55748.22">20028 11534 1125 0,'0'0'241'0,"0"0"-181"15,0 0-13-15,0 0 3 16,0 0 7-16,0 0-9 16,-13-14-23-16,13 26-21 15,0 28-3-15,19 21 9 16,9 16-7-16,-3 7 3 0,9 1-4 15,0-5 1 1,6-10-3-16,1-16-1 0,11-18 1 16,7-19 1-16,16-17-1 15,5-13 1-15,1-37-1 16,-10-13-3-16,-9-10 2 16,-9 8-19-16,-25 10-29 15,-15 18-45-15,-13 24-51 16,0 13-449-16</inkml:trace>
  <inkml:trace contextRef="#ctx0" brushRef="#br0" timeOffset="56416.54">20000 12939 1336 0,'0'0'122'0,"0"0"-102"16,0 0-11-16,0 0 6 15,0 0 16-15,0 0-5 16,6 35-15-16,3 20-6 15,4 24 5-15,-7 9 5 16,6 9-9-16,4 1 7 16,-4-6-3-16,7-6 5 15,9-17-14-15,0-18 0 0,3-14-1 16,9-16 0-16,0-12-1 16,1-9-4-16,-1 0 4 15,7-24-2-15,-7-14-1 16,-12-10 1-16,-10-5-1 15,-2-1-11-15,-16 4-3 16,0 0 5-16,-16 2-6 16,-24 10 3-16,0 8 16 15,-13 12 0-15,-6 13 14 16,-3 5 17-16,9 0-15 16,7 26-2-16,12 17-10 15,9 18-4-15,3 12 0 16,16 7-6-16,6-8-20 0,0-13-39 15,34-19-28 1,25-20-45-16,22-20-57 0,6 0-474 16</inkml:trace>
  <inkml:trace contextRef="#ctx0" brushRef="#br0" timeOffset="57034.98">20729 13271 973 0,'0'0'231'15,"0"0"-211"-15,0 0 9 16,0 0 32-16,0 0-5 16,0 0-21-16,-19 0-7 15,19 0-20-15,0 0 2 16,0-3-10-16,0 0-6 16,6-6 2-16,22-3 4 15,3-3 2-15,10-2 7 16,-1 3 2-16,7 0-7 15,-13 9 2-15,0 2-5 0,0 3 4 16,-9 0-2 0,3 15-1-16,-10 16 8 0,-2 18-1 15,-10 11 6-15,-6 8-8 16,0 9 3-16,-15-2-2 16,-4-4 4-16,-15-6-1 15,0-8 6-15,-7-15-4 16,10-12-2-16,-9-16-2 15,0-14-1-15,6 0-8 16,6-25-15-16,9-21-11 16,7-8-16-16,12 3 17 15,0 11 9-15,12 15 15 16,0 14-3-16,16 11 4 16,0 0 5-16,9 18 11 0,13 13 17 15,3 5-25-15,0-3-4 16,-1-8-4-16,10-4-29 15,-9-7-67-15,0-11-128 16,-13 0-883-16</inkml:trace>
  <inkml:trace contextRef="#ctx0" brushRef="#br0" timeOffset="58507.33">20850 9881 1093 0,'0'0'171'0,"0"0"-109"16,0 0-39-16,0 0-12 15,0 0-3-15,0 0 20 16,0 0 20-16,-19-9-5 15,19 9-13-15,0 4-17 0,19 26-3 16,21 22 21-16,19 22 11 16,16 22-29-16,5 15-5 15,1 10-8-15,6 7 3 16,0 2-4-16,-7 8 1 16,-8 5-2-16,-4-1-4 15,-9 2 4-15,-3-6 2 16,-10-7 0-16,-5-13 2 15,-10-11 2-15,3-18 5 16,-6-14-6-16,-4-21-3 16,-8-21 2-16,-4-16 0 15,-5-11-2-15,-7-6 0 0,0 0 3 16,0 0-3 0,0 0 8-16,0 0-8 0,0 0-2 15,0 0-49-15,0 0-69 16,-7 0-133-16,-5 0-935 15</inkml:trace>
  <inkml:trace contextRef="#ctx0" brushRef="#br0" timeOffset="59042.19">21545 11957 526 0,'0'0'508'0,"0"0"-355"0,0 0-106 16,0 0-14-16,0 0-14 15,0 0 18-15,-6-10-18 16,40 36 24-16,0 12 39 15,6 10-21-15,7 5-34 16,-7-2-4-16,-9 2-4 16,3-5-8-16,0-7 2 15,0-6-6-15,-9-9-2 16,9-9-2-16,0-12 5 16,1-5-5-16,11-10 9 15,7-29 2-15,-7-20-1 16,7-13-8-16,-13-10-4 0,-12-3-2 15,-9 11-33-15,-13 16-55 16,-6 26-73-16,0 30-299 16</inkml:trace>
  <inkml:trace contextRef="#ctx0" brushRef="#br0" timeOffset="59631.4">22140 12796 1117 0,'0'0'175'0,"0"0"-168"16,0 0 8-16,0 0 55 16,0 0-2-16,0 0-21 15,-18 83-27-15,8-8 1 0,4 9-15 16,0 4 3-16,6 4 5 15,0 1 18-15,0 0-12 16,0-8-2-16,22-13-17 16,-4-18-1-16,10-19 1 15,-3-15-2-15,9-15 1 16,0-5-7-16,0-13-3 16,-3-30-3-16,4-17 12 15,-7-11-6-15,-10-4-1 16,-12 3-11-16,-6 6-10 15,0 16-2-15,-18 11 15 16,-10 12 16-16,-13 16 14 16,-5 11 6-16,-7 0-10 15,7 23 9-15,-7 20-16 16,6 11 6-16,7 12 2 0,12 4 1 16,28-5-12-16,0-5-21 15,47-14-33-15,27-16-65 16,1-23-84-16,11-7-753 15</inkml:trace>
  <inkml:trace contextRef="#ctx0" brushRef="#br0" timeOffset="60216.83">22764 13256 1268 0,'0'0'166'16,"0"0"-153"-16,0 0-11 16,0 0-2-16,0 0 9 15,0 0-3-15,-34 0-6 16,46 0-29-16,10 0 2 15,15 0 22-15,3-3 2 16,7 1 3-16,3 2-5 16,-10 0 7-16,-3 3-3 15,-3 18 1-15,-6 4-1 16,-15 6-3-16,-7-2 4 16,-6 3 4-16,0 1 12 0,-25 1 12 15,-9 0-11 1,0-4 10-16,-7-4-22 0,1-9 26 15,15-8-14-15,4-4-7 16,14-5-10-16,7 0-1 16,0 0-28-16,13 0-50 15,21 0 36-15,12 0 1 16,7 5 0-16,3 19-57 16,-9 3-30-16,-13 5-3 15,-10 0 50-15,-11 0 82 16,-13 2 24-16,0 0 138 0,-25 3-18 15,-21 0-8-15,-7-2-40 16,-15 2-3-16,-1-11-38 16,4-6-19-16,12-8-17 15,19-8-19-15,6-4-25 16,22 0-60-16,6 0-89 16,0 0-573-16</inkml:trace>
  <inkml:trace contextRef="#ctx0" brushRef="#br0" timeOffset="68078.21">24061 6497 1000 0,'0'0'85'16,"0"0"-72"-16,0 0 63 15,0 0 19-15,0 0 14 16,0 0-59-16,0 0 1 16,0-21-9-16,0 19-8 15,0 2 16-15,0 0-17 16,0 0 2-16,0 0-18 0,0 0-2 16,0 0-13-16,0 0-3 15,0 26 1-15,6 20 0 16,0 23 3-16,0 19 2 15,0 16-4-15,4 13 3 16,-10 5-4-16,0 3 3 16,0-7-2-16,0-10 4 15,0-10-6-15,0-11 1 16,6-12-6-16,0-8 5 16,7-9-2-16,-1-10 2 15,-3-11-7-15,4-9 6 16,-7-9-4-16,0-6 4 0,-6-8-5 15,0-1 3 1,0-4 3-16,0 0-4 0,0 0 5 16,0 0-8-16,0 0-9 15,0 0-51-15,0-8-51 16,0-6-250-16</inkml:trace>
  <inkml:trace contextRef="#ctx0" brushRef="#br0" timeOffset="68446.58">23766 7778 1081 0,'0'0'378'0,"0"0"-303"0,0 0-68 16,0 0-2-16,0 0 41 15,0 0 5-15,0-6-27 16,0 42-24-16,6 21 4 16,16 13 15-16,3 6-8 15,9-4-9-15,0-12-4 16,-3-8 2-16,9-12 0 16,7-10-2-16,-7-7 6 15,10-11-3-15,2-9 1 0,7-3 6 16,3-10-6-1,4-22 6-15,2-10-5 0,-15-6-3 16,-7-1 0-16,-12 5-2 16,-9 9-14-16,-16 12-49 15,-9 11-103-15,-9 12-507 16</inkml:trace>
  <inkml:trace contextRef="#ctx0" brushRef="#br0" timeOffset="69161.23">23766 8899 995 0,'0'0'107'15,"0"0"-103"-15,0 0-4 16,121-25 76-16,-81 23-13 16,7-5-2-16,-1 2-15 15,-12 0-34-15,-3 1 12 16,-9-2-9-16,-16 6 12 16,1-2 6-16,-7 2 3 15,0 0 13-15,0 0 8 16,0 0-8-16,-19 0-26 15,-9 0-18-15,-19 0-1 16,-5 8-5-16,-10 22 1 16,-3 16-3-16,3 15 1 15,9 4-3-15,19 4 3 16,9-7 0-16,25-8-1 16,0-10-5-16,25-10 4 0,15-16-1 15,22-16 4-15,9-2 2 16,10-29-1-16,0-22 2 15,-7-7 1-15,-15-2-6 16,-6 5 7-16,-19 8-6 16,-12 13 4-16,-16 13-1 15,0 13-1-15,-6 8 20 16,0 0-6-16,0 0 3 16,0 29-15-16,-6 17 3 15,-7 10-10-15,13 2 7 16,0-6-6-16,7-5-8 15,33-1-36-15,13-11-58 0,21-9-70 16,4-16-382-16</inkml:trace>
  <inkml:trace contextRef="#ctx0" brushRef="#br0" timeOffset="69698.71">24870 9162 1250 0,'0'0'129'0,"0"0"-108"16,0 0-9-16,0 0 53 15,0 0-15-15,0 0-22 16,-68-36-28-16,74 21-1 15,22 0 1-15,6-6-2 16,-3 7 1-16,3 4 0 16,1 7-4-16,-1 3 8 15,-9 0-5-15,-4 21 3 16,-2 11-1-16,3 7 8 16,-10 5 4-16,-12 2 6 15,0 0-13-15,0 4 12 16,-19-2-12-16,-15 3 9 0,-6-4-12 15,0-8-4 1,-7-11 2-16,13-16-4 0,0-12 3 16,15 0 2-16,4-20-2 15,2-22-40-15,13-7 1 16,0 3 9-16,0 10 26 16,6 17 3-16,1 10 1 15,2 9 0-15,3 0 1 16,7 0 19-16,15 6 1 15,13 9 18-15,8 1-26 16,4-2-2-16,10-3-9 16,-4 3-1-16,3 3-31 15,-9 6-61-15,-19 7-183 0,-21 9-908 16</inkml:trace>
  <inkml:trace contextRef="#ctx0" brushRef="#br0" timeOffset="70028.52">24095 11621 1513 0,'0'0'40'16,"0"0"-40"-16,0 0-37 15,0 0-23-15,0 0-121 16,0 0-575-16</inkml:trace>
  <inkml:trace contextRef="#ctx0" brushRef="#br0" timeOffset="70163.73">24569 12029 1264 0,'0'0'129'15,"0"0"-129"-15,-34 104-135 16,19-74-201-16</inkml:trace>
  <inkml:trace contextRef="#ctx0" brushRef="#br0" timeOffset="70282.35">25277 12354 1426 0,'0'0'86'15,"0"0"-86"-15,-53 140-257 16,25-97-604-16</inkml:trace>
  <inkml:trace contextRef="#ctx0" brushRef="#br0" timeOffset="70400.5">26133 12781 1690 0,'0'0'0'15,"0"0"-15"-15,-6 131-1122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23:46:2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3595 12566 1034 0,'0'0'82'0,"0"0"-81"16,0 0 8-16,0 0 26 15,0 0 39-15,0 0-24 16,0 0-11-16,134-86-17 0,-94 64-12 16,0-4-3-1,7-8 3-15,0-4 0 0,8-2-5 16,-8 0 7-16,6 0-6 16,-13 1 6-16,7 6-11 15,-7 1 5-15,0 0-6 16,1 1 1-16,-7 4 0 15,6 0-1-15,-9 1 4 16,3 2-4-16,0-1 8 16,-9 4-8-16,3 5 6 15,-6 2-4-15,-10 4-2 16,-6 6 1-16,-6 0 0 16,7 4 1-16,-7 0-2 15,0 0 1-15,0 0 3 16,0 0-7-16,0-3 3 0,0 3-4 15,0 0-21-15,0 0-20 16,0-5-5-16,0 1-50 16,0-2-357-16</inkml:trace>
  <inkml:trace contextRef="#ctx0" brushRef="#br0" timeOffset="539.78">4259 11693 803 0,'0'0'261'0,"0"0"-164"15,0 0-8-15,0 0-18 16,0 0-12-16,0 0-8 16,-40 5-14-16,40-3-14 15,0-2-11-15,0 0 2 0,0 0-14 16,0 0 0-16,19 0-5 15,21 0 5-15,13-4 6 16,15-2 1-16,-9-2-1 16,3 2-4-16,-9 6-1 15,-7-3-1-15,-6 3 3 16,-5 0-3-16,-17 0 0 16,4 3-4-16,-16 21 3 15,0 16 2-15,-6 18 4 16,0 16 10-16,0 11-7 15,-18 1-1-15,-10-1-2 16,0-12-2-16,9-4-3 16,-2-14 0-16,8-14-4 0,7-7-53 15,0-12-105-15,6-1-1106 16</inkml:trace>
  <inkml:trace contextRef="#ctx0" brushRef="#br0" timeOffset="47189.3">3890 9312 1117 0,'0'0'171'16,"0"0"-142"-16,0 0 2 15,0 0-19-15,0 0-9 16,0 0-1-16,0 0 1 16,-28 0 3-16,50 0-2 15,6 0 19-15,3 2-7 0,3 3 19 16,6-5-21-1,7 0-5-15,6 0-6 0,9-5 3 16,-3-4-2-16,3-3-3 16,-10 1 1-16,-5-1 5 15,-7 3-8-15,-6 0 1 16,-15 1-4-16,-7 6-31 16,-2-2-46-16,-10 4-111 15,0 0-569-15</inkml:trace>
  <inkml:trace contextRef="#ctx0" brushRef="#br0" timeOffset="47508.62">4324 9154 1215 0,'0'0'125'15,"0"0"-98"-15,0 0-27 16,0 0-14-16,0 0 6 16,0 0 8-16,75 37 1 15,-29-22-1-15,1-6-1 16,6 6 1-16,-13-1 3 16,-6 3-1-16,-6-2-1 15,-16 5 1-15,-12 8 5 16,0 13 19-16,-46 17 25 0,-16 9-13 15,-16 7-24-15,4-9-10 16,15-12-4-16,31-12-15 16,28-11-76-16,12-11-296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B735-7421-4D97-9F4A-AC94E571A7DC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BA551-582E-4F64-8211-765250545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0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FB70-ED7C-4E85-B940-99B7A5F0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C27CB-F703-4DCC-A975-05F2D9DD8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654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806AC-7F16-4991-B0AB-3E32554C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69B-951B-43E6-B9EB-DA58014FA33A}" type="datetime1">
              <a:rPr lang="pt-BR" smtClean="0"/>
              <a:pPr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9940A8-325C-4212-AF0F-0B98BE84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D09EC-A5C6-4B5A-915C-0C2FFECA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718AA7-C572-40F9-9DD9-CC46F5930ECF}"/>
              </a:ext>
            </a:extLst>
          </p:cNvPr>
          <p:cNvSpPr/>
          <p:nvPr/>
        </p:nvSpPr>
        <p:spPr>
          <a:xfrm>
            <a:off x="944880" y="3585393"/>
            <a:ext cx="10302240" cy="45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F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521929-66E7-4EBC-8C45-3A30904E18AC}"/>
              </a:ext>
            </a:extLst>
          </p:cNvPr>
          <p:cNvSpPr/>
          <p:nvPr/>
        </p:nvSpPr>
        <p:spPr>
          <a:xfrm>
            <a:off x="944880" y="3585393"/>
            <a:ext cx="10302240" cy="45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9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A4A57-ED33-4EE1-8677-CE87C454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E816D2-0967-406F-87D7-922DF2DCD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DF048D-A6E3-4128-9879-7E177280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E2E1BB-7E01-4D81-927D-0621636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7930-8721-4317-A764-5E6D761AF789}" type="datetime1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5F4F33-422F-43C7-9B35-765A11D0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3ADC26-FDC7-4FC3-A92F-5D064111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3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971FE-258D-4988-B601-054934B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580025-EF04-4104-89CC-7AB3DD72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73D7E-0F60-4242-82A6-FE43850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4ABA-3A28-40CE-8D51-E3C29B6FA4AD}" type="datetime1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7612B-D523-43E7-9F74-AAA05DE2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435EA-7FB7-4A01-AC22-9C06B906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0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B9B2A0-C6F6-4BBE-8FDC-01A2802F6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60B75-C9BA-4D60-B3A3-3CF41238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82661-C07D-48CB-A0E1-08DB3B0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7197-6838-407F-8148-4385D827E9B5}" type="datetime1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3DBD3-7E88-4E9E-A5A7-31B6D1F3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3E731E-E1D4-4EF0-9E77-B1445634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0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E36D3-AC92-4C2D-922B-6BA0A52F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89A98-E481-4AE2-A67A-6E4348FA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/>
          <a:lstStyle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38D87-AAEB-4F79-8FA7-20F2787A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9E1E-CFEF-4B49-BE1A-36A0A14BBD9A}" type="datetime1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1C1BE-BC26-4E4C-BFDE-8B66C846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A0310-A5F4-4923-900B-856EEB17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F51A35-B962-49F3-AB11-D5842EDD3B92}"/>
              </a:ext>
            </a:extLst>
          </p:cNvPr>
          <p:cNvSpPr/>
          <p:nvPr/>
        </p:nvSpPr>
        <p:spPr>
          <a:xfrm>
            <a:off x="0" y="6609806"/>
            <a:ext cx="12192000" cy="248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3F4C044-69AD-478A-8CE3-D9D8C86A563B}"/>
              </a:ext>
            </a:extLst>
          </p:cNvPr>
          <p:cNvSpPr/>
          <p:nvPr/>
        </p:nvSpPr>
        <p:spPr>
          <a:xfrm>
            <a:off x="0" y="6609806"/>
            <a:ext cx="12192000" cy="248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45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 +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E36D3-AC92-4C2D-922B-6BA0A52F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89A98-E481-4AE2-A67A-6E4348FA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7289"/>
          </a:xfrm>
        </p:spPr>
        <p:txBody>
          <a:bodyPr/>
          <a:lstStyle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38D87-AAEB-4F79-8FA7-20F2787A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2DA6-515B-445C-9626-6D16F0919E57}" type="datetime1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1C1BE-BC26-4E4C-BFDE-8B66C846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A0310-A5F4-4923-900B-856EEB17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F51A35-B962-49F3-AB11-D5842EDD3B92}"/>
              </a:ext>
            </a:extLst>
          </p:cNvPr>
          <p:cNvSpPr/>
          <p:nvPr/>
        </p:nvSpPr>
        <p:spPr>
          <a:xfrm>
            <a:off x="0" y="6609806"/>
            <a:ext cx="12192000" cy="2481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3F9A405-C2BF-41D4-8E64-953CFE69DC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943804"/>
            <a:ext cx="10515600" cy="22760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Consolas" panose="020B0609020204030204" pitchFamily="49" charset="0"/>
              </a:defRPr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dirty="0"/>
              <a:t>Clique para adicionar código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4E14E8-7E32-4204-8BE5-549A656E7A4F}"/>
              </a:ext>
            </a:extLst>
          </p:cNvPr>
          <p:cNvSpPr/>
          <p:nvPr/>
        </p:nvSpPr>
        <p:spPr>
          <a:xfrm>
            <a:off x="0" y="6609806"/>
            <a:ext cx="12192000" cy="248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4883B-067A-45AC-BCED-4F972245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74CDD-289D-4192-9E49-0454961B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565E5-46BD-4AF0-982D-46A4ABB0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75BA-04E6-47D9-B24C-18A8B4FF1B21}" type="datetime1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C9ADF-9946-4F4D-A51C-1E82E821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DEA33-B2A4-43F5-8413-DBBB4E23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65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5D0FB-C490-4981-B6E6-43322430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740A1-F0A8-4A7D-967E-581AE06B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0E5175-8551-4EDE-A0E7-E84D7DE1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0ADFC8-31CF-4C98-82EA-2A4F396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3762-F22E-462C-BBF1-A9FB7FF430B4}" type="datetime1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3CD03F-877C-456B-A486-25BC2B5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ECF8EC-1C4C-4FF9-BE53-EE56B970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466AB-9C3E-4108-9EDA-85E857D8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590DA-01EE-41E1-8DC0-3CEAED4F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40B597-A861-48F4-B82F-FEDC222D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5CADD9-EBC8-477D-B5E3-0AD6D58A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B9F7F2-D2DA-455F-B003-030B1E097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449466-95F0-4ED7-A691-FEF31533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15D-9B23-4F71-A09A-258C8387C79E}" type="datetime1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A5195E-F7EB-420B-B56E-676BF66D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22FB18-EAC4-46B3-8700-4DA74719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1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616A8-EFD4-415D-A229-C32E06FC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B2B17E-CB57-4ADF-BD1E-81C0226A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42E-FADA-46A4-9942-4F4275D820F5}" type="datetime1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794F87-1F21-4255-97BA-816D6EB5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607DDF-627D-4AD7-AD01-6A0F212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0EBDF7-F8B4-40B2-BC9C-16E4AE57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35D-381D-45F7-B2C4-0BB024D1C1C1}" type="datetime1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E98D52-D639-4C37-9087-3A36F7E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49264-4212-4F9C-BB4D-9162C972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08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1A500-2E9A-40E5-B780-6123D816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0198B-5252-4E77-9874-1EC1BE57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B073A8-F6FF-45E8-B5BA-00541BEB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C5A065-32F8-414F-9521-D7146A7D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A060-9525-48DF-B7BE-32EE8BC9FAC2}" type="datetime1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AFF6F-AA93-41BB-9AAC-1E4428A1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45F0EA-6530-4C56-A18E-C7BE60EF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124321-12C0-4B98-83A9-43BB8447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17385-7F1A-46A0-BE6D-307BD800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37937A-9F0D-4082-892F-2F209C7EC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2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8756B08-8B30-440D-9E76-F0900AC5A1C6}" type="datetime1">
              <a:rPr lang="pt-BR" smtClean="0"/>
              <a:pPr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A9C0B-D9D0-4111-83FF-14330313F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2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C40B8-7F72-4CAD-A52F-635E02D3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2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2C1F9D-4A59-4FB3-8476-A8DBA982AF2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BF82A1-459C-4ED1-922B-54750ECC4E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8" y="-183425"/>
            <a:ext cx="1036319" cy="10363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B71544-68A4-41AC-8B5D-709AE7FE541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" y="59534"/>
            <a:ext cx="785947" cy="5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dcc.ufmg.br/~loureiro/alg/071/paa_Paradigmas_2pp.pdf" TargetMode="External"/><Relationship Id="rId7" Type="http://schemas.openxmlformats.org/officeDocument/2006/relationships/hyperlink" Target="https://www.ic.unicamp.br/~rafael/cursos/1s2017/mc202/slides/unidade22-backtracking.pdf" TargetMode="External"/><Relationship Id="rId2" Type="http://schemas.openxmlformats.org/officeDocument/2006/relationships/hyperlink" Target="http://wiki.icmc.usp.br/images/c/c3/Aula_16_-_Paradigmas_de_projeto_de_algoritmo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dc.ufscar.br/~mario/ensino/2019s1/aed1/aula25_slides.pdf" TargetMode="External"/><Relationship Id="rId5" Type="http://schemas.openxmlformats.org/officeDocument/2006/relationships/hyperlink" Target="http://www3.decom.ufop.br/toffolo/site_media/uploads/2011-1/bcc402/slides/10._backtracking.pdf" TargetMode="External"/><Relationship Id="rId4" Type="http://schemas.openxmlformats.org/officeDocument/2006/relationships/hyperlink" Target="https://www.ic.unicamp.br/~zanoni/teaching/mc102/2013-2s/aulas/aula2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23A5B-52BC-4DA0-B815-C9720261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91" y="1122363"/>
            <a:ext cx="10469218" cy="2387600"/>
          </a:xfrm>
        </p:spPr>
        <p:txBody>
          <a:bodyPr/>
          <a:lstStyle/>
          <a:p>
            <a:r>
              <a:rPr lang="pt-BR" dirty="0"/>
              <a:t>Força Bruta e</a:t>
            </a:r>
            <a:br>
              <a:rPr lang="pt-BR" dirty="0"/>
            </a:br>
            <a:r>
              <a:rPr lang="pt-BR" i="1" dirty="0" err="1"/>
              <a:t>Backtracking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BD883-B25B-478E-833D-B94939F61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Laboratório de Programação Competitiva I</a:t>
            </a:r>
          </a:p>
          <a:p>
            <a:r>
              <a:rPr lang="pt-BR" sz="2000" dirty="0"/>
              <a:t>Pedro Henrique Paiola</a:t>
            </a:r>
          </a:p>
          <a:p>
            <a:r>
              <a:rPr lang="pt-BR" sz="2000" dirty="0"/>
              <a:t>Rene </a:t>
            </a:r>
            <a:r>
              <a:rPr lang="pt-BR" sz="2000" dirty="0" err="1"/>
              <a:t>Pegoraro</a:t>
            </a:r>
            <a:endParaRPr lang="pt-BR" sz="2000" dirty="0"/>
          </a:p>
          <a:p>
            <a:r>
              <a:rPr lang="pt-BR" sz="2000" dirty="0"/>
              <a:t>Wilson M </a:t>
            </a:r>
            <a:r>
              <a:rPr lang="pt-BR" sz="2000" dirty="0" err="1"/>
              <a:t>Yonezawa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799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 - </a:t>
            </a:r>
            <a:r>
              <a:rPr lang="pt-BR" sz="4400" dirty="0"/>
              <a:t>Problema dos Relógios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/>
          <a:lstStyle/>
          <a:p>
            <a:pPr algn="just"/>
            <a:r>
              <a:rPr lang="pt-BR" sz="2400" dirty="0"/>
              <a:t>A solução por força bruta para este problema seria testar todas as possíveis combinações de movimentos, começando apenas com 1 movimento possível, até encontrar uma solução.</a:t>
            </a:r>
          </a:p>
          <a:p>
            <a:pPr lvl="1" algn="just"/>
            <a:r>
              <a:rPr lang="pt-BR" sz="2000" dirty="0"/>
              <a:t>Testar todas as possibilidades com apenas 1 movimento</a:t>
            </a:r>
          </a:p>
          <a:p>
            <a:pPr lvl="1" algn="just"/>
            <a:r>
              <a:rPr lang="pt-BR" sz="2000" dirty="0"/>
              <a:t>Testar todas as possibilidades com apenas 2 movimentos</a:t>
            </a:r>
          </a:p>
          <a:p>
            <a:pPr lvl="1" algn="just"/>
            <a:r>
              <a:rPr lang="pt-BR" sz="2000" dirty="0"/>
              <a:t>Testar todas as possibilidades com apenas 3 movimentos</a:t>
            </a:r>
          </a:p>
          <a:p>
            <a:pPr lvl="1" algn="just"/>
            <a:r>
              <a:rPr lang="pt-BR" sz="2000" dirty="0"/>
              <a:t>...</a:t>
            </a:r>
          </a:p>
          <a:p>
            <a:pPr lvl="1" algn="just"/>
            <a:r>
              <a:rPr lang="pt-BR" sz="2000" dirty="0"/>
              <a:t>Solução: k movimentos</a:t>
            </a:r>
          </a:p>
          <a:p>
            <a:pPr algn="just"/>
            <a:r>
              <a:rPr lang="pt-BR" sz="2400" dirty="0"/>
              <a:t>Essa solução tem complexidade O(9</a:t>
            </a:r>
            <a:r>
              <a:rPr lang="pt-BR" sz="2400" baseline="30000" dirty="0"/>
              <a:t>k</a:t>
            </a:r>
            <a:r>
              <a:rPr lang="pt-BR" sz="2400" dirty="0"/>
              <a:t>)</a:t>
            </a:r>
          </a:p>
          <a:p>
            <a:pPr lvl="1" algn="just"/>
            <a:endParaRPr lang="pt-BR" sz="1600" b="1" dirty="0"/>
          </a:p>
          <a:p>
            <a:pPr lvl="1" algn="just"/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10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8B12EDD-BB3D-4D18-9B10-B4EF185BE6E2}"/>
                  </a:ext>
                </a:extLst>
              </p14:cNvPr>
              <p14:cNvContentPartPr/>
              <p14:nvPr/>
            </p14:nvContentPartPr>
            <p14:xfrm>
              <a:off x="5112720" y="5118120"/>
              <a:ext cx="3151800" cy="16210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8B12EDD-BB3D-4D18-9B10-B4EF185BE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3360" y="5108760"/>
                <a:ext cx="3170520" cy="16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21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 - </a:t>
            </a:r>
            <a:r>
              <a:rPr lang="pt-BR" sz="4400" dirty="0"/>
              <a:t>Problema dos Relógios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/>
          <a:lstStyle/>
          <a:p>
            <a:pPr algn="just"/>
            <a:r>
              <a:rPr lang="pt-BR" sz="2400" dirty="0"/>
              <a:t>Note, porém, que a ordem dos movimentos não importa. Isso reduz a complexidade para O(k</a:t>
            </a:r>
            <a:r>
              <a:rPr lang="pt-BR" sz="2400" baseline="30000" dirty="0"/>
              <a:t>9</a:t>
            </a:r>
            <a:r>
              <a:rPr lang="pt-BR" sz="2400" dirty="0"/>
              <a:t>).</a:t>
            </a:r>
          </a:p>
          <a:p>
            <a:pPr marL="457200" lvl="1" indent="0" algn="just">
              <a:buNone/>
            </a:pPr>
            <a:endParaRPr lang="pt-BR" sz="1600" b="1" dirty="0"/>
          </a:p>
          <a:p>
            <a:pPr lvl="1" algn="just"/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11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59DCF55-E6E0-4C5F-B2AE-5657287A0CEF}"/>
                  </a:ext>
                </a:extLst>
              </p14:cNvPr>
              <p14:cNvContentPartPr/>
              <p14:nvPr/>
            </p14:nvContentPartPr>
            <p14:xfrm>
              <a:off x="2197800" y="2769840"/>
              <a:ext cx="5958360" cy="36799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59DCF55-E6E0-4C5F-B2AE-5657287A0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440" y="2760480"/>
                <a:ext cx="5977080" cy="36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32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 - </a:t>
            </a:r>
            <a:r>
              <a:rPr lang="pt-BR" sz="4400" dirty="0"/>
              <a:t>Problema dos Relógios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/>
          <a:lstStyle/>
          <a:p>
            <a:pPr algn="just"/>
            <a:r>
              <a:rPr lang="pt-BR" sz="2400" dirty="0"/>
              <a:t>Note, porém, que a ordem dos movimentos não importa. Isso reduz a complexidade para O(k</a:t>
            </a:r>
            <a:r>
              <a:rPr lang="pt-BR" sz="2400" baseline="30000" dirty="0"/>
              <a:t>9</a:t>
            </a:r>
            <a:r>
              <a:rPr lang="pt-BR" sz="2400" dirty="0"/>
              <a:t>).</a:t>
            </a:r>
          </a:p>
          <a:p>
            <a:pPr algn="just"/>
            <a:r>
              <a:rPr lang="pt-BR" sz="2400" dirty="0"/>
              <a:t>Além disso, fazer um mesmo movimento 4 vezes é a mesma coisa de não fazer nenhum. Sendo assim, nenhum movimento deve ser realizado mais de 3 vezes.</a:t>
            </a:r>
          </a:p>
          <a:p>
            <a:pPr lvl="1" algn="just"/>
            <a:r>
              <a:rPr lang="pt-BR" sz="2000" dirty="0"/>
              <a:t>Para cada movimento tenho 4 possibilidades: não fazê-lo, fazê-lo 1 vez, 2 vezes ou 3 vezes.</a:t>
            </a:r>
          </a:p>
          <a:p>
            <a:pPr lvl="1" algn="just"/>
            <a:r>
              <a:rPr lang="pt-BR" sz="2000" dirty="0"/>
              <a:t>Como são 9 movimentos possíveis, o total de possibilidades é 4</a:t>
            </a:r>
            <a:r>
              <a:rPr lang="pt-BR" sz="2000" baseline="30000" dirty="0"/>
              <a:t>9</a:t>
            </a:r>
            <a:r>
              <a:rPr lang="pt-BR" sz="2000" dirty="0"/>
              <a:t> = 262.072 possibilidades. É perfeitamente possível avaliar 262.072 possibilidades no tempo normalmente disponibilizado.</a:t>
            </a:r>
          </a:p>
          <a:p>
            <a:pPr lvl="1" algn="just"/>
            <a:endParaRPr lang="pt-BR" sz="1600" b="1" dirty="0"/>
          </a:p>
          <a:p>
            <a:pPr lvl="1" algn="just"/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34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 err="1"/>
              <a:t>Backtracking</a:t>
            </a:r>
            <a:r>
              <a:rPr lang="pt-BR" sz="2400" i="1" dirty="0"/>
              <a:t> </a:t>
            </a:r>
            <a:r>
              <a:rPr lang="pt-BR" sz="2400" dirty="0"/>
              <a:t>é um refinamento do algoritmo de busca por força bruta, no qual boa parte das soluções podem ser eliminadas sem serem explicitamente examinadas.</a:t>
            </a:r>
          </a:p>
          <a:p>
            <a:pPr algn="just"/>
            <a:r>
              <a:rPr lang="pt-BR" sz="2400" dirty="0"/>
              <a:t>Aplicável quando as soluções candidatas podem ser construídas incrementalmente.</a:t>
            </a:r>
          </a:p>
          <a:p>
            <a:pPr algn="just"/>
            <a:r>
              <a:rPr lang="pt-BR" sz="2400" dirty="0"/>
              <a:t>A ideia central é retroceder quando detectar que a solução candidata é inviável.</a:t>
            </a: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94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152A4B-1EFE-41A9-8264-B3D7A11CD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sz="2400" dirty="0"/>
                  <a:t>Cada solução possível é representada por um vetor das suas componentes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  <a:r>
                  <a:rPr lang="pt-BR" sz="2400" dirty="0"/>
                  <a:t>onde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  <a:r>
                  <a:rPr lang="pt-BR" sz="2400" dirty="0"/>
                  <a:t>é selecionada de um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das componentes possíveis para a posição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algn="just"/>
                <a:r>
                  <a:rPr lang="pt-BR" sz="2400" dirty="0"/>
                  <a:t>Uma solução parcial é dada por: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</a:t>
                </a: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sz="2000" dirty="0"/>
              </a:p>
              <a:p>
                <a:pPr algn="just"/>
                <a:r>
                  <a:rPr lang="pt-BR" sz="2400" dirty="0"/>
                  <a:t>Tenta-se estender a solução acrescentando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sz="2400" dirty="0"/>
                  <a:t>.</a:t>
                </a:r>
              </a:p>
              <a:p>
                <a:pPr algn="just"/>
                <a:r>
                  <a:rPr lang="pt-BR" sz="2400" dirty="0"/>
                  <a:t>Se a solução não pode mais ser estendida, retrocede-se à escolha 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2400" dirty="0"/>
                  <a:t>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152A4B-1EFE-41A9-8264-B3D7A11C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42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1FA199A-EEF2-4311-A115-8D90F868C8E8}"/>
                  </a:ext>
                </a:extLst>
              </p14:cNvPr>
              <p14:cNvContentPartPr/>
              <p14:nvPr/>
            </p14:nvContentPartPr>
            <p14:xfrm>
              <a:off x="7145280" y="3740760"/>
              <a:ext cx="609120" cy="1292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1FA199A-EEF2-4311-A115-8D90F868C8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5920" y="3731400"/>
                <a:ext cx="62784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66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3260-5494-4A56-9E89-DC94E323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F4B16-B5D6-4796-84FC-C4AA404C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09"/>
          </a:xfrm>
        </p:spPr>
        <p:txBody>
          <a:bodyPr>
            <a:normAutofit/>
          </a:bodyPr>
          <a:lstStyle/>
          <a:p>
            <a:r>
              <a:rPr lang="pt-BR" sz="2400" dirty="0"/>
              <a:t>Pseudocódigo: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24184-9593-47FA-8DB9-FF9CDE4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63806FD-76E1-4FF4-BEBE-80341E9213FA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838200" y="2345634"/>
                <a:ext cx="10515600" cy="3874191"/>
              </a:xfrm>
            </p:spPr>
            <p:txBody>
              <a:bodyPr/>
              <a:lstStyle/>
              <a:p>
                <a:r>
                  <a:rPr lang="pt-BR" dirty="0" err="1"/>
                  <a:t>backtracking</a:t>
                </a:r>
                <a:r>
                  <a:rPr lang="pt-BR" dirty="0"/>
                  <a:t>(S, k){</a:t>
                </a:r>
              </a:p>
              <a:p>
                <a:endParaRPr lang="pt-BR" sz="1100" dirty="0"/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 (!</a:t>
                </a:r>
                <a:r>
                  <a:rPr lang="pt-BR" dirty="0" err="1"/>
                  <a:t>ehValida</a:t>
                </a:r>
                <a:r>
                  <a:rPr lang="pt-BR" dirty="0"/>
                  <a:t>(S, k))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return</a:t>
                </a:r>
                <a:r>
                  <a:rPr lang="pt-BR" dirty="0"/>
                  <a:t>;</a:t>
                </a:r>
              </a:p>
              <a:p>
                <a:endParaRPr lang="pt-BR" sz="1100" dirty="0"/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 (</a:t>
                </a:r>
                <a:r>
                  <a:rPr lang="pt-BR" dirty="0" err="1"/>
                  <a:t>ehSolucao</a:t>
                </a:r>
                <a:r>
                  <a:rPr lang="pt-BR" dirty="0"/>
                  <a:t>(S, k))</a:t>
                </a:r>
              </a:p>
              <a:p>
                <a:r>
                  <a:rPr lang="pt-BR" dirty="0"/>
                  <a:t>        processa(S, k);</a:t>
                </a:r>
              </a:p>
              <a:p>
                <a:endParaRPr lang="pt-BR" sz="1200" dirty="0"/>
              </a:p>
              <a:p>
                <a:r>
                  <a:rPr lang="pt-BR" dirty="0"/>
                  <a:t>    for(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/>
                  <a:t>){</a:t>
                </a:r>
              </a:p>
              <a:p>
                <a:r>
                  <a:rPr lang="pt-BR" dirty="0"/>
                  <a:t>        S’ = 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/>
                  <a:t>;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backtracking</a:t>
                </a:r>
                <a:r>
                  <a:rPr lang="pt-BR" dirty="0"/>
                  <a:t>(S’, k+1);</a:t>
                </a:r>
              </a:p>
              <a:p>
                <a:r>
                  <a:rPr lang="pt-BR" dirty="0"/>
                  <a:t>    }</a:t>
                </a:r>
              </a:p>
              <a:p>
                <a:r>
                  <a:rPr lang="pt-BR" dirty="0"/>
                  <a:t>}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63806FD-76E1-4FF4-BEBE-80341E921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838200" y="2345634"/>
                <a:ext cx="10515600" cy="3874191"/>
              </a:xfrm>
              <a:blipFill>
                <a:blip r:embed="rId2"/>
                <a:stretch>
                  <a:fillRect l="-638" t="-9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671715F-49DB-46CC-82B0-873FDD996E8F}"/>
                  </a:ext>
                </a:extLst>
              </p14:cNvPr>
              <p14:cNvContentPartPr/>
              <p14:nvPr/>
            </p14:nvContentPartPr>
            <p14:xfrm>
              <a:off x="1995840" y="1800000"/>
              <a:ext cx="7412400" cy="37522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671715F-49DB-46CC-82B0-873FDD996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6480" y="1790640"/>
                <a:ext cx="7431120" cy="37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79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- Labirinto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Exemplo: labirinto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busca ocorre passo a passo, recursivamente, em todas as direções. Se não existe mais possibilidades, retorna-se ao nível anterior da recursão.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16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F1E510-20BE-4BF5-B5D5-AE63178A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57" y="2524539"/>
            <a:ext cx="8836686" cy="215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4D20C807-600F-4779-BDAC-1BEAE1297883}"/>
                  </a:ext>
                </a:extLst>
              </p14:cNvPr>
              <p14:cNvContentPartPr/>
              <p14:nvPr/>
            </p14:nvContentPartPr>
            <p14:xfrm>
              <a:off x="1294200" y="3295440"/>
              <a:ext cx="414720" cy="12286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4D20C807-600F-4779-BDAC-1BEAE1297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4840" y="3286080"/>
                <a:ext cx="433440" cy="12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92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3260-5494-4A56-9E89-DC94E323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- Labirinto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24184-9593-47FA-8DB9-FF9CDE4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3806FD-76E1-4FF4-BEBE-80341E9213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90688"/>
            <a:ext cx="10515600" cy="4529137"/>
          </a:xfrm>
        </p:spPr>
        <p:txBody>
          <a:bodyPr/>
          <a:lstStyle/>
          <a:p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movimentosPossiveis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labirinto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caminho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encontrouSaida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(caminho))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imprimeCaminho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(caminho);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movimentosPossiveis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deslocamentoPossivel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(caminho, c))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caminho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labirinto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(caminho);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caminho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A4E1308-A47D-442E-8E33-46C23BD9767A}"/>
                  </a:ext>
                </a:extLst>
              </p14:cNvPr>
              <p14:cNvContentPartPr/>
              <p14:nvPr/>
            </p14:nvContentPartPr>
            <p14:xfrm>
              <a:off x="2669040" y="4393440"/>
              <a:ext cx="4339080" cy="9471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A4E1308-A47D-442E-8E33-46C23BD97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9680" y="4384080"/>
                <a:ext cx="4357800" cy="9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80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Passeio do Cavalo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152A4B-1EFE-41A9-8264-B3D7A11CD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40896" cy="4394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Dado um tabuleiro de xadrez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400" dirty="0"/>
                  <a:t> e uma posição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do tabuleiro, queremos encontrar um passeio de um cavalo que visite cada casa exatamente uma vez.</a:t>
                </a:r>
              </a:p>
              <a:p>
                <a:pPr algn="just"/>
                <a:r>
                  <a:rPr lang="pt-BR" sz="2400" dirty="0"/>
                  <a:t>Movimento do cavalo – formato de L:</a:t>
                </a:r>
              </a:p>
              <a:p>
                <a:pPr lvl="1" algn="just"/>
                <a:r>
                  <a:rPr lang="pt-BR" sz="2000" dirty="0"/>
                  <a:t>dois quadrados horizontalmente e um verticalmente, ou</a:t>
                </a:r>
              </a:p>
              <a:p>
                <a:pPr lvl="1" algn="just"/>
                <a:r>
                  <a:rPr lang="pt-BR" sz="2000" dirty="0"/>
                  <a:t>dois quadrados verticalmente e um horizontalmente.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6152A4B-1EFE-41A9-8264-B3D7A11C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40896" cy="4394200"/>
              </a:xfrm>
              <a:blipFill>
                <a:blip r:embed="rId2"/>
                <a:stretch>
                  <a:fillRect l="-1461" t="-1942" r="-15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C0311A-8715-4A2F-93ED-5ADA610A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834" y="1825625"/>
            <a:ext cx="3800965" cy="3762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A04C73D-E3AA-4E05-8469-F51FD11008DF}"/>
                  </a:ext>
                </a:extLst>
              </p14:cNvPr>
              <p14:cNvContentPartPr/>
              <p14:nvPr/>
            </p14:nvContentPartPr>
            <p14:xfrm>
              <a:off x="9101880" y="3443040"/>
              <a:ext cx="710640" cy="7246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A04C73D-E3AA-4E05-8469-F51FD11008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520" y="3433680"/>
                <a:ext cx="729360" cy="7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33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Passeio do Cavalo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7643" cy="43942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Vamos representar o tabuleiro em uma matriz </a:t>
            </a:r>
            <a:r>
              <a:rPr lang="pt-BR" sz="2400" b="1" dirty="0"/>
              <a:t>m</a:t>
            </a:r>
            <a:r>
              <a:rPr lang="pt-BR" sz="2400" dirty="0"/>
              <a:t>, de forma que:</a:t>
            </a:r>
          </a:p>
          <a:p>
            <a:pPr lvl="1" algn="just"/>
            <a:r>
              <a:rPr lang="pt-BR" sz="2000" dirty="0"/>
              <a:t>m[l][c] = 0, se a posição (l, c) ainda não foi visitada</a:t>
            </a:r>
          </a:p>
          <a:p>
            <a:pPr lvl="1" algn="just"/>
            <a:r>
              <a:rPr lang="pt-BR" sz="2000" dirty="0"/>
              <a:t>m[l][c] = i &gt; 0, se a posição (l, c) foi visitada no passo 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4E8376-D1A7-4AEF-A2BD-39A9FF86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81" y="1825624"/>
            <a:ext cx="4441353" cy="44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de Projeto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Certos problemas podem requerer </a:t>
            </a:r>
            <a:r>
              <a:rPr lang="pt-BR" sz="2400" b="1" dirty="0"/>
              <a:t>abordagens </a:t>
            </a:r>
            <a:r>
              <a:rPr lang="pt-BR" sz="2400" dirty="0"/>
              <a:t>adequadas para desenvolver/projetar um algoritmo que o resolva.</a:t>
            </a:r>
          </a:p>
          <a:p>
            <a:pPr algn="just"/>
            <a:r>
              <a:rPr lang="pt-BR" sz="2400" dirty="0"/>
              <a:t>A forma como um algoritmo aborda o problema pode levar a um desempenho ineficiente.</a:t>
            </a:r>
          </a:p>
          <a:p>
            <a:pPr lvl="1" algn="just"/>
            <a:r>
              <a:rPr lang="pt-BR" sz="2000" dirty="0"/>
              <a:t>Em Programação Competitiva, se o algoritmo não seguir uma abordagem adequada, provavelmente ele excederá o tempo limite de execução (TLE)</a:t>
            </a:r>
          </a:p>
          <a:p>
            <a:pPr algn="just"/>
            <a:r>
              <a:rPr lang="pt-BR" sz="2400" dirty="0"/>
              <a:t>De forma geral, pode-se considerar os paradigmas como estratégias de como abordar o problema e modelar sua solução.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0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6EB352B-4732-4FED-BE75-D384F717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08" y="1825624"/>
            <a:ext cx="4441353" cy="44413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Passeio do Cavalo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7643" cy="43942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Vamos representar o tabuleiro em uma matriz </a:t>
            </a:r>
            <a:r>
              <a:rPr lang="pt-BR" sz="2400" b="1" dirty="0"/>
              <a:t>m</a:t>
            </a:r>
            <a:r>
              <a:rPr lang="pt-BR" sz="2400" dirty="0"/>
              <a:t>, de forma que:</a:t>
            </a:r>
          </a:p>
          <a:p>
            <a:pPr lvl="1" algn="just"/>
            <a:r>
              <a:rPr lang="pt-BR" sz="2000" dirty="0"/>
              <a:t>m[l][c] = 0, se a posição (l, c) ainda não foi visitada</a:t>
            </a:r>
          </a:p>
          <a:p>
            <a:pPr lvl="1" algn="just"/>
            <a:r>
              <a:rPr lang="pt-BR" sz="2000" dirty="0"/>
              <a:t>m[l][c] = i &gt; 0, se a posição (l, c) foi visitada no passo 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4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3260-5494-4A56-9E89-DC94E323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Passeio do Cavalo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24184-9593-47FA-8DB9-FF9CDE4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21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3806FD-76E1-4FF4-BEBE-80341E9213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90688"/>
            <a:ext cx="10515600" cy="4529137"/>
          </a:xfrm>
        </p:spPr>
        <p:txBody>
          <a:bodyPr/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movimentos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{{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{-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{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posicaoValida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!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866142D-39B1-405D-BC73-A7E90B7787EE}"/>
                  </a:ext>
                </a:extLst>
              </p14:cNvPr>
              <p14:cNvContentPartPr/>
              <p14:nvPr/>
            </p14:nvContentPartPr>
            <p14:xfrm>
              <a:off x="2522880" y="4627440"/>
              <a:ext cx="7491600" cy="15390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866142D-39B1-405D-BC73-A7E90B778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3520" y="4618080"/>
                <a:ext cx="7510320" cy="15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00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3260-5494-4A56-9E89-DC94E323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Passeio do Cavalo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24184-9593-47FA-8DB9-FF9CDE4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22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3806FD-76E1-4FF4-BEBE-80341E9213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90688"/>
            <a:ext cx="10515600" cy="4529137"/>
          </a:xfrm>
        </p:spPr>
        <p:txBody>
          <a:bodyPr/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passeioCavalo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movimentos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posicaoValida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passeioCavalo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66E96E9-FB49-495C-8CB4-2AC243E1D168}"/>
                  </a:ext>
                </a:extLst>
              </p14:cNvPr>
              <p14:cNvContentPartPr/>
              <p14:nvPr/>
            </p14:nvContentPartPr>
            <p14:xfrm>
              <a:off x="2801880" y="1910520"/>
              <a:ext cx="4627440" cy="3945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66E96E9-FB49-495C-8CB4-2AC243E1D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2520" y="1901160"/>
                <a:ext cx="4646160" cy="39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2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- Melhorias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Em geral, este paradigma é mais rápido que a Força Bruta, pois eliminamos vários candidatos a solução de uma só vez.</a:t>
            </a:r>
          </a:p>
          <a:p>
            <a:pPr algn="just"/>
            <a:r>
              <a:rPr lang="pt-BR" sz="2400" dirty="0"/>
              <a:t>Porém, ele ainda pode ser lento para problemas onde temos muitas soluções parciais possíveis.</a:t>
            </a:r>
          </a:p>
          <a:p>
            <a:pPr algn="just"/>
            <a:r>
              <a:rPr lang="pt-BR" sz="2400" dirty="0"/>
              <a:t>Dicas para tentar melhorar o desempenho do algoritmo:</a:t>
            </a:r>
          </a:p>
          <a:p>
            <a:pPr lvl="1" algn="just"/>
            <a:r>
              <a:rPr lang="pt-BR" sz="2000" dirty="0"/>
              <a:t>Se possível, buscar explorar ramos que pareçam mais vantajosos, com mais chance de encontrar uma solução em menos passos.</a:t>
            </a:r>
          </a:p>
          <a:p>
            <a:pPr lvl="1" algn="just"/>
            <a:r>
              <a:rPr lang="pt-BR" sz="2000" dirty="0"/>
              <a:t>Se houver várias soluções e estivermos buscando a melhor possível (valor mínimo), guardar o valor da melhor solução até o momento e usá-lo para podar soluções parciais que, ainda que sejam válidas, já são piores que a melhor solução encontrada até o momento.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54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Problema do Troco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1" dirty="0"/>
              <a:t>Problema: </a:t>
            </a:r>
            <a:r>
              <a:rPr lang="pt-BR" sz="2400" dirty="0"/>
              <a:t>dar troco de um valor </a:t>
            </a:r>
            <a:r>
              <a:rPr lang="pt-BR" sz="2400" b="1" dirty="0"/>
              <a:t>x </a:t>
            </a:r>
            <a:r>
              <a:rPr lang="pt-BR" sz="2400" dirty="0"/>
              <a:t>com o menor número de moedas possíveis.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24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43CA6A53-6150-43FD-A9BB-A7DEAC9BBD71}"/>
                  </a:ext>
                </a:extLst>
              </p14:cNvPr>
              <p14:cNvContentPartPr/>
              <p14:nvPr/>
            </p14:nvContentPartPr>
            <p14:xfrm>
              <a:off x="1614960" y="2725920"/>
              <a:ext cx="5590800" cy="684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43CA6A53-6150-43FD-A9BB-A7DEAC9BBD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600" y="2716560"/>
                <a:ext cx="5609520" cy="7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8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Problema do Troco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1" dirty="0"/>
              <a:t>Problema: </a:t>
            </a:r>
            <a:r>
              <a:rPr lang="pt-BR" sz="2400" dirty="0"/>
              <a:t>dar troco de um valor </a:t>
            </a:r>
            <a:r>
              <a:rPr lang="pt-BR" sz="2400" b="1" dirty="0"/>
              <a:t>x </a:t>
            </a:r>
            <a:r>
              <a:rPr lang="pt-BR" sz="2400" dirty="0"/>
              <a:t>com o menor número de moedas possíveis.</a:t>
            </a:r>
          </a:p>
          <a:p>
            <a:pPr algn="just"/>
            <a:r>
              <a:rPr lang="pt-BR" sz="2400" b="1" dirty="0"/>
              <a:t>Solução por força bruta: </a:t>
            </a:r>
            <a:r>
              <a:rPr lang="pt-BR" sz="2400" dirty="0"/>
              <a:t>testar todas as combinações de moedas possíveis.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17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Problema do Troco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1" dirty="0"/>
              <a:t>Problema: </a:t>
            </a:r>
            <a:r>
              <a:rPr lang="pt-BR" sz="2400" dirty="0"/>
              <a:t>dar troco de um valor </a:t>
            </a:r>
            <a:r>
              <a:rPr lang="pt-BR" sz="2400" b="1" dirty="0"/>
              <a:t>x </a:t>
            </a:r>
            <a:r>
              <a:rPr lang="pt-BR" sz="2400" dirty="0"/>
              <a:t>com o menor número de moedas possíveis.</a:t>
            </a:r>
          </a:p>
          <a:p>
            <a:pPr algn="just"/>
            <a:r>
              <a:rPr lang="pt-BR" sz="2400" b="1" dirty="0"/>
              <a:t>Solução por </a:t>
            </a:r>
            <a:r>
              <a:rPr lang="pt-BR" sz="2400" b="1" i="1" dirty="0" err="1"/>
              <a:t>backtracking</a:t>
            </a:r>
            <a:r>
              <a:rPr lang="pt-BR" sz="2400" b="1" dirty="0"/>
              <a:t>: </a:t>
            </a:r>
            <a:r>
              <a:rPr lang="pt-BR" sz="2400" dirty="0"/>
              <a:t>refinamento da força bruta. Serão testadas diversas combinações de moedas, até encontrar uma solução que resulte em x.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26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E29633C-F12C-4278-BCAB-B30DC39EC1FC}"/>
                  </a:ext>
                </a:extLst>
              </p14:cNvPr>
              <p14:cNvContentPartPr/>
              <p14:nvPr/>
            </p14:nvContentPartPr>
            <p14:xfrm>
              <a:off x="3979080" y="3512520"/>
              <a:ext cx="9360" cy="144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E29633C-F12C-4278-BCAB-B30DC39EC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720" y="3503160"/>
                <a:ext cx="28080" cy="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66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– Problema do Troco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1" dirty="0"/>
              <a:t>Problema: </a:t>
            </a:r>
            <a:r>
              <a:rPr lang="pt-BR" sz="2400" dirty="0"/>
              <a:t>dar troco de um valor </a:t>
            </a:r>
            <a:r>
              <a:rPr lang="pt-BR" sz="2400" b="1" dirty="0"/>
              <a:t>x </a:t>
            </a:r>
            <a:r>
              <a:rPr lang="pt-BR" sz="2400" dirty="0"/>
              <a:t>com o menor número de moedas possíveis.</a:t>
            </a:r>
          </a:p>
          <a:p>
            <a:pPr algn="just"/>
            <a:r>
              <a:rPr lang="pt-BR" sz="2400" b="1" dirty="0"/>
              <a:t>Solução por </a:t>
            </a:r>
            <a:r>
              <a:rPr lang="pt-BR" sz="2400" b="1" i="1" dirty="0" err="1"/>
              <a:t>backtracking</a:t>
            </a:r>
            <a:r>
              <a:rPr lang="pt-BR" sz="2400" b="1" dirty="0"/>
              <a:t>: </a:t>
            </a:r>
            <a:r>
              <a:rPr lang="pt-BR" sz="2400" dirty="0"/>
              <a:t>refinamento da força bruta. Serão testadas diversas combinações de moedas, até encontrar uma solução que resulte em x. Além disso, esse método admite algumas melhorias:</a:t>
            </a:r>
          </a:p>
          <a:p>
            <a:pPr lvl="1" algn="just"/>
            <a:r>
              <a:rPr lang="pt-BR" sz="2000" dirty="0"/>
              <a:t>Podemos tentar adicionar na solução parcial sempre a moeda de maior valor possível. Com isso caminharemos mais rapidamente para a solução que usa o menor número de moedas.</a:t>
            </a:r>
          </a:p>
          <a:p>
            <a:pPr lvl="1" algn="just"/>
            <a:r>
              <a:rPr lang="pt-BR" sz="2000" dirty="0"/>
              <a:t>Já tendo encontrado uma solução que utiliza </a:t>
            </a:r>
            <a:r>
              <a:rPr lang="pt-BR" sz="2000" b="1" dirty="0"/>
              <a:t>k </a:t>
            </a:r>
            <a:r>
              <a:rPr lang="pt-BR" sz="2000" dirty="0"/>
              <a:t>moedas, qualquer solução parcial que utilize mais que </a:t>
            </a:r>
            <a:r>
              <a:rPr lang="pt-BR" sz="2000" b="1" dirty="0"/>
              <a:t>k </a:t>
            </a:r>
            <a:r>
              <a:rPr lang="pt-BR" sz="2000" dirty="0"/>
              <a:t>moedas pode ser cortada.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0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3260-5494-4A56-9E89-DC94E323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- Problema do Troco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24184-9593-47FA-8DB9-FF9CDE4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28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3806FD-76E1-4FF4-BEBE-80341E9213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90688"/>
            <a:ext cx="10515600" cy="4529137"/>
          </a:xfrm>
        </p:spPr>
        <p:txBody>
          <a:bodyPr/>
          <a:lstStyle/>
          <a:p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moedas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melhorSolucao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qtdeMoedas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INT_MAX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3B74AB6-4065-4D9E-BF0D-50D4BEF6ACE9}"/>
                  </a:ext>
                </a:extLst>
              </p14:cNvPr>
              <p14:cNvContentPartPr/>
              <p14:nvPr/>
            </p14:nvContentPartPr>
            <p14:xfrm>
              <a:off x="2656800" y="2307240"/>
              <a:ext cx="1722600" cy="5576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3B74AB6-4065-4D9E-BF0D-50D4BEF6AC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7440" y="2297880"/>
                <a:ext cx="1741320" cy="5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13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3260-5494-4A56-9E89-DC94E323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Backtracking</a:t>
            </a:r>
            <a:r>
              <a:rPr lang="pt-BR" dirty="0"/>
              <a:t> - Problema do Troco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24184-9593-47FA-8DB9-FF9CDE4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29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3806FD-76E1-4FF4-BEBE-80341E9213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90688"/>
            <a:ext cx="10515600" cy="4529137"/>
          </a:xfrm>
        </p:spPr>
        <p:txBody>
          <a:bodyPr/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troco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solucaoAtual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solucaoAtual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qtdeMoedas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melhorSolucao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solucaoAtual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qtdeMoedas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solucaoAtual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moedas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solucaoAtual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troco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solucaoAtual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solucaoAtual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316582D-C672-4AC2-B61D-8066E9AA14A6}"/>
                  </a:ext>
                </a:extLst>
              </p14:cNvPr>
              <p14:cNvContentPartPr/>
              <p14:nvPr/>
            </p14:nvContentPartPr>
            <p14:xfrm>
              <a:off x="2146320" y="2342880"/>
              <a:ext cx="4322520" cy="34696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316582D-C672-4AC2-B61D-8066E9AA1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960" y="2333520"/>
                <a:ext cx="4341240" cy="34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00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de Projeto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Paradigmas</a:t>
            </a:r>
          </a:p>
          <a:p>
            <a:pPr lvl="1" algn="just"/>
            <a:r>
              <a:rPr lang="pt-BR" dirty="0"/>
              <a:t>Indução</a:t>
            </a:r>
          </a:p>
          <a:p>
            <a:pPr lvl="1" algn="just"/>
            <a:r>
              <a:rPr lang="pt-BR" dirty="0"/>
              <a:t>Recursividade</a:t>
            </a:r>
          </a:p>
          <a:p>
            <a:pPr lvl="1" algn="just"/>
            <a:r>
              <a:rPr lang="pt-BR" dirty="0"/>
              <a:t>Força bruta*</a:t>
            </a:r>
          </a:p>
          <a:p>
            <a:pPr lvl="1" algn="just"/>
            <a:r>
              <a:rPr lang="pt-BR" dirty="0"/>
              <a:t>Tentativa e erro (</a:t>
            </a:r>
            <a:r>
              <a:rPr lang="pt-BR" i="1" dirty="0" err="1"/>
              <a:t>Backtracking</a:t>
            </a:r>
            <a:r>
              <a:rPr lang="pt-BR" dirty="0"/>
              <a:t>)</a:t>
            </a:r>
          </a:p>
          <a:p>
            <a:pPr lvl="1" algn="just"/>
            <a:r>
              <a:rPr lang="pt-BR" dirty="0"/>
              <a:t>Divisão e conquista</a:t>
            </a:r>
          </a:p>
          <a:p>
            <a:pPr lvl="1" algn="just"/>
            <a:r>
              <a:rPr lang="pt-BR" dirty="0"/>
              <a:t>Programação dinâmica</a:t>
            </a:r>
          </a:p>
          <a:p>
            <a:pPr lvl="1" algn="just"/>
            <a:r>
              <a:rPr lang="pt-BR" dirty="0"/>
              <a:t>Algoritmos gulosos</a:t>
            </a:r>
          </a:p>
          <a:p>
            <a:pPr lvl="1" algn="just"/>
            <a:r>
              <a:rPr lang="pt-BR" dirty="0"/>
              <a:t>Algoritmos aproximados (heurísticos)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3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BBEA180-F53B-4EDA-A25C-7F259D274B49}"/>
                  </a:ext>
                </a:extLst>
              </p14:cNvPr>
              <p14:cNvContentPartPr/>
              <p14:nvPr/>
            </p14:nvContentPartPr>
            <p14:xfrm>
              <a:off x="5845320" y="3052080"/>
              <a:ext cx="1242360" cy="21628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BBEA180-F53B-4EDA-A25C-7F259D274B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5960" y="3042720"/>
                <a:ext cx="1261080" cy="2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197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942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dirty="0"/>
              <a:t>Aulas de Técnicas de Programação do Prof. Dr. Rene </a:t>
            </a:r>
            <a:r>
              <a:rPr lang="pt-BR" sz="2000" dirty="0" err="1"/>
              <a:t>Pegoraro</a:t>
            </a:r>
            <a:r>
              <a:rPr lang="pt-BR" sz="2000" dirty="0"/>
              <a:t>.</a:t>
            </a:r>
          </a:p>
          <a:p>
            <a:pPr marL="0" indent="0" algn="just">
              <a:buNone/>
            </a:pPr>
            <a:r>
              <a:rPr lang="pt-BR" sz="2000" dirty="0"/>
              <a:t>AREFIN, Ahmed </a:t>
            </a:r>
            <a:r>
              <a:rPr lang="pt-BR" sz="2000" dirty="0" err="1"/>
              <a:t>Shamsul</a:t>
            </a:r>
            <a:r>
              <a:rPr lang="pt-BR" sz="2000" dirty="0"/>
              <a:t>. </a:t>
            </a:r>
            <a:r>
              <a:rPr lang="pt-BR" sz="2000" b="1" dirty="0" err="1"/>
              <a:t>Art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</a:t>
            </a:r>
            <a:r>
              <a:rPr lang="pt-BR" sz="2000" b="1" dirty="0" err="1"/>
              <a:t>Programming</a:t>
            </a:r>
            <a:r>
              <a:rPr lang="pt-BR" sz="2000" b="1" dirty="0"/>
              <a:t> </a:t>
            </a:r>
            <a:r>
              <a:rPr lang="pt-BR" sz="2000" b="1" dirty="0" err="1"/>
              <a:t>Contest</a:t>
            </a:r>
            <a:r>
              <a:rPr lang="pt-BR" sz="2000" dirty="0"/>
              <a:t>.</a:t>
            </a:r>
            <a:endParaRPr lang="pt-BR" sz="2000" dirty="0">
              <a:hlinkClick r:id="rId2"/>
            </a:endParaRPr>
          </a:p>
          <a:p>
            <a:pPr marL="0" indent="0" algn="just">
              <a:buNone/>
            </a:pPr>
            <a:r>
              <a:rPr lang="pt-BR" sz="2000" dirty="0">
                <a:hlinkClick r:id="rId2"/>
              </a:rPr>
              <a:t>http://wiki.icmc.usp.br/images/c/c3/Aula_16_-_Paradigmas_de_projeto_de_algoritmos.pdf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3"/>
              </a:rPr>
              <a:t>https://homepages.dcc.ufmg.br/~loureiro/alg/071/paa_Paradigmas_2pp.pdf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4"/>
              </a:rPr>
              <a:t>https://www.ic.unicamp.br/~zanoni/teaching/mc102/2013-2s/aulas/aula21.pdf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5"/>
              </a:rPr>
              <a:t>http://www3.decom.ufop.br/toffolo/site_media/uploads/2011-1/bcc402/slides/10._backtracking.pdf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6"/>
              </a:rPr>
              <a:t>https://www2.dc.ufscar.br/~mario/ensino/2019s1/aed1/aula25_slides.pdf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>
                <a:hlinkClick r:id="rId7"/>
              </a:rPr>
              <a:t>https://www.ic.unicamp.br/~rafael/cursos/1s2017/mc202/slides/unidade22-backtracking.pdf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5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Força bruta (ou busca exaustiva) é um tipo de algoritmo de uso geral que consiste em enumerar todos os possíveis candidatos de uma solução e verificar se cada um satisfaz o problema.</a:t>
            </a:r>
          </a:p>
          <a:p>
            <a:pPr algn="just"/>
            <a:r>
              <a:rPr lang="pt-BR" sz="2400" dirty="0"/>
              <a:t>É uma busca cega de todas as possibilidades de solução.</a:t>
            </a:r>
          </a:p>
          <a:p>
            <a:pPr algn="just"/>
            <a:r>
              <a:rPr lang="pt-BR" sz="2400" dirty="0"/>
              <a:t>Útil para pequenos problemas, normalmente simples de implementar. Sempre que existe uma solução, ela será encontrada.</a:t>
            </a:r>
          </a:p>
          <a:p>
            <a:pPr algn="just"/>
            <a:r>
              <a:rPr lang="pt-BR" sz="2400" dirty="0"/>
              <a:t>Grande esforço computacional. O custo computacional tende a crescer exponencialmente.</a:t>
            </a:r>
          </a:p>
          <a:p>
            <a:pPr algn="just"/>
            <a:r>
              <a:rPr lang="pt-BR" sz="2400" dirty="0"/>
              <a:t>Exemplo:</a:t>
            </a:r>
          </a:p>
          <a:p>
            <a:pPr lvl="1" algn="just"/>
            <a:r>
              <a:rPr lang="pt-BR" sz="2000" dirty="0"/>
              <a:t>Busca sequencial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0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Método</a:t>
            </a:r>
          </a:p>
          <a:p>
            <a:pPr lvl="1" algn="just"/>
            <a:r>
              <a:rPr lang="pt-BR" sz="2000" dirty="0"/>
              <a:t>Construir uma forma de listar todas as situações possíveis para o problema, de forma sistemática:</a:t>
            </a:r>
          </a:p>
          <a:p>
            <a:pPr lvl="2" algn="just"/>
            <a:r>
              <a:rPr lang="pt-BR" dirty="0"/>
              <a:t>Todas as soluções são testadas e nenhuma é repetida</a:t>
            </a:r>
          </a:p>
          <a:p>
            <a:pPr lvl="1" algn="just"/>
            <a:r>
              <a:rPr lang="pt-BR" sz="2000" dirty="0"/>
              <a:t>Avaliar as soluções uma a uma, armazenando a melhor solução até o momento.</a:t>
            </a:r>
          </a:p>
          <a:p>
            <a:pPr lvl="1" algn="just"/>
            <a:r>
              <a:rPr lang="pt-BR" sz="2000" dirty="0"/>
              <a:t>Ao finalizar a busca, retornar a melhor solução.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61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Exemplo: menor distância entre 2 pontos</a:t>
            </a:r>
          </a:p>
          <a:p>
            <a:pPr lvl="1" algn="just"/>
            <a:r>
              <a:rPr lang="pt-BR" sz="2000" dirty="0"/>
              <a:t>Dados n pontos no plano, determinar a distância mínima entre qualquer par de pontos.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6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708070-6851-414B-960D-B78A841B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15662"/>
            <a:ext cx="73152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E74D984-A70F-4413-8402-9E5894C74D75}"/>
                  </a:ext>
                </a:extLst>
              </p14:cNvPr>
              <p14:cNvContentPartPr/>
              <p14:nvPr/>
            </p14:nvContentPartPr>
            <p14:xfrm>
              <a:off x="6714000" y="3563280"/>
              <a:ext cx="850320" cy="9644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E74D984-A70F-4413-8402-9E5894C74D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4640" y="3553920"/>
                <a:ext cx="869040" cy="9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22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29EA-D74F-4B3B-870E-87888606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DB912-EE8C-4E3D-87A0-55BED609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3018"/>
          </a:xfrm>
        </p:spPr>
        <p:txBody>
          <a:bodyPr>
            <a:normAutofit/>
          </a:bodyPr>
          <a:lstStyle/>
          <a:p>
            <a:r>
              <a:rPr lang="pt-BR" sz="2400" dirty="0"/>
              <a:t>Solução por força bruta: testar cada par de pontos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8823E9-8564-4FC2-B2EA-20C1AC87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8DE2A6-4E62-4DF5-981B-6D80E0AFA4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398644"/>
            <a:ext cx="10515600" cy="3821181"/>
          </a:xfrm>
        </p:spPr>
        <p:txBody>
          <a:bodyPr/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menorDistancia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= INF;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n -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i+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n; j++)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distancia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 &lt; d)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d = 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distancia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//Complexidade: O(n²)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ECD48B2A-BD51-44C8-8365-B31CBB86902E}"/>
                  </a:ext>
                </a:extLst>
              </p14:cNvPr>
              <p14:cNvContentPartPr/>
              <p14:nvPr/>
            </p14:nvContentPartPr>
            <p14:xfrm>
              <a:off x="3606120" y="2773080"/>
              <a:ext cx="3151800" cy="30362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ECD48B2A-BD51-44C8-8365-B31CBB869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6760" y="2763720"/>
                <a:ext cx="3170520" cy="30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43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Em Programação Competitiva, só se aplica Força Bruta em problemas fáceis?</a:t>
            </a:r>
          </a:p>
          <a:p>
            <a:pPr lvl="1" algn="just"/>
            <a:r>
              <a:rPr lang="pt-BR" sz="2000" dirty="0"/>
              <a:t>Não necessariamente</a:t>
            </a:r>
          </a:p>
          <a:p>
            <a:pPr lvl="1" algn="just"/>
            <a:r>
              <a:rPr lang="pt-BR" sz="2000" dirty="0"/>
              <a:t>Alguns problemas podem exigir uma solução mais complexa, mas com um espaço de busca pequeno, permitindo uma solução por Força Bruta</a:t>
            </a:r>
          </a:p>
          <a:p>
            <a:pPr lvl="1" algn="just"/>
            <a:r>
              <a:rPr lang="pt-BR" sz="2000" dirty="0"/>
              <a:t>E/ou podem se beneficiar de uma solução um pouco mais criativa do que uma força bruta “pura”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57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198-80D8-4F9D-959D-CF22895A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 - </a:t>
            </a:r>
            <a:r>
              <a:rPr lang="pt-BR" sz="4400" dirty="0"/>
              <a:t>Problema dos Relógios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52A4B-1EFE-41A9-8264-B3D7A11C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4143" cy="472667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Exemplo: Problema dos Relógios</a:t>
            </a:r>
          </a:p>
          <a:p>
            <a:pPr lvl="1" algn="just"/>
            <a:r>
              <a:rPr lang="pt-BR" sz="2000" dirty="0"/>
              <a:t>Considere um grupo de novos relógios dispostos em uma grade 3x3. O ponteiro das horas de cada um aponta para 12, 3, 6 ou 9.</a:t>
            </a:r>
          </a:p>
          <a:p>
            <a:pPr lvl="1" algn="just"/>
            <a:r>
              <a:rPr lang="pt-BR" sz="2000" dirty="0"/>
              <a:t>São definidos 9 subconjuntos, cada um contendo dois ou mais relógios.</a:t>
            </a:r>
          </a:p>
          <a:p>
            <a:pPr lvl="1" algn="just"/>
            <a:r>
              <a:rPr lang="pt-BR" sz="2000" dirty="0"/>
              <a:t>Seu objetivo é manipular os relógios para que todos apontem para 12 horas.</a:t>
            </a:r>
          </a:p>
          <a:p>
            <a:pPr lvl="1" algn="just"/>
            <a:r>
              <a:rPr lang="pt-BR" sz="2000" dirty="0"/>
              <a:t>Porém, para isso, você só pode escolher um dos 9 subconjuntos definidos e então rotacionar todos os relógios deste subconjunto em 90º no sentido horário.</a:t>
            </a:r>
          </a:p>
          <a:p>
            <a:pPr lvl="1" algn="just"/>
            <a:r>
              <a:rPr lang="pt-BR" sz="2000" b="1" dirty="0"/>
              <a:t>Determinar a menor sequência de movimentos para resolver o problema</a:t>
            </a:r>
            <a:r>
              <a:rPr lang="pt-BR" sz="2000" dirty="0"/>
              <a:t>. Considere que sempre existe uma solução</a:t>
            </a:r>
            <a:endParaRPr lang="pt-BR" sz="2000" b="1" dirty="0"/>
          </a:p>
          <a:p>
            <a:pPr lvl="1" algn="just"/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97177-95C3-424F-A3FF-0BAC33E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F9D-4A59-4FB3-8476-A8DBA982AF2D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704B8CF-4AD8-46BF-918A-C8063552E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33335"/>
              </p:ext>
            </p:extLst>
          </p:nvPr>
        </p:nvGraphicFramePr>
        <p:xfrm>
          <a:off x="7103165" y="1879322"/>
          <a:ext cx="4625010" cy="363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70">
                  <a:extLst>
                    <a:ext uri="{9D8B030D-6E8A-4147-A177-3AD203B41FA5}">
                      <a16:colId xmlns:a16="http://schemas.microsoft.com/office/drawing/2014/main" val="2464331952"/>
                    </a:ext>
                  </a:extLst>
                </a:gridCol>
                <a:gridCol w="1541670">
                  <a:extLst>
                    <a:ext uri="{9D8B030D-6E8A-4147-A177-3AD203B41FA5}">
                      <a16:colId xmlns:a16="http://schemas.microsoft.com/office/drawing/2014/main" val="4286776661"/>
                    </a:ext>
                  </a:extLst>
                </a:gridCol>
                <a:gridCol w="1541670">
                  <a:extLst>
                    <a:ext uri="{9D8B030D-6E8A-4147-A177-3AD203B41FA5}">
                      <a16:colId xmlns:a16="http://schemas.microsoft.com/office/drawing/2014/main" val="2757622595"/>
                    </a:ext>
                  </a:extLst>
                </a:gridCol>
              </a:tblGrid>
              <a:tr h="121237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16770"/>
                  </a:ext>
                </a:extLst>
              </a:tr>
              <a:tr h="121237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02747"/>
                  </a:ext>
                </a:extLst>
              </a:tr>
              <a:tr h="121237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010087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E3395680-7400-4ED9-982B-53DD4FBF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63" y="1892069"/>
            <a:ext cx="1137984" cy="11379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63740DB-B090-4482-8A68-33E9D10B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26367" y="1910000"/>
            <a:ext cx="1137984" cy="11379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416C031-4625-478B-B4ED-49EE4C2A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71" y="1910000"/>
            <a:ext cx="1137984" cy="11379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4903A50-F46D-4C86-93DD-F03BF160C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51668" y="3128892"/>
            <a:ext cx="1137984" cy="11379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F4A7360-2B7A-4281-A89C-20AD3CE7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67" y="3107968"/>
            <a:ext cx="1137984" cy="11379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F45A2E-2FC5-4BA7-B311-C067BECF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42371" y="3107968"/>
            <a:ext cx="1137984" cy="113798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A7E470-FEF4-4CAC-BD57-988872080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63" y="4327395"/>
            <a:ext cx="1137984" cy="11379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DC40E56-D499-4EE8-AF83-9595E97B6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26367" y="4327395"/>
            <a:ext cx="1137984" cy="11379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09F7FCE-010E-4718-9D44-4FB5B5515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71" y="4327394"/>
            <a:ext cx="1137984" cy="11379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C2BA58B2-6FE7-49B8-BB5A-21A9D8442C8E}"/>
                  </a:ext>
                </a:extLst>
              </p14:cNvPr>
              <p14:cNvContentPartPr/>
              <p14:nvPr/>
            </p14:nvContentPartPr>
            <p14:xfrm>
              <a:off x="3481200" y="3401280"/>
              <a:ext cx="1808280" cy="6552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C2BA58B2-6FE7-49B8-BB5A-21A9D8442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1840" y="3391920"/>
                <a:ext cx="1827000" cy="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592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LPC - Paradigm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PC - Paradigmas" id="{43DBF1F8-CEB6-40A7-96E6-048845430032}" vid="{B3792FDE-5460-4BDC-8AAA-75F3D761045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LPC - Paradigmas</Template>
  <TotalTime>1339</TotalTime>
  <Words>2619</Words>
  <Application>Microsoft Office PowerPoint</Application>
  <PresentationFormat>Widescreen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Trebuchet MS</vt:lpstr>
      <vt:lpstr>Tema LPC - Paradigmas</vt:lpstr>
      <vt:lpstr>Força Bruta e Backtracking</vt:lpstr>
      <vt:lpstr>Paradigmas de Projeto de Algoritmos</vt:lpstr>
      <vt:lpstr>Paradigmas de Projeto de Algoritmos</vt:lpstr>
      <vt:lpstr>Força Bruta</vt:lpstr>
      <vt:lpstr>Força Bruta</vt:lpstr>
      <vt:lpstr>Força Bruta</vt:lpstr>
      <vt:lpstr>Força Bruta</vt:lpstr>
      <vt:lpstr>Força Bruta</vt:lpstr>
      <vt:lpstr>Força Bruta - Problema dos Relógios</vt:lpstr>
      <vt:lpstr>Força Bruta - Problema dos Relógios</vt:lpstr>
      <vt:lpstr>Força Bruta - Problema dos Relógios</vt:lpstr>
      <vt:lpstr>Força Bruta - Problema dos Relógios</vt:lpstr>
      <vt:lpstr>Backtracking</vt:lpstr>
      <vt:lpstr>Backtracking</vt:lpstr>
      <vt:lpstr>Backtracking</vt:lpstr>
      <vt:lpstr>Backtracking - Labirinto</vt:lpstr>
      <vt:lpstr>Backtracking - Labirinto</vt:lpstr>
      <vt:lpstr>Backtracking – Passeio do Cavalo</vt:lpstr>
      <vt:lpstr>Backtracking – Passeio do Cavalo</vt:lpstr>
      <vt:lpstr>Backtracking – Passeio do Cavalo</vt:lpstr>
      <vt:lpstr>Backtracking – Passeio do Cavalo</vt:lpstr>
      <vt:lpstr>Backtracking – Passeio do Cavalo</vt:lpstr>
      <vt:lpstr>Backtracking - Melhorias</vt:lpstr>
      <vt:lpstr>Backtracking – Problema do Troco</vt:lpstr>
      <vt:lpstr>Backtracking – Problema do Troco</vt:lpstr>
      <vt:lpstr>Backtracking – Problema do Troco</vt:lpstr>
      <vt:lpstr>Backtracking – Problema do Troco</vt:lpstr>
      <vt:lpstr>Backtracking - Problema do Troco</vt:lpstr>
      <vt:lpstr>Backtracking - Problema do Troco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Competitiva</dc:title>
  <dc:creator>Pedro Paiola</dc:creator>
  <cp:lastModifiedBy>Pedro Paiola</cp:lastModifiedBy>
  <cp:revision>62</cp:revision>
  <dcterms:created xsi:type="dcterms:W3CDTF">2021-03-18T04:27:50Z</dcterms:created>
  <dcterms:modified xsi:type="dcterms:W3CDTF">2021-04-28T00:20:17Z</dcterms:modified>
</cp:coreProperties>
</file>