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447A-F8F5-0E43-B37F-DDC26C80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F0CF7-19DA-8F3E-750C-E428FF14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A113-0822-04E5-28CF-C3A99435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B7C6-FD33-DE5B-C383-E80587E6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01AAD-A296-6061-8DFC-718EC3B3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7914-375E-FDF5-FC11-143D9381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F37A-93F2-7089-D986-FD6CD3F54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052C-CCC8-D2CF-0796-A3D90DDA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5DA7-5F36-D408-E83B-D43546C4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3E42-E4B5-59E4-8D38-E80ED113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ADD6F-3F59-0DA5-CCE4-25D055624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E4B7-CC66-4282-9511-BF651192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DC31-761A-F941-1065-F540B818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26BF-FA96-4A4D-C732-9CA0858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B209-86B6-3745-504A-462BCAC5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149D-1C5B-BD67-9B7C-568540D1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5768-0FC7-287D-894D-3F190708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C387-ACB1-490D-9A36-A7188703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229C-457A-FA5D-0394-D61C69FE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ABAD-2306-7604-672D-DBFEE019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218C-B8DE-E823-C4EA-AFF12ACA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D27D-2DD9-FB7B-0925-CD58C654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4353-5F63-C0BE-F055-0E8319F4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E3C8-07C9-1875-87D5-D08B5B7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9FA6-5A86-C199-CE36-2DD62D14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CC02-B953-4F84-8583-28DBF6FA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88FB-4957-527B-6091-0106950E3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D3A6-7780-363C-3A45-028ECB85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F9F5-235B-3FE6-E580-48AB0818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584B-7F3C-1A13-315F-61A80530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F5E7B-C379-F3C8-B72B-18BB8A7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9FA9-F805-3965-4973-05B8B8D2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1B435-8ED9-0682-F30D-C05055EBF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5FA6-6D1D-2C4C-8594-3DFA3CE48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FE3F2-7411-92CD-5B13-9E4D9DA0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5A686-6E0F-9854-ACA1-C63CF481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FE7AE-9437-D44B-84F7-83DF85EF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02C93-D300-09A0-EE77-D3C749EF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9D71F-A039-8F15-F473-4E75EE1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3E3-6765-EE14-56FA-29B72C55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ECAE7-2760-4483-A668-2FC9AAC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13CE6-94E5-5001-9BCD-F764B233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DF6AE-5674-6DA9-CFA5-393CD599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F6D5B-29D7-7C93-D24C-4F28B6CC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7D2A7-C987-DAEC-EF26-A4837F4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8ECF-C501-4A75-4E2B-4DAB17C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AF4B-A57F-77BB-3ADB-27DEA067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3284-E1EB-7BED-9836-6F41224C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9CA2-5759-3A15-20E0-E421A182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1156-0F66-B246-A252-4F38DC98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F671-743D-9195-D42A-4DA11235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9D154-B42B-0710-DCA9-2A680776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7938-A9AC-B158-B860-2FC57B99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8234A-86D7-829E-EF33-4060FD99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6F66-7C0C-C050-BB6C-3A7FB6471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B516C-46A2-63A0-BF51-13B40504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2B71-10B8-1C58-D6A5-8285A2CB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8525-1724-155D-6704-45BB0F44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EF3BC-4876-A162-6005-126898C8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2C75-CB49-D218-0139-830C25BB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BDC7-CAB5-DCA8-C714-2D87DEC42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80FC0-E5D6-42C1-B4E7-728EB563FFD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55E3-91C5-7634-C18A-A07ED2CF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5F76-DDC6-1A2F-986D-59B720520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03EB3-A0D0-4CFE-9E56-FB6D09D7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C241B-4874-8DEE-9BD4-3B2A371C8EF0}"/>
              </a:ext>
            </a:extLst>
          </p:cNvPr>
          <p:cNvCxnSpPr>
            <a:cxnSpLocks/>
          </p:cNvCxnSpPr>
          <p:nvPr/>
        </p:nvCxnSpPr>
        <p:spPr>
          <a:xfrm>
            <a:off x="1609725" y="1504950"/>
            <a:ext cx="0" cy="2667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B1FDC-3F8A-FF95-3E46-D17990FB1B52}"/>
              </a:ext>
            </a:extLst>
          </p:cNvPr>
          <p:cNvCxnSpPr>
            <a:cxnSpLocks/>
          </p:cNvCxnSpPr>
          <p:nvPr/>
        </p:nvCxnSpPr>
        <p:spPr>
          <a:xfrm>
            <a:off x="1414021" y="3751868"/>
            <a:ext cx="51696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637F8B-8E5B-F7B8-B547-518AEC502A2B}"/>
              </a:ext>
            </a:extLst>
          </p:cNvPr>
          <p:cNvSpPr/>
          <p:nvPr/>
        </p:nvSpPr>
        <p:spPr>
          <a:xfrm>
            <a:off x="1959297" y="1992189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ABFD5F-C9CC-444B-C944-0E16C825138C}"/>
              </a:ext>
            </a:extLst>
          </p:cNvPr>
          <p:cNvSpPr/>
          <p:nvPr/>
        </p:nvSpPr>
        <p:spPr>
          <a:xfrm>
            <a:off x="2213612" y="2413188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C6E012-A7D8-94D4-FD0C-A3F1C68063F7}"/>
              </a:ext>
            </a:extLst>
          </p:cNvPr>
          <p:cNvSpPr/>
          <p:nvPr/>
        </p:nvSpPr>
        <p:spPr>
          <a:xfrm>
            <a:off x="2579372" y="1776904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5C7CE9-CE55-8D17-2F69-72CC6C84C8B7}"/>
              </a:ext>
            </a:extLst>
          </p:cNvPr>
          <p:cNvSpPr/>
          <p:nvPr/>
        </p:nvSpPr>
        <p:spPr>
          <a:xfrm>
            <a:off x="2853692" y="2231023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74D23A-F1FA-0DFE-A1F9-14CAB3F74BDE}"/>
              </a:ext>
            </a:extLst>
          </p:cNvPr>
          <p:cNvSpPr/>
          <p:nvPr/>
        </p:nvSpPr>
        <p:spPr>
          <a:xfrm>
            <a:off x="3280412" y="1907424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C7BB99-177C-918E-7544-BA2084454EA7}"/>
              </a:ext>
            </a:extLst>
          </p:cNvPr>
          <p:cNvSpPr/>
          <p:nvPr/>
        </p:nvSpPr>
        <p:spPr>
          <a:xfrm>
            <a:off x="3562352" y="2707273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6925AB-1768-A531-2490-1772F0592198}"/>
              </a:ext>
            </a:extLst>
          </p:cNvPr>
          <p:cNvSpPr/>
          <p:nvPr/>
        </p:nvSpPr>
        <p:spPr>
          <a:xfrm>
            <a:off x="3973832" y="2501034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3431B5-62ED-33CF-E025-456BBFADD8F2}"/>
              </a:ext>
            </a:extLst>
          </p:cNvPr>
          <p:cNvSpPr/>
          <p:nvPr/>
        </p:nvSpPr>
        <p:spPr>
          <a:xfrm>
            <a:off x="4331972" y="2002664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1E7AA-D096-9025-4866-D41377FD8F11}"/>
              </a:ext>
            </a:extLst>
          </p:cNvPr>
          <p:cNvSpPr/>
          <p:nvPr/>
        </p:nvSpPr>
        <p:spPr>
          <a:xfrm>
            <a:off x="4804412" y="2231023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53434-FABE-1048-41B6-DDD75AA94904}"/>
              </a:ext>
            </a:extLst>
          </p:cNvPr>
          <p:cNvSpPr/>
          <p:nvPr/>
        </p:nvSpPr>
        <p:spPr>
          <a:xfrm>
            <a:off x="5368292" y="1838230"/>
            <a:ext cx="100962" cy="102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873BE-89AD-EA54-16AE-DA0AE3A6F6AC}"/>
              </a:ext>
            </a:extLst>
          </p:cNvPr>
          <p:cNvSpPr txBox="1"/>
          <p:nvPr/>
        </p:nvSpPr>
        <p:spPr>
          <a:xfrm>
            <a:off x="5554980" y="1504950"/>
            <a:ext cx="137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MEASUREMENTS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3516E-FF58-2B8D-FD7B-AC7AAEF70443}"/>
              </a:ext>
            </a:extLst>
          </p:cNvPr>
          <p:cNvSpPr txBox="1"/>
          <p:nvPr/>
        </p:nvSpPr>
        <p:spPr>
          <a:xfrm>
            <a:off x="5418773" y="227468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TRUE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5B14B-1A9D-DFD2-E312-0531028BDCCF}"/>
              </a:ext>
            </a:extLst>
          </p:cNvPr>
          <p:cNvSpPr txBox="1"/>
          <p:nvPr/>
        </p:nvSpPr>
        <p:spPr>
          <a:xfrm>
            <a:off x="3540914" y="3768954"/>
            <a:ext cx="1123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No. SAMPLES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E4756-B68A-27EF-38CA-9C149459DE8F}"/>
              </a:ext>
            </a:extLst>
          </p:cNvPr>
          <p:cNvSpPr txBox="1"/>
          <p:nvPr/>
        </p:nvSpPr>
        <p:spPr>
          <a:xfrm rot="16200000">
            <a:off x="1015833" y="262939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6FF791-1C67-08D6-F833-A47D28099E73}"/>
              </a:ext>
            </a:extLst>
          </p:cNvPr>
          <p:cNvCxnSpPr>
            <a:cxnSpLocks/>
          </p:cNvCxnSpPr>
          <p:nvPr/>
        </p:nvCxnSpPr>
        <p:spPr>
          <a:xfrm>
            <a:off x="1536009" y="2333883"/>
            <a:ext cx="504767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9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AE8E60-B3A0-56A1-C15E-4C64A72AE29A}"/>
              </a:ext>
            </a:extLst>
          </p:cNvPr>
          <p:cNvSpPr/>
          <p:nvPr/>
        </p:nvSpPr>
        <p:spPr>
          <a:xfrm>
            <a:off x="1183640" y="975360"/>
            <a:ext cx="1838960" cy="1239520"/>
          </a:xfrm>
          <a:prstGeom prst="roundRect">
            <a:avLst>
              <a:gd name="adj" fmla="val 5073"/>
            </a:avLst>
          </a:prstGeom>
          <a:solidFill>
            <a:schemeClr val="accent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0CCB8D-8436-84BD-28ED-335EFD7CCE52}"/>
              </a:ext>
            </a:extLst>
          </p:cNvPr>
          <p:cNvSpPr/>
          <p:nvPr/>
        </p:nvSpPr>
        <p:spPr>
          <a:xfrm>
            <a:off x="330200" y="2727960"/>
            <a:ext cx="3926840" cy="1402080"/>
          </a:xfrm>
          <a:prstGeom prst="roundRect">
            <a:avLst>
              <a:gd name="adj" fmla="val 5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FFCD4F-6782-9668-619A-2624C1AAE4B0}"/>
              </a:ext>
            </a:extLst>
          </p:cNvPr>
          <p:cNvSpPr/>
          <p:nvPr/>
        </p:nvSpPr>
        <p:spPr>
          <a:xfrm>
            <a:off x="1285240" y="1452880"/>
            <a:ext cx="1635760" cy="690880"/>
          </a:xfrm>
          <a:prstGeom prst="roundRect">
            <a:avLst>
              <a:gd name="adj" fmla="val 50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Measure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E0306-D4EA-C56A-DE00-D0E9A1C95A9D}"/>
              </a:ext>
            </a:extLst>
          </p:cNvPr>
          <p:cNvSpPr txBox="1"/>
          <p:nvPr/>
        </p:nvSpPr>
        <p:spPr>
          <a:xfrm>
            <a:off x="1285240" y="975360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MEASURE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B0A617-5D10-1B68-76FB-E6ADB3526CE8}"/>
              </a:ext>
            </a:extLst>
          </p:cNvPr>
          <p:cNvSpPr/>
          <p:nvPr/>
        </p:nvSpPr>
        <p:spPr>
          <a:xfrm>
            <a:off x="467360" y="3281680"/>
            <a:ext cx="1635760" cy="690880"/>
          </a:xfrm>
          <a:prstGeom prst="roundRect">
            <a:avLst>
              <a:gd name="adj" fmla="val 50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Calculate the Kalman Gain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68B80F-0657-1DC3-F909-04021C2D6E19}"/>
              </a:ext>
            </a:extLst>
          </p:cNvPr>
          <p:cNvSpPr/>
          <p:nvPr/>
        </p:nvSpPr>
        <p:spPr>
          <a:xfrm>
            <a:off x="2240280" y="3281680"/>
            <a:ext cx="1935480" cy="690880"/>
          </a:xfrm>
          <a:prstGeom prst="roundRect">
            <a:avLst>
              <a:gd name="adj" fmla="val 50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Estimate the current state using the State Update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C11E3-2C6B-390C-289C-59AAFB443816}"/>
              </a:ext>
            </a:extLst>
          </p:cNvPr>
          <p:cNvSpPr txBox="1"/>
          <p:nvPr/>
        </p:nvSpPr>
        <p:spPr>
          <a:xfrm>
            <a:off x="619760" y="278967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MEASURE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E32746-E3D7-8762-135E-C3831F7D56DF}"/>
              </a:ext>
            </a:extLst>
          </p:cNvPr>
          <p:cNvSpPr/>
          <p:nvPr/>
        </p:nvSpPr>
        <p:spPr>
          <a:xfrm>
            <a:off x="5298440" y="2727960"/>
            <a:ext cx="3296920" cy="1402080"/>
          </a:xfrm>
          <a:prstGeom prst="roundRect">
            <a:avLst>
              <a:gd name="adj" fmla="val 507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932635-EF9D-ED34-141F-8729BE1C748E}"/>
              </a:ext>
            </a:extLst>
          </p:cNvPr>
          <p:cNvSpPr/>
          <p:nvPr/>
        </p:nvSpPr>
        <p:spPr>
          <a:xfrm>
            <a:off x="5481320" y="3281680"/>
            <a:ext cx="2768600" cy="690880"/>
          </a:xfrm>
          <a:prstGeom prst="roundRect">
            <a:avLst>
              <a:gd name="adj" fmla="val 50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Calculate the predicted state for the next iteration using System’s Dynamic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4425-978F-FDBE-80A6-F41559641748}"/>
              </a:ext>
            </a:extLst>
          </p:cNvPr>
          <p:cNvSpPr txBox="1"/>
          <p:nvPr/>
        </p:nvSpPr>
        <p:spPr>
          <a:xfrm>
            <a:off x="5481320" y="278967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MEASURE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61D842-C18F-41D5-FE4F-36840C530BEB}"/>
              </a:ext>
            </a:extLst>
          </p:cNvPr>
          <p:cNvSpPr/>
          <p:nvPr/>
        </p:nvSpPr>
        <p:spPr>
          <a:xfrm>
            <a:off x="3967480" y="975360"/>
            <a:ext cx="1838960" cy="1239520"/>
          </a:xfrm>
          <a:prstGeom prst="roundRect">
            <a:avLst>
              <a:gd name="adj" fmla="val 5073"/>
            </a:avLst>
          </a:prstGeom>
          <a:solidFill>
            <a:srgbClr val="CC99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6A884AD-EE29-2C1D-A8FF-B970B514B9B6}"/>
                  </a:ext>
                </a:extLst>
              </p:cNvPr>
              <p:cNvSpPr/>
              <p:nvPr/>
            </p:nvSpPr>
            <p:spPr>
              <a:xfrm>
                <a:off x="4069080" y="1452880"/>
                <a:ext cx="1635760" cy="690880"/>
              </a:xfrm>
              <a:prstGeom prst="roundRect">
                <a:avLst>
                  <a:gd name="adj" fmla="val 507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State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6A884AD-EE29-2C1D-A8FF-B970B514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1452880"/>
                <a:ext cx="1635760" cy="690880"/>
              </a:xfrm>
              <a:prstGeom prst="roundRect">
                <a:avLst>
                  <a:gd name="adj" fmla="val 507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6C02E93-6453-879E-D1F3-98F860584FFB}"/>
              </a:ext>
            </a:extLst>
          </p:cNvPr>
          <p:cNvSpPr txBox="1"/>
          <p:nvPr/>
        </p:nvSpPr>
        <p:spPr>
          <a:xfrm>
            <a:off x="4069080" y="9753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Output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F47D1-7773-F2C5-DA83-960B6671385C}"/>
              </a:ext>
            </a:extLst>
          </p:cNvPr>
          <p:cNvSpPr/>
          <p:nvPr/>
        </p:nvSpPr>
        <p:spPr>
          <a:xfrm>
            <a:off x="6751320" y="975360"/>
            <a:ext cx="1838960" cy="1239520"/>
          </a:xfrm>
          <a:prstGeom prst="roundRect">
            <a:avLst>
              <a:gd name="adj" fmla="val 5073"/>
            </a:avLst>
          </a:prstGeom>
          <a:solidFill>
            <a:srgbClr val="FF66CC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20B4BD-96DC-DACB-AA7D-C8795E618384}"/>
              </a:ext>
            </a:extLst>
          </p:cNvPr>
          <p:cNvSpPr/>
          <p:nvPr/>
        </p:nvSpPr>
        <p:spPr>
          <a:xfrm>
            <a:off x="6852920" y="1452880"/>
            <a:ext cx="1635760" cy="690880"/>
          </a:xfrm>
          <a:prstGeom prst="roundRect">
            <a:avLst>
              <a:gd name="adj" fmla="val 50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System State Initial Guess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A8907-47D0-EA95-1CD5-D64AC209F56E}"/>
              </a:ext>
            </a:extLst>
          </p:cNvPr>
          <p:cNvSpPr txBox="1"/>
          <p:nvPr/>
        </p:nvSpPr>
        <p:spPr>
          <a:xfrm>
            <a:off x="6852920" y="975360"/>
            <a:ext cx="105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Initialize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A4BBED-C7D4-B95D-09B3-E20086DFFE69}"/>
              </a:ext>
            </a:extLst>
          </p:cNvPr>
          <p:cNvSpPr/>
          <p:nvPr/>
        </p:nvSpPr>
        <p:spPr>
          <a:xfrm>
            <a:off x="9324129" y="2809240"/>
            <a:ext cx="1838960" cy="1239520"/>
          </a:xfrm>
          <a:prstGeom prst="roundRect">
            <a:avLst>
              <a:gd name="adj" fmla="val 507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77BF1A9-8523-767B-3F02-FE51ADAAB997}"/>
                  </a:ext>
                </a:extLst>
              </p:cNvPr>
              <p:cNvSpPr/>
              <p:nvPr/>
            </p:nvSpPr>
            <p:spPr>
              <a:xfrm>
                <a:off x="9425729" y="3231449"/>
                <a:ext cx="1635760" cy="690880"/>
              </a:xfrm>
              <a:prstGeom prst="roundRect">
                <a:avLst>
                  <a:gd name="adj" fmla="val 507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77BF1A9-8523-767B-3F02-FE51ADAA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729" y="3231449"/>
                <a:ext cx="1635760" cy="690880"/>
              </a:xfrm>
              <a:prstGeom prst="roundRect">
                <a:avLst>
                  <a:gd name="adj" fmla="val 507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EF3DDA-FFAE-3125-02C1-36EB9F2E23AF}"/>
              </a:ext>
            </a:extLst>
          </p:cNvPr>
          <p:cNvSpPr txBox="1"/>
          <p:nvPr/>
        </p:nvSpPr>
        <p:spPr>
          <a:xfrm>
            <a:off x="9415569" y="2850634"/>
            <a:ext cx="12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Delay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F8FFDE-2393-B7BC-1B7A-BB9C0FF0E89A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2122170" y="2195830"/>
            <a:ext cx="1066800" cy="1104900"/>
          </a:xfrm>
          <a:prstGeom prst="bentConnector3">
            <a:avLst>
              <a:gd name="adj1" fmla="val 261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0C451F-59D5-8B18-3177-477EE3D16B1F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175760" y="3627120"/>
            <a:ext cx="1305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E2A5FB5-44E3-C25F-1466-8649842C24D2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7534343" y="2351336"/>
            <a:ext cx="513080" cy="240167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6E5BA3E-5BFB-3209-DBB7-B5FB4939A6B9}"/>
              </a:ext>
            </a:extLst>
          </p:cNvPr>
          <p:cNvCxnSpPr>
            <a:stCxn id="22" idx="2"/>
            <a:endCxn id="9" idx="2"/>
          </p:cNvCxnSpPr>
          <p:nvPr/>
        </p:nvCxnSpPr>
        <p:spPr>
          <a:xfrm rot="5400000" flipH="1">
            <a:off x="6687715" y="492866"/>
            <a:ext cx="76200" cy="7035589"/>
          </a:xfrm>
          <a:prstGeom prst="bentConnector3">
            <a:avLst>
              <a:gd name="adj1" fmla="val -9800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99EB27-60C4-2553-BE29-3AFE9C3E76E7}"/>
              </a:ext>
            </a:extLst>
          </p:cNvPr>
          <p:cNvCxnSpPr/>
          <p:nvPr/>
        </p:nvCxnSpPr>
        <p:spPr>
          <a:xfrm flipV="1">
            <a:off x="5005555" y="2214879"/>
            <a:ext cx="0" cy="1412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95523B-FC5D-7F70-51F7-270F7EF8C58C}"/>
                  </a:ext>
                </a:extLst>
              </p:cNvPr>
              <p:cNvSpPr txBox="1"/>
              <p:nvPr/>
            </p:nvSpPr>
            <p:spPr>
              <a:xfrm>
                <a:off x="6581351" y="4356672"/>
                <a:ext cx="73109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95523B-FC5D-7F70-51F7-270F7EF8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51" y="4356672"/>
                <a:ext cx="731098" cy="321178"/>
              </a:xfrm>
              <a:prstGeom prst="rect">
                <a:avLst/>
              </a:prstGeom>
              <a:blipFill>
                <a:blip r:embed="rId4"/>
                <a:stretch>
                  <a:fillRect l="-5000" t="-21154" r="-333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6FA793-2CF8-950F-C5DF-5A4E96ADB8B4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8595360" y="3429000"/>
            <a:ext cx="728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0DE480-DB9D-F0EF-DC2B-AF6CDB406527}"/>
                  </a:ext>
                </a:extLst>
              </p:cNvPr>
              <p:cNvSpPr txBox="1"/>
              <p:nvPr/>
            </p:nvSpPr>
            <p:spPr>
              <a:xfrm>
                <a:off x="4511251" y="3664649"/>
                <a:ext cx="485839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0DE480-DB9D-F0EF-DC2B-AF6CDB4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51" y="3664649"/>
                <a:ext cx="485839" cy="321178"/>
              </a:xfrm>
              <a:prstGeom prst="rect">
                <a:avLst/>
              </a:prstGeom>
              <a:blipFill>
                <a:blip r:embed="rId5"/>
                <a:stretch>
                  <a:fillRect l="-6250" t="-18868" r="-2000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AF12C-17BA-D4E2-E9B6-DF1B17020900}"/>
                  </a:ext>
                </a:extLst>
              </p:cNvPr>
              <p:cNvSpPr txBox="1"/>
              <p:nvPr/>
            </p:nvSpPr>
            <p:spPr>
              <a:xfrm>
                <a:off x="8633671" y="3550920"/>
                <a:ext cx="73109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AF12C-17BA-D4E2-E9B6-DF1B17020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671" y="3550920"/>
                <a:ext cx="731098" cy="321178"/>
              </a:xfrm>
              <a:prstGeom prst="rect">
                <a:avLst/>
              </a:prstGeom>
              <a:blipFill>
                <a:blip r:embed="rId6"/>
                <a:stretch>
                  <a:fillRect l="-4167" t="-21154" r="-1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87EFF7-C585-1EDB-2788-1900822B8077}"/>
                  </a:ext>
                </a:extLst>
              </p:cNvPr>
              <p:cNvSpPr txBox="1"/>
              <p:nvPr/>
            </p:nvSpPr>
            <p:spPr>
              <a:xfrm>
                <a:off x="3166596" y="2174101"/>
                <a:ext cx="3057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87EFF7-C585-1EDB-2788-1900822B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96" y="2174101"/>
                <a:ext cx="305725" cy="307777"/>
              </a:xfrm>
              <a:prstGeom prst="rect">
                <a:avLst/>
              </a:prstGeom>
              <a:blipFill>
                <a:blip r:embed="rId7"/>
                <a:stretch>
                  <a:fillRect l="-1176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67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Flores</dc:creator>
  <cp:lastModifiedBy>Pedro Flores</cp:lastModifiedBy>
  <cp:revision>1</cp:revision>
  <dcterms:created xsi:type="dcterms:W3CDTF">2024-04-21T14:33:34Z</dcterms:created>
  <dcterms:modified xsi:type="dcterms:W3CDTF">2024-04-22T16:07:32Z</dcterms:modified>
</cp:coreProperties>
</file>