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50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3640" cy="25776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2160" cy="5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7120" cy="24660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1240" cy="2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8480" bIns="25848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39840" cy="32544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708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39840" cy="29556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124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70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7280" cy="2556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904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124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172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132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02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5988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0240" cy="4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6920" cy="26964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59040" cy="3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160" bIns="32616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0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10440"/>
            <a:ext cx="272520" cy="25812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3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3840" bIns="3038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504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0" bIns="2592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48920" cy="44928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5680" cy="8604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0000" cy="8604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0000" cy="8604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132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4948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47760" bIns="34776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3800" cy="3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57840" cy="197748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1840" cy="204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080000" y="1116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000" y="1621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0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477800" y="2121840"/>
            <a:ext cx="131040" cy="177480"/>
            <a:chOff x="1477800" y="2121840"/>
            <a:chExt cx="131040" cy="177480"/>
          </a:xfrm>
        </p:grpSpPr>
        <p:sp>
          <p:nvSpPr>
            <p:cNvPr id="81" name=""/>
            <p:cNvSpPr/>
            <p:nvPr/>
          </p:nvSpPr>
          <p:spPr>
            <a:xfrm>
              <a:off x="15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>
              <a:off x="1477800" y="2121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"/>
          <p:cNvSpPr/>
          <p:nvPr/>
        </p:nvSpPr>
        <p:spPr>
          <a:xfrm>
            <a:off x="2880000" y="1332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736000" y="1621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880000" y="2078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6" name=""/>
          <p:cNvGrpSpPr/>
          <p:nvPr/>
        </p:nvGrpSpPr>
        <p:grpSpPr>
          <a:xfrm>
            <a:off x="3277800" y="2121840"/>
            <a:ext cx="131040" cy="177480"/>
            <a:chOff x="3277800" y="2121840"/>
            <a:chExt cx="131040" cy="177480"/>
          </a:xfrm>
        </p:grpSpPr>
        <p:sp>
          <p:nvSpPr>
            <p:cNvPr id="87" name=""/>
            <p:cNvSpPr/>
            <p:nvPr/>
          </p:nvSpPr>
          <p:spPr>
            <a:xfrm>
              <a:off x="3311280" y="2168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3277800" y="2121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"/>
          <p:cNvSpPr/>
          <p:nvPr/>
        </p:nvSpPr>
        <p:spPr>
          <a:xfrm>
            <a:off x="46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644000" y="16156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6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2" name=""/>
          <p:cNvGrpSpPr/>
          <p:nvPr/>
        </p:nvGrpSpPr>
        <p:grpSpPr>
          <a:xfrm>
            <a:off x="5041800" y="2116080"/>
            <a:ext cx="131040" cy="177480"/>
            <a:chOff x="5041800" y="2116080"/>
            <a:chExt cx="131040" cy="177480"/>
          </a:xfrm>
        </p:grpSpPr>
        <p:sp>
          <p:nvSpPr>
            <p:cNvPr id="93" name=""/>
            <p:cNvSpPr/>
            <p:nvPr/>
          </p:nvSpPr>
          <p:spPr>
            <a:xfrm>
              <a:off x="50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5041800" y="211608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"/>
          <p:cNvSpPr/>
          <p:nvPr/>
        </p:nvSpPr>
        <p:spPr>
          <a:xfrm>
            <a:off x="6444000" y="11106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300000" y="16156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44000" y="20728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6841800" y="2116080"/>
            <a:ext cx="131040" cy="177480"/>
            <a:chOff x="6841800" y="2116080"/>
            <a:chExt cx="131040" cy="177480"/>
          </a:xfrm>
        </p:grpSpPr>
        <p:sp>
          <p:nvSpPr>
            <p:cNvPr id="99" name=""/>
            <p:cNvSpPr/>
            <p:nvPr/>
          </p:nvSpPr>
          <p:spPr>
            <a:xfrm>
              <a:off x="6875280" y="21625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6841800" y="211608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"/>
          <p:cNvSpPr/>
          <p:nvPr/>
        </p:nvSpPr>
        <p:spPr>
          <a:xfrm>
            <a:off x="1548000" y="32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404000" y="3637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548000" y="4094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04" name=""/>
          <p:cNvGrpSpPr/>
          <p:nvPr/>
        </p:nvGrpSpPr>
        <p:grpSpPr>
          <a:xfrm>
            <a:off x="2017800" y="4136040"/>
            <a:ext cx="131040" cy="178920"/>
            <a:chOff x="2017800" y="4136040"/>
            <a:chExt cx="131040" cy="178920"/>
          </a:xfrm>
        </p:grpSpPr>
        <p:sp>
          <p:nvSpPr>
            <p:cNvPr id="105" name=""/>
            <p:cNvSpPr/>
            <p:nvPr/>
          </p:nvSpPr>
          <p:spPr>
            <a:xfrm flipV="1">
              <a:off x="2051280" y="4136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2017800" y="425016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"/>
          <p:cNvSpPr/>
          <p:nvPr/>
        </p:nvSpPr>
        <p:spPr>
          <a:xfrm>
            <a:off x="3600000" y="3132000"/>
            <a:ext cx="205128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744000" y="3565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888000" y="4022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0" name=""/>
          <p:cNvGrpSpPr/>
          <p:nvPr/>
        </p:nvGrpSpPr>
        <p:grpSpPr>
          <a:xfrm>
            <a:off x="4285800" y="4065840"/>
            <a:ext cx="131040" cy="177480"/>
            <a:chOff x="4285800" y="4065840"/>
            <a:chExt cx="131040" cy="177480"/>
          </a:xfrm>
        </p:grpSpPr>
        <p:sp>
          <p:nvSpPr>
            <p:cNvPr id="111" name=""/>
            <p:cNvSpPr/>
            <p:nvPr/>
          </p:nvSpPr>
          <p:spPr>
            <a:xfrm>
              <a:off x="4319280" y="4112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"/>
            <p:cNvSpPr/>
            <p:nvPr/>
          </p:nvSpPr>
          <p:spPr>
            <a:xfrm>
              <a:off x="4285800" y="4065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360" y="1980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360" y="24850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9" name=""/>
          <p:cNvGrpSpPr/>
          <p:nvPr/>
        </p:nvGrpSpPr>
        <p:grpSpPr>
          <a:xfrm>
            <a:off x="722160" y="2985480"/>
            <a:ext cx="131040" cy="177480"/>
            <a:chOff x="722160" y="2985480"/>
            <a:chExt cx="131040" cy="177480"/>
          </a:xfrm>
        </p:grpSpPr>
        <p:sp>
          <p:nvSpPr>
            <p:cNvPr id="120" name=""/>
            <p:cNvSpPr/>
            <p:nvPr/>
          </p:nvSpPr>
          <p:spPr>
            <a:xfrm>
              <a:off x="7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22160" y="298548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>
            <a:off x="2124360" y="219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980360" y="2485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124360" y="2942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25" name=""/>
          <p:cNvGrpSpPr/>
          <p:nvPr/>
        </p:nvGrpSpPr>
        <p:grpSpPr>
          <a:xfrm>
            <a:off x="2522160" y="2985480"/>
            <a:ext cx="131040" cy="177480"/>
            <a:chOff x="2522160" y="2985480"/>
            <a:chExt cx="131040" cy="177480"/>
          </a:xfrm>
        </p:grpSpPr>
        <p:sp>
          <p:nvSpPr>
            <p:cNvPr id="126" name=""/>
            <p:cNvSpPr/>
            <p:nvPr/>
          </p:nvSpPr>
          <p:spPr>
            <a:xfrm>
              <a:off x="2555640" y="3031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2522160" y="298548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"/>
          <p:cNvSpPr/>
          <p:nvPr/>
        </p:nvSpPr>
        <p:spPr>
          <a:xfrm>
            <a:off x="53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364360" y="260316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3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1" name=""/>
          <p:cNvGrpSpPr/>
          <p:nvPr/>
        </p:nvGrpSpPr>
        <p:grpSpPr>
          <a:xfrm>
            <a:off x="5762160" y="3103560"/>
            <a:ext cx="131040" cy="177480"/>
            <a:chOff x="5762160" y="3103560"/>
            <a:chExt cx="131040" cy="177480"/>
          </a:xfrm>
        </p:grpSpPr>
        <p:sp>
          <p:nvSpPr>
            <p:cNvPr id="132" name=""/>
            <p:cNvSpPr/>
            <p:nvPr/>
          </p:nvSpPr>
          <p:spPr>
            <a:xfrm>
              <a:off x="57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5762160" y="310356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"/>
          <p:cNvSpPr/>
          <p:nvPr/>
        </p:nvSpPr>
        <p:spPr>
          <a:xfrm>
            <a:off x="7164360" y="209808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020360" y="260316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164360" y="306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7" name=""/>
          <p:cNvGrpSpPr/>
          <p:nvPr/>
        </p:nvGrpSpPr>
        <p:grpSpPr>
          <a:xfrm>
            <a:off x="7562160" y="3103560"/>
            <a:ext cx="131040" cy="177480"/>
            <a:chOff x="7562160" y="3103560"/>
            <a:chExt cx="131040" cy="177480"/>
          </a:xfrm>
        </p:grpSpPr>
        <p:sp>
          <p:nvSpPr>
            <p:cNvPr id="138" name=""/>
            <p:cNvSpPr/>
            <p:nvPr/>
          </p:nvSpPr>
          <p:spPr>
            <a:xfrm>
              <a:off x="7595640" y="315000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7562160" y="310356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"/>
          <p:cNvSpPr/>
          <p:nvPr/>
        </p:nvSpPr>
        <p:spPr>
          <a:xfrm>
            <a:off x="792360" y="363600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9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3" name=""/>
          <p:cNvGrpSpPr/>
          <p:nvPr/>
        </p:nvGrpSpPr>
        <p:grpSpPr>
          <a:xfrm>
            <a:off x="1262160" y="4459680"/>
            <a:ext cx="131040" cy="178920"/>
            <a:chOff x="1262160" y="4459680"/>
            <a:chExt cx="131040" cy="178920"/>
          </a:xfrm>
        </p:grpSpPr>
        <p:sp>
          <p:nvSpPr>
            <p:cNvPr id="144" name=""/>
            <p:cNvSpPr/>
            <p:nvPr/>
          </p:nvSpPr>
          <p:spPr>
            <a:xfrm flipV="1">
              <a:off x="1295640" y="445968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1262160" y="457380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"/>
          <p:cNvSpPr/>
          <p:nvPr/>
        </p:nvSpPr>
        <p:spPr>
          <a:xfrm>
            <a:off x="3132360" y="34560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988360" y="396108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132360" y="44182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9" name=""/>
          <p:cNvGrpSpPr/>
          <p:nvPr/>
        </p:nvGrpSpPr>
        <p:grpSpPr>
          <a:xfrm>
            <a:off x="3530160" y="4461480"/>
            <a:ext cx="131040" cy="177480"/>
            <a:chOff x="3530160" y="4461480"/>
            <a:chExt cx="131040" cy="177480"/>
          </a:xfrm>
        </p:grpSpPr>
        <p:sp>
          <p:nvSpPr>
            <p:cNvPr id="150" name=""/>
            <p:cNvSpPr/>
            <p:nvPr/>
          </p:nvSpPr>
          <p:spPr>
            <a:xfrm>
              <a:off x="3563640" y="45079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3530160" y="446148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5544360" y="1080000"/>
            <a:ext cx="323856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96000" y="720000"/>
            <a:ext cx="356292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356360" y="122436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356360" y="172944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3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0" name=""/>
          <p:cNvGrpSpPr/>
          <p:nvPr/>
        </p:nvGrpSpPr>
        <p:grpSpPr>
          <a:xfrm>
            <a:off x="4754160" y="2229840"/>
            <a:ext cx="131040" cy="177480"/>
            <a:chOff x="4754160" y="2229840"/>
            <a:chExt cx="131040" cy="177480"/>
          </a:xfrm>
        </p:grpSpPr>
        <p:sp>
          <p:nvSpPr>
            <p:cNvPr id="161" name=""/>
            <p:cNvSpPr/>
            <p:nvPr/>
          </p:nvSpPr>
          <p:spPr>
            <a:xfrm>
              <a:off x="47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4754160" y="2229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6156360" y="14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6012360" y="1729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1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6" name=""/>
          <p:cNvGrpSpPr/>
          <p:nvPr/>
        </p:nvGrpSpPr>
        <p:grpSpPr>
          <a:xfrm>
            <a:off x="6554160" y="2229840"/>
            <a:ext cx="131040" cy="177480"/>
            <a:chOff x="6554160" y="2229840"/>
            <a:chExt cx="131040" cy="177480"/>
          </a:xfrm>
        </p:grpSpPr>
        <p:sp>
          <p:nvSpPr>
            <p:cNvPr id="167" name="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"/>
          <p:cNvSpPr/>
          <p:nvPr/>
        </p:nvSpPr>
        <p:spPr>
          <a:xfrm>
            <a:off x="4824360" y="288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468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82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2" name=""/>
          <p:cNvGrpSpPr/>
          <p:nvPr/>
        </p:nvGrpSpPr>
        <p:grpSpPr>
          <a:xfrm>
            <a:off x="5294160" y="3812040"/>
            <a:ext cx="131040" cy="178920"/>
            <a:chOff x="5294160" y="3812040"/>
            <a:chExt cx="131040" cy="178920"/>
          </a:xfrm>
        </p:grpSpPr>
        <p:sp>
          <p:nvSpPr>
            <p:cNvPr id="173" name=""/>
            <p:cNvSpPr/>
            <p:nvPr/>
          </p:nvSpPr>
          <p:spPr>
            <a:xfrm flipV="1">
              <a:off x="5327640" y="3812040"/>
              <a:ext cx="64800" cy="13104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>
              <a:off x="5294160" y="392616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"/>
          <p:cNvSpPr/>
          <p:nvPr/>
        </p:nvSpPr>
        <p:spPr>
          <a:xfrm>
            <a:off x="6840000" y="2880000"/>
            <a:ext cx="201492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020360" y="3313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164360" y="3770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8" name=""/>
          <p:cNvGrpSpPr/>
          <p:nvPr/>
        </p:nvGrpSpPr>
        <p:grpSpPr>
          <a:xfrm>
            <a:off x="7562160" y="3813840"/>
            <a:ext cx="131040" cy="177480"/>
            <a:chOff x="7562160" y="3813840"/>
            <a:chExt cx="131040" cy="177480"/>
          </a:xfrm>
        </p:grpSpPr>
        <p:sp>
          <p:nvSpPr>
            <p:cNvPr id="179" name=""/>
            <p:cNvSpPr/>
            <p:nvPr/>
          </p:nvSpPr>
          <p:spPr>
            <a:xfrm>
              <a:off x="7595640" y="3860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>
              <a:off x="7562160" y="3813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575640" y="1260000"/>
            <a:ext cx="3382920" cy="16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2700000" y="2015280"/>
            <a:ext cx="360000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REFORMULAÇÃO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360000" y="18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"/>
          <p:cNvSpPr/>
          <p:nvPr/>
        </p:nvSpPr>
        <p:spPr>
          <a:xfrm>
            <a:off x="360000" y="3420000"/>
            <a:ext cx="8280000" cy="108000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3420000" y="180000"/>
            <a:ext cx="2338200" cy="50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121800" y="2701800"/>
            <a:ext cx="1618200" cy="50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6121800" y="3206880"/>
            <a:ext cx="161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6121800" y="366408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91" name=""/>
          <p:cNvGrpSpPr/>
          <p:nvPr/>
        </p:nvGrpSpPr>
        <p:grpSpPr>
          <a:xfrm>
            <a:off x="6519600" y="3707280"/>
            <a:ext cx="131040" cy="177480"/>
            <a:chOff x="6519600" y="3707280"/>
            <a:chExt cx="131040" cy="177480"/>
          </a:xfrm>
        </p:grpSpPr>
        <p:sp>
          <p:nvSpPr>
            <p:cNvPr id="192" name=""/>
            <p:cNvSpPr/>
            <p:nvPr/>
          </p:nvSpPr>
          <p:spPr>
            <a:xfrm>
              <a:off x="6553080" y="375372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>
              <a:off x="6519600" y="370728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"/>
          <p:cNvSpPr/>
          <p:nvPr/>
        </p:nvSpPr>
        <p:spPr>
          <a:xfrm>
            <a:off x="6156360" y="144036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012360" y="1729440"/>
            <a:ext cx="179820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156360" y="2186640"/>
            <a:ext cx="16182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97" name=""/>
          <p:cNvGrpSpPr/>
          <p:nvPr/>
        </p:nvGrpSpPr>
        <p:grpSpPr>
          <a:xfrm>
            <a:off x="6554160" y="2229840"/>
            <a:ext cx="131040" cy="177480"/>
            <a:chOff x="6554160" y="2229840"/>
            <a:chExt cx="131040" cy="177480"/>
          </a:xfrm>
        </p:grpSpPr>
        <p:sp>
          <p:nvSpPr>
            <p:cNvPr id="198" name=""/>
            <p:cNvSpPr/>
            <p:nvPr/>
          </p:nvSpPr>
          <p:spPr>
            <a:xfrm>
              <a:off x="6587640" y="2276280"/>
              <a:ext cx="64800" cy="13104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"/>
            <p:cNvSpPr/>
            <p:nvPr/>
          </p:nvSpPr>
          <p:spPr>
            <a:xfrm>
              <a:off x="6554160" y="2229840"/>
              <a:ext cx="131040" cy="6480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"/>
          <p:cNvSpPr/>
          <p:nvPr/>
        </p:nvSpPr>
        <p:spPr>
          <a:xfrm>
            <a:off x="575640" y="1260000"/>
            <a:ext cx="3382920" cy="28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 outubro, conseguimos </a:t>
            </a:r>
            <a:r>
              <a:rPr b="1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aumentar as nossas vendas em 20%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2023-02-05T14:16:36Z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