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4360" cy="25848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288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204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7840" cy="2473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19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0560" cy="32616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780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0560" cy="29628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196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780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8000" cy="25632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976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196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244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204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10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060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09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7640" cy="27036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976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140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9720"/>
            <a:ext cx="273240" cy="2588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40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5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49640" cy="45000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6400" cy="8676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6400" cy="8676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0720" cy="8676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6400" cy="8676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0720" cy="8676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0720" cy="8676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0720" cy="8676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0720" cy="867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204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020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45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8560" cy="19782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2560" cy="20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420000" y="180000"/>
            <a:ext cx="233892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080000" y="111636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1621440"/>
            <a:ext cx="161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080000" y="2078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477800" y="2121840"/>
            <a:ext cx="131760" cy="178200"/>
            <a:chOff x="1477800" y="2121840"/>
            <a:chExt cx="131760" cy="178200"/>
          </a:xfrm>
        </p:grpSpPr>
        <p:sp>
          <p:nvSpPr>
            <p:cNvPr id="81" name=""/>
            <p:cNvSpPr/>
            <p:nvPr/>
          </p:nvSpPr>
          <p:spPr>
            <a:xfrm>
              <a:off x="1511280" y="2168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1477800" y="2121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"/>
          <p:cNvSpPr/>
          <p:nvPr/>
        </p:nvSpPr>
        <p:spPr>
          <a:xfrm>
            <a:off x="2880000" y="1332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736000" y="1621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880000" y="2078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6" name=""/>
          <p:cNvGrpSpPr/>
          <p:nvPr/>
        </p:nvGrpSpPr>
        <p:grpSpPr>
          <a:xfrm>
            <a:off x="3277800" y="2121840"/>
            <a:ext cx="131760" cy="178200"/>
            <a:chOff x="3277800" y="2121840"/>
            <a:chExt cx="131760" cy="178200"/>
          </a:xfrm>
        </p:grpSpPr>
        <p:sp>
          <p:nvSpPr>
            <p:cNvPr id="87" name=""/>
            <p:cNvSpPr/>
            <p:nvPr/>
          </p:nvSpPr>
          <p:spPr>
            <a:xfrm>
              <a:off x="3311280" y="2168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3277800" y="2121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"/>
          <p:cNvSpPr/>
          <p:nvPr/>
        </p:nvSpPr>
        <p:spPr>
          <a:xfrm>
            <a:off x="4644000" y="111060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644000" y="1615680"/>
            <a:ext cx="161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644000" y="20728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2" name=""/>
          <p:cNvGrpSpPr/>
          <p:nvPr/>
        </p:nvGrpSpPr>
        <p:grpSpPr>
          <a:xfrm>
            <a:off x="5041800" y="2116080"/>
            <a:ext cx="131760" cy="178200"/>
            <a:chOff x="5041800" y="2116080"/>
            <a:chExt cx="131760" cy="178200"/>
          </a:xfrm>
        </p:grpSpPr>
        <p:sp>
          <p:nvSpPr>
            <p:cNvPr id="93" name=""/>
            <p:cNvSpPr/>
            <p:nvPr/>
          </p:nvSpPr>
          <p:spPr>
            <a:xfrm>
              <a:off x="5075280" y="216252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5041800" y="211608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"/>
          <p:cNvSpPr/>
          <p:nvPr/>
        </p:nvSpPr>
        <p:spPr>
          <a:xfrm>
            <a:off x="6444000" y="111060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300000" y="161568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44000" y="20728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6841800" y="2116080"/>
            <a:ext cx="131760" cy="178200"/>
            <a:chOff x="6841800" y="2116080"/>
            <a:chExt cx="131760" cy="178200"/>
          </a:xfrm>
        </p:grpSpPr>
        <p:sp>
          <p:nvSpPr>
            <p:cNvPr id="99" name=""/>
            <p:cNvSpPr/>
            <p:nvPr/>
          </p:nvSpPr>
          <p:spPr>
            <a:xfrm>
              <a:off x="6875280" y="216252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841800" y="211608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"/>
          <p:cNvSpPr/>
          <p:nvPr/>
        </p:nvSpPr>
        <p:spPr>
          <a:xfrm>
            <a:off x="1548000" y="3240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404000" y="3637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548000" y="4094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2017800" y="4136760"/>
            <a:ext cx="131760" cy="178920"/>
            <a:chOff x="2017800" y="4136760"/>
            <a:chExt cx="131760" cy="178920"/>
          </a:xfrm>
        </p:grpSpPr>
        <p:sp>
          <p:nvSpPr>
            <p:cNvPr id="105" name=""/>
            <p:cNvSpPr/>
            <p:nvPr/>
          </p:nvSpPr>
          <p:spPr>
            <a:xfrm flipV="1">
              <a:off x="2051280" y="4136760"/>
              <a:ext cx="65520" cy="13176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2017800" y="425016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"/>
          <p:cNvSpPr/>
          <p:nvPr/>
        </p:nvSpPr>
        <p:spPr>
          <a:xfrm>
            <a:off x="3600000" y="3132000"/>
            <a:ext cx="20520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744000" y="3565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888000" y="4022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0" name=""/>
          <p:cNvGrpSpPr/>
          <p:nvPr/>
        </p:nvGrpSpPr>
        <p:grpSpPr>
          <a:xfrm>
            <a:off x="4285800" y="4065840"/>
            <a:ext cx="131760" cy="178200"/>
            <a:chOff x="4285800" y="4065840"/>
            <a:chExt cx="131760" cy="178200"/>
          </a:xfrm>
        </p:grpSpPr>
        <p:sp>
          <p:nvSpPr>
            <p:cNvPr id="111" name=""/>
            <p:cNvSpPr/>
            <p:nvPr/>
          </p:nvSpPr>
          <p:spPr>
            <a:xfrm>
              <a:off x="4319280" y="4112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>
              <a:off x="4285800" y="4065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3420000" y="180000"/>
            <a:ext cx="233892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360" y="198000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360" y="2485080"/>
            <a:ext cx="161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360" y="29422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722160" y="2985480"/>
            <a:ext cx="131760" cy="178200"/>
            <a:chOff x="722160" y="2985480"/>
            <a:chExt cx="131760" cy="178200"/>
          </a:xfrm>
        </p:grpSpPr>
        <p:sp>
          <p:nvSpPr>
            <p:cNvPr id="120" name=""/>
            <p:cNvSpPr/>
            <p:nvPr/>
          </p:nvSpPr>
          <p:spPr>
            <a:xfrm>
              <a:off x="755640" y="303192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22160" y="298548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>
            <a:off x="2124360" y="219600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980360" y="248508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124360" y="29422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25" name=""/>
          <p:cNvGrpSpPr/>
          <p:nvPr/>
        </p:nvGrpSpPr>
        <p:grpSpPr>
          <a:xfrm>
            <a:off x="2522160" y="2985480"/>
            <a:ext cx="131760" cy="178200"/>
            <a:chOff x="2522160" y="2985480"/>
            <a:chExt cx="131760" cy="178200"/>
          </a:xfrm>
        </p:grpSpPr>
        <p:sp>
          <p:nvSpPr>
            <p:cNvPr id="126" name=""/>
            <p:cNvSpPr/>
            <p:nvPr/>
          </p:nvSpPr>
          <p:spPr>
            <a:xfrm>
              <a:off x="2555640" y="303192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2522160" y="298548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"/>
          <p:cNvSpPr/>
          <p:nvPr/>
        </p:nvSpPr>
        <p:spPr>
          <a:xfrm>
            <a:off x="5364360" y="209808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364360" y="2603160"/>
            <a:ext cx="161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364360" y="3060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1" name=""/>
          <p:cNvGrpSpPr/>
          <p:nvPr/>
        </p:nvGrpSpPr>
        <p:grpSpPr>
          <a:xfrm>
            <a:off x="5762160" y="3103560"/>
            <a:ext cx="131760" cy="178200"/>
            <a:chOff x="5762160" y="3103560"/>
            <a:chExt cx="131760" cy="178200"/>
          </a:xfrm>
        </p:grpSpPr>
        <p:sp>
          <p:nvSpPr>
            <p:cNvPr id="132" name=""/>
            <p:cNvSpPr/>
            <p:nvPr/>
          </p:nvSpPr>
          <p:spPr>
            <a:xfrm>
              <a:off x="5795640" y="315000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5762160" y="310356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"/>
          <p:cNvSpPr/>
          <p:nvPr/>
        </p:nvSpPr>
        <p:spPr>
          <a:xfrm>
            <a:off x="7164360" y="209808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020360" y="260316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164360" y="3060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7562160" y="3103560"/>
            <a:ext cx="131760" cy="178200"/>
            <a:chOff x="7562160" y="3103560"/>
            <a:chExt cx="131760" cy="178200"/>
          </a:xfrm>
        </p:grpSpPr>
        <p:sp>
          <p:nvSpPr>
            <p:cNvPr id="138" name=""/>
            <p:cNvSpPr/>
            <p:nvPr/>
          </p:nvSpPr>
          <p:spPr>
            <a:xfrm>
              <a:off x="7595640" y="315000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7562160" y="310356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"/>
          <p:cNvSpPr/>
          <p:nvPr/>
        </p:nvSpPr>
        <p:spPr>
          <a:xfrm>
            <a:off x="792360" y="363600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8360" y="396108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92360" y="44182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3" name=""/>
          <p:cNvGrpSpPr/>
          <p:nvPr/>
        </p:nvGrpSpPr>
        <p:grpSpPr>
          <a:xfrm>
            <a:off x="1262160" y="4460400"/>
            <a:ext cx="131760" cy="178920"/>
            <a:chOff x="1262160" y="4460400"/>
            <a:chExt cx="131760" cy="178920"/>
          </a:xfrm>
        </p:grpSpPr>
        <p:sp>
          <p:nvSpPr>
            <p:cNvPr id="144" name=""/>
            <p:cNvSpPr/>
            <p:nvPr/>
          </p:nvSpPr>
          <p:spPr>
            <a:xfrm flipV="1">
              <a:off x="1295640" y="4460400"/>
              <a:ext cx="65520" cy="13176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1262160" y="457380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"/>
          <p:cNvSpPr/>
          <p:nvPr/>
        </p:nvSpPr>
        <p:spPr>
          <a:xfrm>
            <a:off x="3132360" y="345600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988360" y="396108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132360" y="441828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9" name=""/>
          <p:cNvGrpSpPr/>
          <p:nvPr/>
        </p:nvGrpSpPr>
        <p:grpSpPr>
          <a:xfrm>
            <a:off x="3530160" y="4461480"/>
            <a:ext cx="131760" cy="178200"/>
            <a:chOff x="3530160" y="4461480"/>
            <a:chExt cx="131760" cy="178200"/>
          </a:xfrm>
        </p:grpSpPr>
        <p:sp>
          <p:nvSpPr>
            <p:cNvPr id="150" name=""/>
            <p:cNvSpPr/>
            <p:nvPr/>
          </p:nvSpPr>
          <p:spPr>
            <a:xfrm>
              <a:off x="3563640" y="450792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3530160" y="446148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5544360" y="1080000"/>
            <a:ext cx="323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96000" y="720000"/>
            <a:ext cx="3563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3420000" y="180000"/>
            <a:ext cx="233892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356360" y="1224360"/>
            <a:ext cx="16189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356360" y="1729440"/>
            <a:ext cx="161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56360" y="2186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0" name=""/>
          <p:cNvGrpSpPr/>
          <p:nvPr/>
        </p:nvGrpSpPr>
        <p:grpSpPr>
          <a:xfrm>
            <a:off x="4754160" y="2229840"/>
            <a:ext cx="131760" cy="178200"/>
            <a:chOff x="4754160" y="2229840"/>
            <a:chExt cx="131760" cy="178200"/>
          </a:xfrm>
        </p:grpSpPr>
        <p:sp>
          <p:nvSpPr>
            <p:cNvPr id="161" name=""/>
            <p:cNvSpPr/>
            <p:nvPr/>
          </p:nvSpPr>
          <p:spPr>
            <a:xfrm>
              <a:off x="4787640" y="2276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4754160" y="2229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6156360" y="1440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6012360" y="1729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156360" y="2186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6" name=""/>
          <p:cNvGrpSpPr/>
          <p:nvPr/>
        </p:nvGrpSpPr>
        <p:grpSpPr>
          <a:xfrm>
            <a:off x="6554160" y="2229840"/>
            <a:ext cx="131760" cy="178200"/>
            <a:chOff x="6554160" y="2229840"/>
            <a:chExt cx="131760" cy="178200"/>
          </a:xfrm>
        </p:grpSpPr>
        <p:sp>
          <p:nvSpPr>
            <p:cNvPr id="167" name=""/>
            <p:cNvSpPr/>
            <p:nvPr/>
          </p:nvSpPr>
          <p:spPr>
            <a:xfrm>
              <a:off x="6587640" y="2276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"/>
            <p:cNvSpPr/>
            <p:nvPr/>
          </p:nvSpPr>
          <p:spPr>
            <a:xfrm>
              <a:off x="6554160" y="2229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"/>
          <p:cNvSpPr/>
          <p:nvPr/>
        </p:nvSpPr>
        <p:spPr>
          <a:xfrm>
            <a:off x="4824360" y="288036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4680360" y="3313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824360" y="3770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2" name=""/>
          <p:cNvGrpSpPr/>
          <p:nvPr/>
        </p:nvGrpSpPr>
        <p:grpSpPr>
          <a:xfrm>
            <a:off x="5294160" y="3812760"/>
            <a:ext cx="131760" cy="178920"/>
            <a:chOff x="5294160" y="3812760"/>
            <a:chExt cx="131760" cy="178920"/>
          </a:xfrm>
        </p:grpSpPr>
        <p:sp>
          <p:nvSpPr>
            <p:cNvPr id="173" name=""/>
            <p:cNvSpPr/>
            <p:nvPr/>
          </p:nvSpPr>
          <p:spPr>
            <a:xfrm flipV="1">
              <a:off x="5327640" y="3812760"/>
              <a:ext cx="65520" cy="13176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5294160" y="392616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"/>
          <p:cNvSpPr/>
          <p:nvPr/>
        </p:nvSpPr>
        <p:spPr>
          <a:xfrm>
            <a:off x="6840000" y="2880000"/>
            <a:ext cx="201564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020360" y="3313440"/>
            <a:ext cx="17989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164360" y="3770640"/>
            <a:ext cx="161892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8" name=""/>
          <p:cNvGrpSpPr/>
          <p:nvPr/>
        </p:nvGrpSpPr>
        <p:grpSpPr>
          <a:xfrm>
            <a:off x="7562160" y="3813840"/>
            <a:ext cx="131760" cy="178200"/>
            <a:chOff x="7562160" y="3813840"/>
            <a:chExt cx="131760" cy="178200"/>
          </a:xfrm>
        </p:grpSpPr>
        <p:sp>
          <p:nvSpPr>
            <p:cNvPr id="179" name=""/>
            <p:cNvSpPr/>
            <p:nvPr/>
          </p:nvSpPr>
          <p:spPr>
            <a:xfrm>
              <a:off x="7595640" y="3860280"/>
              <a:ext cx="65520" cy="13176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7562160" y="3813840"/>
              <a:ext cx="131760" cy="6552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575640" y="1260000"/>
            <a:ext cx="338364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2023-01-27T12:23:46Z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