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4400213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7E346-1126-46B1-9F41-050A2C341C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1133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0000" y="3044160"/>
            <a:ext cx="1133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768ADD-1FDA-4CBF-88E6-B851B0119E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000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4076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46D761-CE81-457C-A65C-845CE18677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64000" y="132660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298000" y="132660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0000" y="304416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64000" y="304416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298000" y="304416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BC8F01-B803-4F12-A388-3F13DC9F91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0000" y="1326600"/>
            <a:ext cx="11339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22002B-4735-462B-B814-CEE648F99B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11339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D1875-2769-4B20-A470-85FA117FEF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1B4421-76C1-48EB-BE64-616642BC90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AF0A6-0783-4EC6-B1F4-075C9EA3A5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9640" y="225720"/>
            <a:ext cx="1133820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2E1783-8E01-4B68-9BE1-0D9BB40DA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000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72A926-3F98-407A-8B68-B2F27BD76B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4076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1EA69-88DE-4B2C-9801-010D2F1E2F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0000" y="3044160"/>
            <a:ext cx="1133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05960-46C5-4C93-BC83-7CA43FF6D1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82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308840" y="5164560"/>
            <a:ext cx="39931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9033480" y="5164560"/>
            <a:ext cx="29347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D1C0CF-597B-479B-9CD0-793E29241A0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9640" y="5164560"/>
            <a:ext cx="29347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0000" y="1326600"/>
            <a:ext cx="11339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024640" y="1197360"/>
            <a:ext cx="3374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Hey! I want to acquire a loan please 💵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39280" y="477360"/>
            <a:ext cx="810000" cy="6480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3059640" y="81360"/>
            <a:ext cx="1124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499280" y="719640"/>
            <a:ext cx="202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928920" y="503640"/>
            <a:ext cx="810000" cy="6480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6749280" y="107640"/>
            <a:ext cx="1124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Bank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669280" y="1197720"/>
            <a:ext cx="3374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Do you have a black credit card?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342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2474640" y="4175280"/>
            <a:ext cx="40492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I’m sorry, this loan is available only for clients that have this black credit card. Can I help you with something eles?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994280" y="2771640"/>
            <a:ext cx="89964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60944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72694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7629480" y="2771640"/>
            <a:ext cx="89964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YES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823392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7694280" y="4175280"/>
            <a:ext cx="40492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Perfect! Let’s continue.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224640" y="1269720"/>
            <a:ext cx="157536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Hey! I want to acquire a loan please 💵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29640" y="467640"/>
            <a:ext cx="630360" cy="64800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78000" y="35640"/>
            <a:ext cx="1124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440000" y="792000"/>
            <a:ext cx="72000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1249280" y="396000"/>
            <a:ext cx="135072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Do you have a black credit card?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1969280" y="1187640"/>
            <a:ext cx="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0512000" y="3060000"/>
            <a:ext cx="296928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I’m sorry, this loan is available only for clients that have this black credit card. Can I help you with something eles?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1510280" y="1835640"/>
            <a:ext cx="89964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2681000" y="756000"/>
            <a:ext cx="67500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268000" y="432000"/>
            <a:ext cx="121536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What is your name?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456000" y="792000"/>
            <a:ext cx="72000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4184640" y="432000"/>
            <a:ext cx="121536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What is your social ID?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1484000" y="396000"/>
            <a:ext cx="900000" cy="7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1969280" y="2313000"/>
            <a:ext cx="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5256000" y="792000"/>
            <a:ext cx="72000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056640" y="432000"/>
            <a:ext cx="121536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What is your home address?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360000" y="756000"/>
            <a:ext cx="170928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7200000" y="792000"/>
            <a:ext cx="72000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7992000" y="432000"/>
            <a:ext cx="121536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Do you have a car?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2023-09-17T12:57:17Z</dcterms:created>
  <dc:creator/>
  <dc:description/>
  <dc:language>pt-BR</dc:language>
  <cp:lastModifiedBy/>
  <dcterms:modified xsi:type="dcterms:W3CDTF">2023-09-26T12:54:56Z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