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media/image1.png" ContentType="image/png"/>
  <Override PartName="/ppt/media/image2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36004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9FBBD92-CE6A-448F-A016-6B277C334B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504000" y="19332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53B9B1-10B4-4584-A598-409B0668CCF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7F8AA7-4273-4017-92E8-08AC54C92D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57156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639120" y="8424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50400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57156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639120" y="1933200"/>
            <a:ext cx="292104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5C4926-274A-447B-A857-3F24558FD9A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842400"/>
            <a:ext cx="907200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36A991-1B32-4AF9-AA3A-51013DE855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907200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2CF62F-2731-4331-A71B-E2FBA9B8A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051ABC-229B-4BA0-BB2C-BC1DA12F15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143C0B-2197-4A97-B7FF-32D15776ABD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DB9700-D54A-460E-9AEB-0521BD6389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26FBE9-F16B-4B88-9AA7-BC6C66732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208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5152680" y="19332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23A131-1E6F-4319-BB39-9A6F0828F7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5152680" y="842400"/>
            <a:ext cx="442692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504000" y="1933200"/>
            <a:ext cx="9072000" cy="99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0EB367-5A5F-42C8-A8AA-31C18407557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370246-34C7-49D3-94C7-2A0A57DC8CBA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1512000" y="1142280"/>
            <a:ext cx="1735560" cy="173556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2"/>
          <a:srcRect l="0" t="0" r="28281" b="0"/>
          <a:stretch/>
        </p:blipFill>
        <p:spPr>
          <a:xfrm>
            <a:off x="7092000" y="1078200"/>
            <a:ext cx="1317600" cy="183744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3708000" y="1978200"/>
            <a:ext cx="2880000" cy="360"/>
          </a:xfrm>
          <a:prstGeom prst="line">
            <a:avLst/>
          </a:prstGeom>
          <a:ln w="76320">
            <a:solidFill>
              <a:srgbClr val="22222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28160" rIns="128160" tIns="-83160" bIns="-8316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"/>
          <p:cNvSpPr/>
          <p:nvPr/>
        </p:nvSpPr>
        <p:spPr>
          <a:xfrm>
            <a:off x="3780000" y="1438200"/>
            <a:ext cx="269964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Inconsolata"/>
              </a:rPr>
              <a:t>SSH connection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972000" y="405000"/>
            <a:ext cx="269964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Inconsolata"/>
              </a:rPr>
              <a:t>Personal computer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Inconsolata"/>
              </a:rPr>
              <a:t>SSH Client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372000" y="358200"/>
            <a:ext cx="269964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Inconsolata"/>
              </a:rPr>
              <a:t>Remote computer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lang="pt-BR" sz="2000" spc="-1" strike="noStrike">
                <a:solidFill>
                  <a:srgbClr val="000000"/>
                </a:solidFill>
                <a:latin typeface="Inconsolata"/>
              </a:rPr>
              <a:t>SSH Server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LibreOffice/7.5.2.2$Windows_X86_64 LibreOffice_project/53bb9681a964705cf672590721dbc85eb4d0c3a2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2024-01-23T14:17:54Z</dcterms:created>
  <dc:creator/>
  <dc:description/>
  <dc:language>pt-BR</dc:language>
  <cp:lastModifiedBy/>
  <dcterms:modified xsi:type="dcterms:W3CDTF">2024-01-23T14:23:52Z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