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4400213" cy="431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53FDE4-84C8-41AD-BE1A-11451A7867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1295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20000" y="2318760"/>
            <a:ext cx="1295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FA6E7-D186-4D74-82E7-63C1616E39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20000" y="231876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360560" y="231876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BD1F86-A3A2-4C6A-86D3-73E1CCC3F2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01920" y="101052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483480" y="101052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20000" y="231876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01920" y="231876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483480" y="231876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0F5C69-BDAA-4629-95EF-3481DD06DA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010520"/>
            <a:ext cx="1295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FED4A-CEBC-4D61-A188-DA087EB5B3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1295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DFA4A0-BBA5-438B-BD84-D63B0946B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47BB23-0156-4FB0-870D-3387C6A8DD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620FE9-4763-448D-8FDA-6051108C81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172080"/>
            <a:ext cx="12959640" cy="33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4C351A-3EB3-4482-B610-44EC272267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20000" y="231876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D046F5-55E1-48F5-A5D4-2FE53E1B94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360560" y="231876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12FDE4-02DB-426E-823F-7FEC4E1164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20000" y="2318760"/>
            <a:ext cx="1295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B777D-A2CB-42E6-B426-9800555D1E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308840" y="5164560"/>
            <a:ext cx="39920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9033480" y="5164560"/>
            <a:ext cx="29336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500031-D748-430F-8FA9-1B50F6C46CE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9640" y="5164560"/>
            <a:ext cx="29336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20000" y="1010520"/>
            <a:ext cx="1295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192320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589760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198720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38464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78208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2024640" y="1197360"/>
            <a:ext cx="337320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Hey! I want to acquire a loan please 💵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239280" y="477360"/>
            <a:ext cx="808920" cy="64692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3059640" y="81360"/>
            <a:ext cx="1123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499280" y="719640"/>
            <a:ext cx="2025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928920" y="503640"/>
            <a:ext cx="808920" cy="64692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6749280" y="107640"/>
            <a:ext cx="1123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Bank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669280" y="1197720"/>
            <a:ext cx="337320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you have a black credit card?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34280" y="1871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2474640" y="4175280"/>
            <a:ext cx="4048200" cy="12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I’m sorry, this loan is available only for clients that have this black credit card. Can I help you with something eles?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994280" y="2771640"/>
            <a:ext cx="89856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4609440" y="3212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7269480" y="1871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7629480" y="2771640"/>
            <a:ext cx="89856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8233920" y="3212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7694280" y="4175280"/>
            <a:ext cx="4048200" cy="12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Perfect! Let’s continue.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224640" y="1269720"/>
            <a:ext cx="157428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Hey! I want to acquire a loan please 💵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29640" y="467640"/>
            <a:ext cx="629280" cy="64692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378000" y="35640"/>
            <a:ext cx="1123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1440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0440000" y="396000"/>
            <a:ext cx="2158920" cy="7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Are you elegible to all three modalities of loan?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11969280" y="1187640"/>
            <a:ext cx="36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10260000" y="3060000"/>
            <a:ext cx="3220200" cy="12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I’m sorry, but this loan is available only for clients that are elegible to all three modalities of loan. Can I help you with something else?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1510280" y="1835640"/>
            <a:ext cx="89856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12681000" y="756000"/>
            <a:ext cx="675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268000" y="432000"/>
            <a:ext cx="12142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What is your name?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456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4184640" y="432000"/>
            <a:ext cx="12142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What is your social ID?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1969280" y="2313000"/>
            <a:ext cx="36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5256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6056640" y="432000"/>
            <a:ext cx="12142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What is your home address?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9360000" y="756000"/>
            <a:ext cx="90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7200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7992000" y="432000"/>
            <a:ext cx="12142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 you have a car?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224640" y="1269720"/>
            <a:ext cx="157428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Olá! Quero adquirir um empréstimo por favor 💵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29640" y="467640"/>
            <a:ext cx="629280" cy="64692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378000" y="35640"/>
            <a:ext cx="1123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440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10440000" y="396000"/>
            <a:ext cx="2158920" cy="7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Você é elegível às três modalidades de empréstimo 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1969280" y="1187640"/>
            <a:ext cx="36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10260000" y="3060000"/>
            <a:ext cx="3220200" cy="12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 desculpe, porém este empréstimo só está disponível para clientes que são elegíveis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às três modalidades. Posso te ajudar com algo mais?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1510280" y="1835640"/>
            <a:ext cx="89856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2681000" y="756000"/>
            <a:ext cx="675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2268000" y="432000"/>
            <a:ext cx="12142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Qual o seu nome?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456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4184640" y="432000"/>
            <a:ext cx="12142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Qual o seu CPF?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1969280" y="2313000"/>
            <a:ext cx="36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5256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6056640" y="432000"/>
            <a:ext cx="12142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Qual o seu endereço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360000" y="756000"/>
            <a:ext cx="90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7200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7992000" y="432000"/>
            <a:ext cx="12142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Você tem um carro?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2023-09-17T12:57:17Z</dcterms:created>
  <dc:creator/>
  <dc:description/>
  <dc:language>pt-BR</dc:language>
  <cp:lastModifiedBy/>
  <dcterms:modified xsi:type="dcterms:W3CDTF">2023-10-28T17:38:50Z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