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4400213" cy="4319588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1368EE-F7CB-47EF-B36E-9B2AF80B7B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172080"/>
            <a:ext cx="1295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20000" y="1010520"/>
            <a:ext cx="1295964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20000" y="2318760"/>
            <a:ext cx="1295964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B287CD-193A-459D-9C80-2E55C228CB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172080"/>
            <a:ext cx="1295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20000" y="1010520"/>
            <a:ext cx="6324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7360560" y="1010520"/>
            <a:ext cx="6324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20000" y="2318760"/>
            <a:ext cx="6324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7360560" y="2318760"/>
            <a:ext cx="6324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357A86-2E19-4A9B-B7FE-0BC802F7A9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172080"/>
            <a:ext cx="1295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20000" y="1010520"/>
            <a:ext cx="41727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01920" y="1010520"/>
            <a:ext cx="41727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483480" y="1010520"/>
            <a:ext cx="41727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20000" y="2318760"/>
            <a:ext cx="41727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101920" y="2318760"/>
            <a:ext cx="41727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483480" y="2318760"/>
            <a:ext cx="41727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B9FA18-0D47-4F0B-BBE2-2F26BD973D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172080"/>
            <a:ext cx="1295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0000" y="1010520"/>
            <a:ext cx="1295964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875D95-F110-49D6-86A1-68846E7FBA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172080"/>
            <a:ext cx="1295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20000" y="1010520"/>
            <a:ext cx="1295964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AE6CC7-EB3F-4D8B-9C5A-DFC415CA32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172080"/>
            <a:ext cx="1295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20000" y="1010520"/>
            <a:ext cx="632412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7360560" y="1010520"/>
            <a:ext cx="632412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0C28F7-7824-456E-AF83-1A55F0D343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172080"/>
            <a:ext cx="1295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033732-794E-4ED1-905A-E48DC9BF86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0000" y="172080"/>
            <a:ext cx="12959640" cy="33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293068-6876-4350-96B2-96D4D6E882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000" y="172080"/>
            <a:ext cx="1295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20000" y="1010520"/>
            <a:ext cx="6324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7360560" y="1010520"/>
            <a:ext cx="632412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20000" y="2318760"/>
            <a:ext cx="6324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00B7B1-6616-4A8D-BE98-21A2A54856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172080"/>
            <a:ext cx="1295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20000" y="1010520"/>
            <a:ext cx="632412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7360560" y="1010520"/>
            <a:ext cx="6324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7360560" y="2318760"/>
            <a:ext cx="6324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9C184B-D9D9-4C75-814F-F1AD2BD8BD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172080"/>
            <a:ext cx="1295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20000" y="1010520"/>
            <a:ext cx="6324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7360560" y="1010520"/>
            <a:ext cx="6324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20000" y="2318760"/>
            <a:ext cx="1295964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8EEDEC-6C88-40F0-9E25-985C8EC957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308840" y="5164560"/>
            <a:ext cx="39924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9033480" y="5164560"/>
            <a:ext cx="29340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D60EC3-213F-4BC8-9493-33CA53FC5B91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2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9640" y="5164560"/>
            <a:ext cx="29340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720000" y="172080"/>
            <a:ext cx="12959640" cy="7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720000" y="1010520"/>
            <a:ext cx="1295964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397440" indent="-298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794880" indent="-298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192320" indent="-264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589760" indent="-198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198720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38464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278208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2024640" y="1197360"/>
            <a:ext cx="337356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Hey! I want to acquire a loan please 💵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239280" y="477360"/>
            <a:ext cx="809280" cy="64728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/>
          <p:nvPr/>
        </p:nvSpPr>
        <p:spPr>
          <a:xfrm>
            <a:off x="3059640" y="81360"/>
            <a:ext cx="1123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4499280" y="719640"/>
            <a:ext cx="2025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6928920" y="503640"/>
            <a:ext cx="809280" cy="64728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/>
          <p:nvPr/>
        </p:nvSpPr>
        <p:spPr>
          <a:xfrm>
            <a:off x="6749280" y="107640"/>
            <a:ext cx="1123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Bank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5669280" y="1197720"/>
            <a:ext cx="337356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you have a black credit card?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 flipH="1">
            <a:off x="5534280" y="1871640"/>
            <a:ext cx="675000" cy="90000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2474640" y="4175280"/>
            <a:ext cx="4048560" cy="12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I’m sorry, this loan is available only for clients that have this black credit card. Can I help you with something eles?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4994280" y="2771640"/>
            <a:ext cx="898920" cy="4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4609440" y="3212640"/>
            <a:ext cx="675000" cy="90000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7269480" y="1871640"/>
            <a:ext cx="675000" cy="90000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>
            <a:off x="7629480" y="2771640"/>
            <a:ext cx="898920" cy="4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YES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8233920" y="3212640"/>
            <a:ext cx="675000" cy="90000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>
            <a:off x="7694280" y="4175280"/>
            <a:ext cx="4048560" cy="12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Perfect! Let’s continue.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224640" y="1269720"/>
            <a:ext cx="157464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Hey! I want to acquire a loan please 💵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629640" y="467640"/>
            <a:ext cx="629640" cy="647280"/>
          </a:xfrm>
          <a:prstGeom prst="rect">
            <a:avLst/>
          </a:prstGeom>
          <a:ln w="0">
            <a:noFill/>
          </a:ln>
        </p:spPr>
      </p:pic>
      <p:sp>
        <p:nvSpPr>
          <p:cNvPr id="58" name=""/>
          <p:cNvSpPr/>
          <p:nvPr/>
        </p:nvSpPr>
        <p:spPr>
          <a:xfrm>
            <a:off x="378000" y="35640"/>
            <a:ext cx="1123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1440000" y="792000"/>
            <a:ext cx="720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10440000" y="396000"/>
            <a:ext cx="215928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Are you elegible to all three modalities of loan?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11969280" y="1187640"/>
            <a:ext cx="360" cy="684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10260000" y="3060000"/>
            <a:ext cx="3220560" cy="12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I’m sorry, but this loan is available only for clients that are elegible to all three modalities of loan. Can I help you with something else?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11510280" y="1835640"/>
            <a:ext cx="898920" cy="4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12681000" y="756000"/>
            <a:ext cx="675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2268000" y="432000"/>
            <a:ext cx="121464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What is your name?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3456000" y="792000"/>
            <a:ext cx="720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4184640" y="432000"/>
            <a:ext cx="121464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What is your social ID?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11969280" y="2313000"/>
            <a:ext cx="360" cy="684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5256000" y="792000"/>
            <a:ext cx="720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6056640" y="432000"/>
            <a:ext cx="121464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What is your home address?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9360000" y="756000"/>
            <a:ext cx="900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>
            <a:off x="7200000" y="792000"/>
            <a:ext cx="720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7992000" y="432000"/>
            <a:ext cx="121464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Do you have a car?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2023-09-17T12:57:17Z</dcterms:created>
  <dc:creator/>
  <dc:description/>
  <dc:language>pt-BR</dc:language>
  <cp:lastModifiedBy/>
  <dcterms:modified xsi:type="dcterms:W3CDTF">2023-10-15T20:52:17Z</dcterms:modified>
  <cp:revision>15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