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4400213" cy="4319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612194-EC65-41DB-B7E8-2AD916A6BC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11339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0000" y="3044160"/>
            <a:ext cx="11339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196897-2F0D-4B61-B9CE-65E5E1E628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44076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0000" y="304416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440760" y="304416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09A567-B5EA-4359-9F22-2CCE3C56AE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64000" y="132660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298000" y="132660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0000" y="304416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64000" y="304416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298000" y="3044160"/>
            <a:ext cx="36511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FFFE0D-478E-4FAF-9E41-5C6F85C440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0000" y="1326600"/>
            <a:ext cx="11339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C8DE4B-2E99-4C55-A697-6AE98B1B23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11339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A98CD4-D844-499E-8AC6-E479A9FC73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5533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440760" y="1326600"/>
            <a:ext cx="5533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F401F1-1663-4564-BFDA-EC8C5D9011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323078-F29C-4C11-BEAF-846352CB5F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9640" y="225720"/>
            <a:ext cx="1133784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A9A60E-E977-4032-962A-FE4F36423A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40760" y="1326600"/>
            <a:ext cx="5533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0000" y="304416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1F4C0C-60D2-461B-B247-C6B3833AFD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5533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4076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440760" y="304416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D00823-0904-48F1-974C-A8743702EB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000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40760" y="1326600"/>
            <a:ext cx="5533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0000" y="3044160"/>
            <a:ext cx="11339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2975FF-1BB2-4646-A8AF-2E3DE8038E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9640" y="225720"/>
            <a:ext cx="1133784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30000" y="1326600"/>
            <a:ext cx="11339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308840" y="5164560"/>
            <a:ext cx="39927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9033480" y="5164560"/>
            <a:ext cx="29343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A8699A-524A-406E-9F4C-80FD498FC98A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29640" y="5164560"/>
            <a:ext cx="29343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2024640" y="1197360"/>
            <a:ext cx="33739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Hey! I want to acquire a loan please 💵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239280" y="477360"/>
            <a:ext cx="809640" cy="64764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3059640" y="81360"/>
            <a:ext cx="1124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499280" y="719640"/>
            <a:ext cx="2025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6928920" y="503640"/>
            <a:ext cx="809640" cy="64764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6749280" y="107640"/>
            <a:ext cx="1124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Bank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669280" y="1197720"/>
            <a:ext cx="337392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you have a black credit card?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5534280" y="1871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2474640" y="4175280"/>
            <a:ext cx="404892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I’m sorry, this loan is available only for clients that have this black credit card. Can I help you with something eles?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994280" y="2771640"/>
            <a:ext cx="89928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4609440" y="3212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7269480" y="1871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7629480" y="2771640"/>
            <a:ext cx="89928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8233920" y="3212640"/>
            <a:ext cx="675000" cy="90000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7694280" y="4175280"/>
            <a:ext cx="404892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Perfect! Let’s continue.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224640" y="1269720"/>
            <a:ext cx="157500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Hey! I want to acquire a loan please 💵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29640" y="467640"/>
            <a:ext cx="630000" cy="64764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/>
          <p:nvPr/>
        </p:nvSpPr>
        <p:spPr>
          <a:xfrm>
            <a:off x="378000" y="35640"/>
            <a:ext cx="1124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1440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0440000" y="396000"/>
            <a:ext cx="2159640" cy="7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Are you elegible to all three modalities of loan?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11969280" y="1187640"/>
            <a:ext cx="360" cy="684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10260000" y="3060000"/>
            <a:ext cx="322092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I’m sorry, but this loan is available only for clients that are </a:t>
            </a: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elegible to all three modalities of loan. Can I help you with something eles?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1510280" y="1835640"/>
            <a:ext cx="89928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12681000" y="756000"/>
            <a:ext cx="675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2268000" y="432000"/>
            <a:ext cx="121500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What is your name?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456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4184640" y="432000"/>
            <a:ext cx="121500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What is your social ID?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11969280" y="2313000"/>
            <a:ext cx="360" cy="684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99000" bIns="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5256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6056640" y="432000"/>
            <a:ext cx="121500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What is your home address?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9360000" y="756000"/>
            <a:ext cx="90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7200000" y="792000"/>
            <a:ext cx="720000" cy="360"/>
          </a:xfrm>
          <a:prstGeom prst="line">
            <a:avLst/>
          </a:prstGeom>
          <a:ln w="108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44000" rIns="144000" tIns="-99000" bIns="-99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7992000" y="432000"/>
            <a:ext cx="121500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 you have a car?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LibreOffice/7.5.2.2$Windows_X86_64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2023-09-17T12:57:17Z</dcterms:created>
  <dc:creator/>
  <dc:description/>
  <dc:language>pt-BR</dc:language>
  <cp:lastModifiedBy/>
  <dcterms:modified xsi:type="dcterms:W3CDTF">2023-10-02T13:46:01Z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