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8546DC2-5407-4E1E-B0AE-62D8BDF8F81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2023-01-13T08:43:48Z</dcterms:created>
  <dc:creator/>
  <dc:description/>
  <dc:language>pt-BR</dc:language>
  <cp:lastModifiedBy/>
  <dcterms:modified xsi:type="dcterms:W3CDTF">2023-01-13T08:44:37Z</dcterms:modified>
  <cp:revision>1</cp:revision>
  <dc:subject/>
  <dc:title/>
</cp:coreProperties>
</file>