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E0"/>
    <a:srgbClr val="BC6C25"/>
    <a:srgbClr val="DDA15E"/>
    <a:srgbClr val="283618"/>
    <a:srgbClr val="606C38"/>
    <a:srgbClr val="003049"/>
    <a:srgbClr val="D62828"/>
    <a:srgbClr val="FCBF49"/>
    <a:srgbClr val="F77F00"/>
    <a:srgbClr val="FF8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8546DC2-5407-4E1E-B0AE-62D8BDF8F81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F8CD4-59FB-40D9-900D-41A0700F0162}"/>
              </a:ext>
            </a:extLst>
          </p:cNvPr>
          <p:cNvSpPr/>
          <p:nvPr/>
        </p:nvSpPr>
        <p:spPr>
          <a:xfrm>
            <a:off x="125312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5B6200C-9FF4-2F0B-64F5-678C19BB60BC}"/>
              </a:ext>
            </a:extLst>
          </p:cNvPr>
          <p:cNvSpPr/>
          <p:nvPr/>
        </p:nvSpPr>
        <p:spPr>
          <a:xfrm>
            <a:off x="125312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BCFF39-0484-9628-91EC-0EC77D6C1D0E}"/>
              </a:ext>
            </a:extLst>
          </p:cNvPr>
          <p:cNvSpPr/>
          <p:nvPr/>
        </p:nvSpPr>
        <p:spPr>
          <a:xfrm>
            <a:off x="1253121" y="2477138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66F4C9-4FBC-398F-F7D5-3885DBB60B93}"/>
              </a:ext>
            </a:extLst>
          </p:cNvPr>
          <p:cNvSpPr/>
          <p:nvPr/>
        </p:nvSpPr>
        <p:spPr>
          <a:xfrm>
            <a:off x="470031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02CAAC-618F-559C-4BE7-4C0DE7D216F6}"/>
              </a:ext>
            </a:extLst>
          </p:cNvPr>
          <p:cNvSpPr/>
          <p:nvPr/>
        </p:nvSpPr>
        <p:spPr>
          <a:xfrm>
            <a:off x="470031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FFFE2F-8683-B048-496D-0EC5EFDDDDA4}"/>
              </a:ext>
            </a:extLst>
          </p:cNvPr>
          <p:cNvSpPr/>
          <p:nvPr/>
        </p:nvSpPr>
        <p:spPr>
          <a:xfrm>
            <a:off x="4700311" y="2477138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5FDCF7-C6D0-B0CD-F6DD-63124BDF1BA1}"/>
              </a:ext>
            </a:extLst>
          </p:cNvPr>
          <p:cNvSpPr/>
          <p:nvPr/>
        </p:nvSpPr>
        <p:spPr>
          <a:xfrm>
            <a:off x="4700311" y="3183681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2D59CC-9B5D-6E3D-36B4-7B75FE9F4373}"/>
              </a:ext>
            </a:extLst>
          </p:cNvPr>
          <p:cNvSpPr/>
          <p:nvPr/>
        </p:nvSpPr>
        <p:spPr>
          <a:xfrm>
            <a:off x="4700310" y="3887985"/>
            <a:ext cx="715379" cy="653172"/>
          </a:xfrm>
          <a:prstGeom prst="rect">
            <a:avLst/>
          </a:prstGeom>
          <a:solidFill>
            <a:srgbClr val="BC6C25"/>
          </a:solidFill>
          <a:ln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763EB12-D920-1FDB-BDEF-B9B15E532EF6}"/>
              </a:ext>
            </a:extLst>
          </p:cNvPr>
          <p:cNvSpPr/>
          <p:nvPr/>
        </p:nvSpPr>
        <p:spPr>
          <a:xfrm>
            <a:off x="4245444" y="1328297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E952F62-EDAF-5451-E5EA-6F99E5AAC50C}"/>
              </a:ext>
            </a:extLst>
          </p:cNvPr>
          <p:cNvSpPr/>
          <p:nvPr/>
        </p:nvSpPr>
        <p:spPr>
          <a:xfrm>
            <a:off x="2385209" y="1339363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06772C-BDAA-3235-B413-8E02B10E05F1}"/>
              </a:ext>
            </a:extLst>
          </p:cNvPr>
          <p:cNvSpPr/>
          <p:nvPr/>
        </p:nvSpPr>
        <p:spPr>
          <a:xfrm>
            <a:off x="2385208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433867D-710F-D56C-D3AE-44DA79C00ECA}"/>
              </a:ext>
            </a:extLst>
          </p:cNvPr>
          <p:cNvSpPr/>
          <p:nvPr/>
        </p:nvSpPr>
        <p:spPr>
          <a:xfrm>
            <a:off x="4245234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2C38CBC-22DE-3E0B-B3F4-2D95DB060459}"/>
              </a:ext>
            </a:extLst>
          </p:cNvPr>
          <p:cNvSpPr/>
          <p:nvPr/>
        </p:nvSpPr>
        <p:spPr>
          <a:xfrm>
            <a:off x="4236697" y="2759279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52A9C2-63E2-EDCF-116B-0E43A182AAD1}"/>
              </a:ext>
            </a:extLst>
          </p:cNvPr>
          <p:cNvSpPr/>
          <p:nvPr/>
        </p:nvSpPr>
        <p:spPr>
          <a:xfrm>
            <a:off x="4243503" y="3504632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9EC6DB9-5113-902D-D85F-89BEDDF0B0AF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514762" y="1393074"/>
            <a:ext cx="1730682" cy="11066"/>
          </a:xfrm>
          <a:prstGeom prst="line">
            <a:avLst/>
          </a:prstGeom>
          <a:ln w="57150">
            <a:solidFill>
              <a:srgbClr val="606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DACD32-D648-ED2A-8866-EC323A8725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61212" y="2098521"/>
            <a:ext cx="1784022" cy="6039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441E0F3-6BF0-F7AF-A427-830F71205AA8}"/>
              </a:ext>
            </a:extLst>
          </p:cNvPr>
          <p:cNvCxnSpPr>
            <a:cxnSpLocks/>
          </p:cNvCxnSpPr>
          <p:nvPr/>
        </p:nvCxnSpPr>
        <p:spPr>
          <a:xfrm>
            <a:off x="2447925" y="2098675"/>
            <a:ext cx="1857375" cy="730250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E3F7771-A819-E02C-E366-BBF2180D5830}"/>
              </a:ext>
            </a:extLst>
          </p:cNvPr>
          <p:cNvCxnSpPr>
            <a:cxnSpLocks/>
          </p:cNvCxnSpPr>
          <p:nvPr/>
        </p:nvCxnSpPr>
        <p:spPr>
          <a:xfrm>
            <a:off x="2447925" y="2108200"/>
            <a:ext cx="1851025" cy="1463675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64E7F70-80C8-F61E-C4E5-81A3ADFB004D}"/>
              </a:ext>
            </a:extLst>
          </p:cNvPr>
          <p:cNvCxnSpPr>
            <a:cxnSpLocks/>
          </p:cNvCxnSpPr>
          <p:nvPr/>
        </p:nvCxnSpPr>
        <p:spPr>
          <a:xfrm>
            <a:off x="5916610" y="2093494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7E83A5-D7EC-D7E2-C18A-417605B66145}"/>
              </a:ext>
            </a:extLst>
          </p:cNvPr>
          <p:cNvCxnSpPr>
            <a:cxnSpLocks/>
          </p:cNvCxnSpPr>
          <p:nvPr/>
        </p:nvCxnSpPr>
        <p:spPr>
          <a:xfrm>
            <a:off x="5916610" y="280766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0351B8F-6801-93AC-E817-401F445133D5}"/>
              </a:ext>
            </a:extLst>
          </p:cNvPr>
          <p:cNvCxnSpPr>
            <a:cxnSpLocks/>
          </p:cNvCxnSpPr>
          <p:nvPr/>
        </p:nvCxnSpPr>
        <p:spPr>
          <a:xfrm>
            <a:off x="5916610" y="349920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62E18ED-465C-F383-E0F9-5A2C14C0E919}"/>
              </a:ext>
            </a:extLst>
          </p:cNvPr>
          <p:cNvCxnSpPr>
            <a:cxnSpLocks/>
          </p:cNvCxnSpPr>
          <p:nvPr/>
        </p:nvCxnSpPr>
        <p:spPr>
          <a:xfrm>
            <a:off x="5916611" y="1393074"/>
            <a:ext cx="1291309" cy="4947"/>
          </a:xfrm>
          <a:prstGeom prst="line">
            <a:avLst/>
          </a:prstGeom>
          <a:ln w="57150">
            <a:solidFill>
              <a:srgbClr val="606C3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2F892C3C-09CE-EC66-F5C7-651D2BBCDA4F}"/>
              </a:ext>
            </a:extLst>
          </p:cNvPr>
          <p:cNvSpPr/>
          <p:nvPr/>
        </p:nvSpPr>
        <p:spPr>
          <a:xfrm>
            <a:off x="7830513" y="1071435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9C105D-5654-C0CA-8B13-16565AD6C67F}"/>
              </a:ext>
            </a:extLst>
          </p:cNvPr>
          <p:cNvSpPr/>
          <p:nvPr/>
        </p:nvSpPr>
        <p:spPr>
          <a:xfrm>
            <a:off x="7830513" y="1771855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2B9D86E-9E71-D410-31C3-FD4B778FFF51}"/>
              </a:ext>
            </a:extLst>
          </p:cNvPr>
          <p:cNvSpPr/>
          <p:nvPr/>
        </p:nvSpPr>
        <p:spPr>
          <a:xfrm>
            <a:off x="7830513" y="2471019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ADBBFD4-0E15-A5F8-66ED-C4B19DCBA887}"/>
              </a:ext>
            </a:extLst>
          </p:cNvPr>
          <p:cNvSpPr/>
          <p:nvPr/>
        </p:nvSpPr>
        <p:spPr>
          <a:xfrm>
            <a:off x="7830513" y="3177562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E4F7420-13DF-849B-6038-8AD7124433C3}"/>
              </a:ext>
            </a:extLst>
          </p:cNvPr>
          <p:cNvSpPr/>
          <p:nvPr/>
        </p:nvSpPr>
        <p:spPr>
          <a:xfrm>
            <a:off x="1253120" y="3185817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2613739-C045-A144-A0F8-33B939B31091}"/>
              </a:ext>
            </a:extLst>
          </p:cNvPr>
          <p:cNvSpPr/>
          <p:nvPr/>
        </p:nvSpPr>
        <p:spPr>
          <a:xfrm>
            <a:off x="7830513" y="3885515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5778FB-8DBB-3572-DB79-8E038CFBC712}"/>
              </a:ext>
            </a:extLst>
          </p:cNvPr>
          <p:cNvSpPr/>
          <p:nvPr/>
        </p:nvSpPr>
        <p:spPr>
          <a:xfrm>
            <a:off x="7830512" y="4592775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F025D85-4D0B-D30C-F5C7-89782B520AC7}"/>
              </a:ext>
            </a:extLst>
          </p:cNvPr>
          <p:cNvSpPr txBox="1"/>
          <p:nvPr/>
        </p:nvSpPr>
        <p:spPr>
          <a:xfrm>
            <a:off x="1319220" y="1893439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8A30378-2753-A60A-217E-733A89BF63CE}"/>
              </a:ext>
            </a:extLst>
          </p:cNvPr>
          <p:cNvSpPr txBox="1"/>
          <p:nvPr/>
        </p:nvSpPr>
        <p:spPr>
          <a:xfrm>
            <a:off x="4765250" y="190814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AE0ABB-4F3F-8572-4CBF-BC3A5FE7E658}"/>
              </a:ext>
            </a:extLst>
          </p:cNvPr>
          <p:cNvSpPr txBox="1"/>
          <p:nvPr/>
        </p:nvSpPr>
        <p:spPr>
          <a:xfrm>
            <a:off x="4747563" y="2597550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563F338-9C98-09BA-1BB4-F2DE9A38A088}"/>
              </a:ext>
            </a:extLst>
          </p:cNvPr>
          <p:cNvSpPr txBox="1"/>
          <p:nvPr/>
        </p:nvSpPr>
        <p:spPr>
          <a:xfrm>
            <a:off x="4747563" y="3309093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BF8DD17-2039-38B7-4FFB-FCF57E26F5A0}"/>
              </a:ext>
            </a:extLst>
          </p:cNvPr>
          <p:cNvSpPr txBox="1"/>
          <p:nvPr/>
        </p:nvSpPr>
        <p:spPr>
          <a:xfrm>
            <a:off x="7895452" y="190148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72908B1-2EDA-9C89-17A8-E16659410FFE}"/>
              </a:ext>
            </a:extLst>
          </p:cNvPr>
          <p:cNvSpPr txBox="1"/>
          <p:nvPr/>
        </p:nvSpPr>
        <p:spPr>
          <a:xfrm>
            <a:off x="7891463" y="259016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F597594-1AC9-0460-800B-461F881C1FEA}"/>
              </a:ext>
            </a:extLst>
          </p:cNvPr>
          <p:cNvSpPr txBox="1"/>
          <p:nvPr/>
        </p:nvSpPr>
        <p:spPr>
          <a:xfrm>
            <a:off x="7891463" y="3301708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E80335-323F-63B1-299D-CB488281EB91}"/>
              </a:ext>
            </a:extLst>
          </p:cNvPr>
          <p:cNvSpPr txBox="1"/>
          <p:nvPr/>
        </p:nvSpPr>
        <p:spPr>
          <a:xfrm>
            <a:off x="648476" y="525978"/>
            <a:ext cx="192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cores_de_pele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638EDE-FB91-4C02-1DA9-9B0BF44259F7}"/>
              </a:ext>
            </a:extLst>
          </p:cNvPr>
          <p:cNvSpPr txBox="1"/>
          <p:nvPr/>
        </p:nvSpPr>
        <p:spPr>
          <a:xfrm>
            <a:off x="4077978" y="522889"/>
            <a:ext cx="192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alturas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83CD56-060C-CA93-39EB-18C597044A4B}"/>
              </a:ext>
            </a:extLst>
          </p:cNvPr>
          <p:cNvSpPr txBox="1"/>
          <p:nvPr/>
        </p:nvSpPr>
        <p:spPr>
          <a:xfrm>
            <a:off x="7172238" y="358247"/>
            <a:ext cx="2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Tabela</a:t>
            </a:r>
            <a:r>
              <a:rPr lang="en-US" sz="1600" dirty="0">
                <a:latin typeface="Nunito Sans Black" pitchFamily="2" charset="0"/>
                <a:ea typeface="Inconsolata" panose="00000509000000000000" pitchFamily="49" charset="0"/>
              </a:rPr>
              <a:t> </a:t>
            </a:r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resultado</a:t>
            </a:r>
            <a:r>
              <a:rPr lang="en-US" sz="1600" dirty="0">
                <a:latin typeface="Nunito Sans Black" pitchFamily="2" charset="0"/>
                <a:ea typeface="Inconsolata" panose="00000509000000000000" pitchFamily="49" charset="0"/>
              </a:rPr>
              <a:t> do JOIN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17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Inconsolata</vt:lpstr>
      <vt:lpstr>Nunito Sans Black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Faria</dc:creator>
  <dc:description/>
  <cp:lastModifiedBy>Pedro Faria</cp:lastModifiedBy>
  <cp:revision>12</cp:revision>
  <dcterms:created xsi:type="dcterms:W3CDTF">2023-01-13T08:43:48Z</dcterms:created>
  <dcterms:modified xsi:type="dcterms:W3CDTF">2023-01-14T02:53:50Z</dcterms:modified>
  <dc:language>pt-BR</dc:language>
</cp:coreProperties>
</file>