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640763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A3A631-2288-4BDB-88DD-DC7010FE33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7775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32000" y="1932120"/>
            <a:ext cx="7775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571802-EF8D-4716-99FE-6FA8D24D6C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41648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32000" y="193212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416480" y="193212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B62305-BFD9-4903-99BF-1DC516B8A2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61080" y="84168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690160" y="84168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32000" y="193212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061080" y="193212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690160" y="1932120"/>
            <a:ext cx="25034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E16E4-B0EC-409B-BB7F-F87C637FBAD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32000" y="841680"/>
            <a:ext cx="7775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286B08-46E0-4D47-A871-E7FDAD4147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7775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B3987D-0B85-45D3-B9C0-629F5F14F4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379440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416480" y="841680"/>
            <a:ext cx="379440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A86AB8-2FCD-47D4-B5AE-834820CC37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FBD38E-B8E7-4FDA-A18E-9AA5500FBC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2000" y="143280"/>
            <a:ext cx="7775640" cy="278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AB5E4B-3D7A-437A-9EC6-1951AC0E4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416480" y="841680"/>
            <a:ext cx="379440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32000" y="193212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DF0A15-1C70-4F9E-9293-ACEB5DAC03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379440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41648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416480" y="193212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E502D8-ADA0-42BB-AC74-0CC9C67DAA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3200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416480" y="841680"/>
            <a:ext cx="379440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32000" y="1932120"/>
            <a:ext cx="7775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893"/>
              </a:spcBef>
              <a:buNone/>
            </a:pP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24203-BCE7-4CE7-A35F-B0C64C0813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32000" y="143280"/>
            <a:ext cx="7775640" cy="6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79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7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32000" y="841680"/>
            <a:ext cx="7775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89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29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29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71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7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77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53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2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52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35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7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7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17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7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7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17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7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7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17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7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32000" y="3278880"/>
            <a:ext cx="2012760" cy="2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954880" y="3278880"/>
            <a:ext cx="2738520" cy="2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194880" y="3278880"/>
            <a:ext cx="2012760" cy="24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D933AFC-B154-461A-A1FB-167CE7B03C8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622600" y="1194480"/>
            <a:ext cx="3102120" cy="10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2023-12-13T10:41:36Z</dcterms:created>
  <dc:creator/>
  <dc:description/>
  <dc:language>pt-BR</dc:language>
  <cp:lastModifiedBy/>
  <dcterms:modified xsi:type="dcterms:W3CDTF">2023-12-13T10:43:13Z</dcterms:modified>
  <cp:revision>1</cp:revision>
  <dc:subject/>
  <dc:title/>
</cp:coreProperties>
</file>