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3600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F2325C-E7E8-4DA0-9944-D62D30D055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31040"/>
            <a:ext cx="9070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90716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1932840"/>
            <a:ext cx="90716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851E22-B786-4F55-B4DD-9CE4855E54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31040"/>
            <a:ext cx="9070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193284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193284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8777AA-EA62-4284-B6E5-546E2E1E3B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31040"/>
            <a:ext cx="9070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84240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84240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193284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193284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1932840"/>
            <a:ext cx="292068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46190B-5818-439B-9CF6-E72E9BA2F18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31040"/>
            <a:ext cx="9070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842400"/>
            <a:ext cx="907164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C1E2D7-CCDA-48A4-9463-48A9850539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31040"/>
            <a:ext cx="9070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907164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5EEFC8-7D4A-4CCF-99B9-FE20CAD50C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31040"/>
            <a:ext cx="9070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A818B7-29F4-49A0-92A8-48E418CD68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31040"/>
            <a:ext cx="9070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12EE63-DCAD-461F-85FF-391FCD18F5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31040"/>
            <a:ext cx="907092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364A1B-DA0D-4BB4-8A15-41D5981DB6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31040"/>
            <a:ext cx="9070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193284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83BC3D-4529-415D-9919-699126C362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31040"/>
            <a:ext cx="9070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193284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417852-3F5E-4D7E-BD4D-AD5C5B45F7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31040"/>
            <a:ext cx="9070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1932840"/>
            <a:ext cx="9071640" cy="9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B5E5EC-AF07-4500-B618-E6DE13AABC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31040"/>
            <a:ext cx="9070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842400"/>
            <a:ext cx="9071640" cy="20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marL="393120" indent="-2948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786240" indent="-2948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79360" indent="-2620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572480" indent="-1965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1965600" indent="-1965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358720" indent="-1965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2751840" indent="-1965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3278880"/>
            <a:ext cx="319428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3278880"/>
            <a:ext cx="23475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3B2C9C-51B4-490D-A653-2493D88D822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3278880"/>
            <a:ext cx="2347560" cy="24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2700000" y="393840"/>
            <a:ext cx="70192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nconsolata"/>
                <a:ea typeface="DejaVu Sans"/>
              </a:rPr>
              <a:t>database + '.' + 'events'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2906280" y="755280"/>
            <a:ext cx="2288520" cy="628200"/>
          </a:xfrm>
          <a:prstGeom prst="rect">
            <a:avLst/>
          </a:prstGeom>
          <a:noFill/>
          <a:ln w="76320">
            <a:solidFill>
              <a:srgbClr val="ff6d6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5760000" y="756000"/>
            <a:ext cx="3695760" cy="626760"/>
          </a:xfrm>
          <a:prstGeom prst="rect">
            <a:avLst/>
          </a:prstGeom>
          <a:noFill/>
          <a:ln w="7632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180000" y="864000"/>
            <a:ext cx="233964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Source Sans Pro"/>
              </a:rPr>
              <a:t>First addition: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2700360" y="1368000"/>
            <a:ext cx="3959280" cy="115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latin typeface="Inconsolata"/>
                <a:ea typeface="DejaVu Sans"/>
              </a:rPr>
              <a:t>'.' + 'events'</a:t>
            </a:r>
            <a:endParaRPr b="0" lang="pt-B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2844000" y="1693440"/>
            <a:ext cx="911160" cy="628200"/>
          </a:xfrm>
          <a:prstGeom prst="rect">
            <a:avLst/>
          </a:prstGeom>
          <a:noFill/>
          <a:ln w="76320">
            <a:solidFill>
              <a:srgbClr val="ff6d6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>
            <a:off x="4356000" y="1694160"/>
            <a:ext cx="2195640" cy="626760"/>
          </a:xfrm>
          <a:prstGeom prst="rect">
            <a:avLst/>
          </a:prstGeom>
          <a:noFill/>
          <a:ln w="7632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180360" y="1802160"/>
            <a:ext cx="2339640" cy="44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Source Sans Pro"/>
              </a:rPr>
              <a:t>Second addition: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024000" y="2916360"/>
            <a:ext cx="107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500" spc="-1" strike="noStrike">
                <a:solidFill>
                  <a:srgbClr val="000000"/>
                </a:solidFill>
                <a:latin typeface="Source Sans Pro"/>
              </a:rPr>
              <a:t>Legend: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6602760" y="3105360"/>
            <a:ext cx="360000" cy="360"/>
          </a:xfrm>
          <a:prstGeom prst="line">
            <a:avLst/>
          </a:prstGeom>
          <a:ln w="76320">
            <a:solidFill>
              <a:srgbClr val="25406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5508000" y="2916000"/>
            <a:ext cx="11516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Source Sans Pro"/>
              </a:rPr>
              <a:t>Right operand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930200" y="3105720"/>
            <a:ext cx="360000" cy="360"/>
          </a:xfrm>
          <a:prstGeom prst="line">
            <a:avLst/>
          </a:prstGeom>
          <a:ln w="76320">
            <a:solidFill>
              <a:srgbClr val="ff6d6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3871440" y="2916360"/>
            <a:ext cx="115164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Source Sans Pro"/>
              </a:rPr>
              <a:t>Left operand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2023-11-19T11:21:36Z</dcterms:created>
  <dc:creator/>
  <dc:description/>
  <dc:language>pt-BR</dc:language>
  <cp:lastModifiedBy/>
  <dcterms:modified xsi:type="dcterms:W3CDTF">2023-11-25T13:41:15Z</dcterms:modified>
  <cp:revision>26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