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8640763" cy="151193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C9B18A-7B6C-4542-9B31-7DFD7D2E74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-629640"/>
            <a:ext cx="9070920" cy="49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32000" y="3537720"/>
            <a:ext cx="777564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32000" y="8117640"/>
            <a:ext cx="777564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AF3E39-A927-4ADB-BBD3-6C1C69EB57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-629640"/>
            <a:ext cx="9070920" cy="49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32000" y="3537720"/>
            <a:ext cx="379440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416480" y="3537720"/>
            <a:ext cx="379440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32000" y="8117640"/>
            <a:ext cx="379440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416480" y="8117640"/>
            <a:ext cx="379440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3E867A-B50A-4813-A3A7-8274D32FCC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-629640"/>
            <a:ext cx="9070920" cy="49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32000" y="3537720"/>
            <a:ext cx="250344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061080" y="3537720"/>
            <a:ext cx="250344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690160" y="3537720"/>
            <a:ext cx="250344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32000" y="8117640"/>
            <a:ext cx="250344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061080" y="8117640"/>
            <a:ext cx="250344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690160" y="8117640"/>
            <a:ext cx="250344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41CF93-882D-446F-8CEB-A9F09C45A5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629640"/>
            <a:ext cx="9070920" cy="49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32000" y="3537720"/>
            <a:ext cx="7775640" cy="87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A61E75-A382-4794-AC43-230FAD1EA2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629640"/>
            <a:ext cx="9070920" cy="49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32000" y="3537720"/>
            <a:ext cx="7775640" cy="87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B7EE2C-5E9D-4FF1-A5E8-09D3DA199A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-629640"/>
            <a:ext cx="9070920" cy="49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32000" y="3537720"/>
            <a:ext cx="3794400" cy="87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416480" y="3537720"/>
            <a:ext cx="3794400" cy="87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0EB15F-8530-44A1-91C0-32A28AE947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629640"/>
            <a:ext cx="9070920" cy="49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5C6F4B-C417-48E4-A631-6B8A883B71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-629640"/>
            <a:ext cx="9070920" cy="231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519B83-3E0F-45F7-8BF2-34899A0FF2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-629640"/>
            <a:ext cx="9070920" cy="49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32000" y="3537720"/>
            <a:ext cx="379440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416480" y="3537720"/>
            <a:ext cx="3794400" cy="87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32000" y="8117640"/>
            <a:ext cx="379440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8CA8CC-51A9-4A0E-A1F1-708E2C9F99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-629640"/>
            <a:ext cx="9070920" cy="49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32000" y="3537720"/>
            <a:ext cx="3794400" cy="87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416480" y="3537720"/>
            <a:ext cx="379440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416480" y="8117640"/>
            <a:ext cx="379440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C8C08B-0C15-4A4C-88DC-B489C76B22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-629640"/>
            <a:ext cx="9070920" cy="49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32000" y="3537720"/>
            <a:ext cx="379440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416480" y="3537720"/>
            <a:ext cx="379440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32000" y="8117640"/>
            <a:ext cx="7775640" cy="41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1B436B-79FD-4010-9959-A0D9EFF575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-629640"/>
            <a:ext cx="9070920" cy="49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32000" y="3537720"/>
            <a:ext cx="7775640" cy="87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13773960"/>
            <a:ext cx="3194280" cy="104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13773960"/>
            <a:ext cx="2347560" cy="104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0A6EAA-8FD5-40D1-9D29-23EF4FC3DE9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13773960"/>
            <a:ext cx="2347560" cy="104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1306080" y="335880"/>
            <a:ext cx="6037200" cy="4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5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"database + '.' + table_name"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320000" y="972000"/>
            <a:ext cx="3960" cy="677160"/>
          </a:xfrm>
          <a:prstGeom prst="line">
            <a:avLst/>
          </a:prstGeom>
          <a:ln w="127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53000" rIns="153000" tIns="108000" bIns="108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1368000" y="1728000"/>
            <a:ext cx="5939280" cy="107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Nunito Black"/>
                <a:ea typeface="DejaVu Sans"/>
              </a:rPr>
              <a:t>Tokenizer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1234080" y="3359880"/>
            <a:ext cx="6181200" cy="14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5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[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5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	</a:t>
            </a:r>
            <a:r>
              <a:rPr b="0" lang="pt-BR" sz="25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'database', '+', "'", '.',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5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	</a:t>
            </a:r>
            <a:r>
              <a:rPr b="0" lang="pt-BR" sz="25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"'", '+', 'table_name'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5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]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368000" y="5836320"/>
            <a:ext cx="5939280" cy="107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Nunito Black"/>
                <a:ea typeface="DejaVu Sans"/>
              </a:rPr>
              <a:t>Parser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320000" y="2922840"/>
            <a:ext cx="3960" cy="677160"/>
          </a:xfrm>
          <a:prstGeom prst="line">
            <a:avLst/>
          </a:prstGeom>
          <a:ln w="127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53000" rIns="153000" tIns="108000" bIns="108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4320000" y="4943160"/>
            <a:ext cx="3960" cy="677160"/>
          </a:xfrm>
          <a:prstGeom prst="line">
            <a:avLst/>
          </a:prstGeom>
          <a:ln w="127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53000" rIns="153000" tIns="108000" bIns="108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4320000" y="7179480"/>
            <a:ext cx="3960" cy="677160"/>
          </a:xfrm>
          <a:prstGeom prst="line">
            <a:avLst/>
          </a:prstGeom>
          <a:ln w="127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53000" rIns="153000" tIns="108000" bIns="108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3960000" y="8100000"/>
            <a:ext cx="720000" cy="720000"/>
          </a:xfrm>
          <a:prstGeom prst="ellipse">
            <a:avLst/>
          </a:prstGeom>
          <a:solidFill>
            <a:srgbClr val="dddddd"/>
          </a:solidFill>
          <a:ln w="0"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2500" spc="-1" strike="noStrike">
                <a:solidFill>
                  <a:srgbClr val="000000"/>
                </a:solidFill>
                <a:latin typeface="Inconsolata"/>
              </a:rPr>
              <a:t>+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4680000" y="8640000"/>
            <a:ext cx="1260000" cy="1260000"/>
          </a:xfrm>
          <a:prstGeom prst="line">
            <a:avLst/>
          </a:prstGeom>
          <a:ln w="5724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2700000" y="8640000"/>
            <a:ext cx="1260000" cy="1260000"/>
          </a:xfrm>
          <a:prstGeom prst="line">
            <a:avLst/>
          </a:prstGeom>
          <a:ln w="5724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5040000" y="10080000"/>
            <a:ext cx="2880000" cy="1080000"/>
          </a:xfrm>
          <a:prstGeom prst="rect">
            <a:avLst/>
          </a:prstGeom>
          <a:solidFill>
            <a:srgbClr val="dddddd"/>
          </a:solidFill>
          <a:ln w="0"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'type': 'IDENTIFIER',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'value': 'table_name</a:t>
            </a:r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'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268000" y="10008000"/>
            <a:ext cx="720000" cy="720000"/>
          </a:xfrm>
          <a:prstGeom prst="ellipse">
            <a:avLst/>
          </a:prstGeom>
          <a:solidFill>
            <a:srgbClr val="dddddd"/>
          </a:solidFill>
          <a:ln w="0"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pt-BR" sz="2500" spc="-1" strike="noStrike">
                <a:solidFill>
                  <a:srgbClr val="000000"/>
                </a:solidFill>
                <a:latin typeface="Inconsolata"/>
              </a:rPr>
              <a:t>+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2880000" y="10728000"/>
            <a:ext cx="1260000" cy="1260000"/>
          </a:xfrm>
          <a:prstGeom prst="line">
            <a:avLst/>
          </a:prstGeom>
          <a:ln w="5724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4284000" y="11808000"/>
            <a:ext cx="2376000" cy="1080000"/>
          </a:xfrm>
          <a:prstGeom prst="rect">
            <a:avLst/>
          </a:prstGeom>
          <a:solidFill>
            <a:srgbClr val="dddddd"/>
          </a:solidFill>
          <a:ln w="0"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'type': 'STRING',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'value': '.</a:t>
            </a:r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'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 flipH="1">
            <a:off x="1440000" y="10726920"/>
            <a:ext cx="970920" cy="1693080"/>
          </a:xfrm>
          <a:prstGeom prst="line">
            <a:avLst/>
          </a:prstGeom>
          <a:ln w="57240">
            <a:solidFill>
              <a:srgbClr val="333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540000" y="12528000"/>
            <a:ext cx="2880000" cy="1080000"/>
          </a:xfrm>
          <a:prstGeom prst="rect">
            <a:avLst/>
          </a:prstGeom>
          <a:solidFill>
            <a:srgbClr val="dddddd"/>
          </a:solidFill>
          <a:ln w="0"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'type': 'IDENTIFIER',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  </a:t>
            </a:r>
            <a:r>
              <a:rPr b="0" lang="pt-BR" sz="1800" spc="-1" strike="noStrike">
                <a:solidFill>
                  <a:srgbClr val="000000"/>
                </a:solidFill>
                <a:latin typeface="Inconsolata"/>
                <a:ea typeface="Microsoft YaHei"/>
              </a:rPr>
              <a:t>'value': 'database</a:t>
            </a:r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'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Inconsolata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LibreOffice/7.5.2.2$Windows_X86_64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2023-11-19T10:55:31Z</dcterms:created>
  <dc:creator/>
  <dc:description/>
  <dc:language>pt-BR</dc:language>
  <cp:lastModifiedBy/>
  <dcterms:modified xsi:type="dcterms:W3CDTF">2023-11-19T11:42:46Z</dcterms:modified>
  <cp:revision>31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