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599988" cy="431958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EF762B-620A-4D86-B762-29C8DA3723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30000" y="231876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379114-FB51-4D9A-9FA7-0C9CB6128B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5EA878-1477-49A7-80CA-10D18D7C7D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64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298000" y="101052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30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64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298000" y="2318760"/>
            <a:ext cx="365112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E0E281-544D-4325-99A4-EABD002D0B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5B0496-3A7C-46CD-9B9A-03481485A6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720519-9115-4C8B-B4FF-7D7BEB2FB9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F28779-F33A-4852-B0E8-FD327C66AB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03F0A5-9288-4786-8BE7-E4F9A955E1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96CE1C-692F-4746-B5DF-1FBD65032A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5C8731-86B9-4883-B32E-4125BF49D5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440760" y="231876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811CD8-C63B-4606-81F0-9E57CC39C7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3000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440760" y="1010520"/>
            <a:ext cx="553356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30000" y="2318760"/>
            <a:ext cx="11339640" cy="11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97104-0F87-44CC-9095-FBC249732F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7B9974-208B-4228-9F33-3787DF8F8A27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30000" y="1010520"/>
            <a:ext cx="11339640" cy="250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116000" y="2052000"/>
            <a:ext cx="10728000" cy="0"/>
          </a:xfrm>
          <a:prstGeom prst="line">
            <a:avLst/>
          </a:prstGeom>
          <a:ln w="14400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62000" rIns="162000" tIns="-117000" bIns="-117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20000" y="474120"/>
            <a:ext cx="1980000" cy="785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Inconsolata"/>
              </a:rPr>
              <a:t>Our colleague renamed the first Python notebook in production</a:t>
            </a:r>
            <a:endParaRPr b="0" lang="pt-BR" sz="13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1116000" y="1279800"/>
            <a:ext cx="108000" cy="6102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0404000" y="2219400"/>
            <a:ext cx="1620000" cy="27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Time (in days)</a:t>
            </a:r>
            <a:endParaRPr b="0" lang="pt-BR" sz="14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864000" y="2124000"/>
            <a:ext cx="540000" cy="27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0</a:t>
            </a:r>
            <a:endParaRPr b="0" lang="pt-BR" sz="14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052000" y="2124000"/>
            <a:ext cx="540000" cy="27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5</a:t>
            </a:r>
            <a:endParaRPr b="0" lang="pt-BR" sz="14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296000" y="2880000"/>
            <a:ext cx="2376000" cy="12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Inconsolata"/>
              </a:rPr>
              <a:t>I discovered the pipeline raising a “notebook not found” error, and intentionally deleted this pipeline</a:t>
            </a:r>
            <a:endParaRPr b="0" lang="pt-BR" sz="13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48" name=""/>
          <p:cNvSpPr/>
          <p:nvPr/>
        </p:nvSpPr>
        <p:spPr>
          <a:xfrm flipV="1">
            <a:off x="2232000" y="2374200"/>
            <a:ext cx="72000" cy="4698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5544000" y="2124360"/>
            <a:ext cx="540000" cy="27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15</a:t>
            </a:r>
            <a:endParaRPr b="0" lang="pt-BR" sz="14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4356000" y="432000"/>
            <a:ext cx="2340000" cy="1133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Inconsolata"/>
              </a:rPr>
              <a:t>Client reported that he was not receiving the files, and we started our investigation</a:t>
            </a:r>
            <a:endParaRPr b="0" lang="pt-BR" sz="13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51" name=""/>
          <p:cNvSpPr/>
          <p:nvPr/>
        </p:nvSpPr>
        <p:spPr>
          <a:xfrm>
            <a:off x="5508000" y="1332000"/>
            <a:ext cx="180000" cy="54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5040000" y="2952000"/>
            <a:ext cx="2412000" cy="130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Inconsolata"/>
              </a:rPr>
              <a:t>We recovered the data pipeline that was missing. But we did not understand why the Python notebook disappeared.</a:t>
            </a:r>
            <a:endParaRPr b="0" lang="pt-BR" sz="13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53" name=""/>
          <p:cNvSpPr/>
          <p:nvPr/>
        </p:nvSpPr>
        <p:spPr>
          <a:xfrm flipH="1" flipV="1">
            <a:off x="5895000" y="2416320"/>
            <a:ext cx="181440" cy="5079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848000" y="2135880"/>
            <a:ext cx="540000" cy="27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pt-BR" sz="1400" spc="-1" strike="noStrike">
                <a:solidFill>
                  <a:srgbClr val="000000"/>
                </a:solidFill>
                <a:latin typeface="Inconsolata"/>
              </a:rPr>
              <a:t>21</a:t>
            </a:r>
            <a:endParaRPr b="0" lang="pt-BR" sz="14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272000" y="460440"/>
            <a:ext cx="1980000" cy="87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Inconsolata"/>
              </a:rPr>
              <a:t>Our colleague renamed several Python notebooks in production</a:t>
            </a:r>
            <a:endParaRPr b="0" lang="pt-BR" sz="13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56" name=""/>
          <p:cNvSpPr/>
          <p:nvPr/>
        </p:nvSpPr>
        <p:spPr>
          <a:xfrm>
            <a:off x="7776000" y="1296000"/>
            <a:ext cx="180000" cy="540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8352000" y="2952000"/>
            <a:ext cx="1800000" cy="87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300" spc="-1" strike="noStrike">
                <a:solidFill>
                  <a:srgbClr val="000000"/>
                </a:solidFill>
                <a:latin typeface="Inconsolata"/>
              </a:rPr>
              <a:t>We identified this renaming as the source of the problems.</a:t>
            </a:r>
            <a:endParaRPr b="0" lang="pt-BR" sz="1300" spc="-1" strike="noStrike">
              <a:solidFill>
                <a:srgbClr val="000000"/>
              </a:solidFill>
              <a:latin typeface="Inconsolata"/>
            </a:endParaRPr>
          </a:p>
        </p:txBody>
      </p:sp>
      <p:sp>
        <p:nvSpPr>
          <p:cNvPr id="58" name=""/>
          <p:cNvSpPr/>
          <p:nvPr/>
        </p:nvSpPr>
        <p:spPr>
          <a:xfrm flipH="1" flipV="1">
            <a:off x="8267400" y="2415960"/>
            <a:ext cx="388800" cy="47628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2023-08-02T05:14:23Z</dcterms:created>
  <dc:creator/>
  <dc:description/>
  <dc:language>pt-BR</dc:language>
  <cp:lastModifiedBy/>
  <dcterms:modified xsi:type="dcterms:W3CDTF">2023-08-05T14:50:31Z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