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A92E0C-0DC2-4F5F-B29C-1E1BD68B78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2B2DA-6A17-4369-9131-52147251E5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D73C8-D757-4FA3-A6BC-222426AE76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1B3863-6185-453A-A172-E333ABD615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93B297-1E1D-4075-B84F-DFFE18EE95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CE90E3-AB78-4B78-9526-A8399F0784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D46D4-ACCC-49E5-8180-1DC1B412E2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52ACBD-F333-47D3-8F2C-AEFD9A05AA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190CC-DF55-427B-95F8-2D743BB13D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FC0785-1FB6-48CE-B1AB-E22E529DE9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D944E4-A6D5-407F-B2F4-45FE8C820D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699219-78AE-4FA6-AAD2-BABCBC86AB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F0BA66A-14C7-4465-9366-7E1899E7410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1620000" y="119772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Hey! I want to acquire a loan please 💵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91640" y="477720"/>
            <a:ext cx="648360" cy="64836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2448000" y="81720"/>
            <a:ext cx="9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User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600000" y="720000"/>
            <a:ext cx="1620000" cy="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543640" y="504000"/>
            <a:ext cx="648360" cy="64836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400000" y="108000"/>
            <a:ext cx="9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Bank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536000" y="119808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you have a black credit card?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4428000" y="1872000"/>
            <a:ext cx="540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980000" y="4176000"/>
            <a:ext cx="32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I’m sorry, this loan is available only for clients that have this black credit card. Can I help you with something eles?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996000" y="2772000"/>
            <a:ext cx="7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NO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3687840" y="3213360"/>
            <a:ext cx="540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816160" y="1872000"/>
            <a:ext cx="540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104160" y="2772000"/>
            <a:ext cx="72000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YES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588000" y="3213360"/>
            <a:ext cx="540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156000" y="4176000"/>
            <a:ext cx="32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Perfect! Let’s continue.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2023-09-17T12:57:17Z</dcterms:created>
  <dc:creator/>
  <dc:description/>
  <dc:language>pt-BR</dc:language>
  <cp:lastModifiedBy/>
  <dcterms:modified xsi:type="dcterms:W3CDTF">2023-09-17T13:06:43Z</dcterms:modified>
  <cp:revision>6</cp:revision>
  <dc:subject/>
  <dc:title/>
</cp:coreProperties>
</file>