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599988" cy="4319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979878-9E15-4D11-9A74-17A49551B5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1133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30000" y="2318760"/>
            <a:ext cx="1133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678EBC-CEA7-471C-A613-260C49E871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44076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605A17-2FAF-49B6-AA57-1E8681B51A7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464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98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30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464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98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9F21FC-D17D-4736-9C50-1C004C9516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30000" y="1010520"/>
            <a:ext cx="1133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379BD6-F05E-48E8-9115-E6DE32DA6D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1133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A013BE-E8FB-487D-B1F9-78CEEADAB6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DBF40-DB3D-44EC-BC86-C90660AAF0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30A7C5-F340-47B3-932C-38AC95DB01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115186-E703-4EF8-9DA2-277B00EF14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893D3-32BE-4E45-B755-5EB555E646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44076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66BA37-8A8C-4327-BAAD-483763919A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1133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A95375-9645-449C-A6EA-1D0648C3B2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58019B-5F59-439E-A053-C57A86C57E62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735680" y="792000"/>
            <a:ext cx="579960" cy="53964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188000" y="849960"/>
            <a:ext cx="588240" cy="64548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1070280" y="1560960"/>
            <a:ext cx="814680" cy="814680"/>
          </a:xfrm>
          <a:prstGeom prst="rect">
            <a:avLst/>
          </a:prstGeom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468000" y="2379960"/>
            <a:ext cx="1979640" cy="5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Python notebook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7555320" y="1471320"/>
            <a:ext cx="1120320" cy="112032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6912000" y="2683440"/>
            <a:ext cx="2411640" cy="9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Salvar os dados agregados em um arquivo CSV ou Excel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6" name=""/>
          <p:cNvGraphicFramePr/>
          <p:nvPr/>
        </p:nvGraphicFramePr>
        <p:xfrm>
          <a:off x="3714840" y="1028160"/>
          <a:ext cx="2134080" cy="1595880"/>
        </p:xfrm>
        <a:graphic>
          <a:graphicData uri="http://schemas.openxmlformats.org/drawingml/2006/table">
            <a:tbl>
              <a:tblPr/>
              <a:tblGrid>
                <a:gridCol w="1067400"/>
                <a:gridCol w="1067040"/>
              </a:tblGrid>
              <a:tr h="3992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latin typeface="Inconsolata"/>
                        </a:rPr>
                        <a:t>Channel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500" spc="-1" strike="noStrike">
                          <a:solidFill>
                            <a:srgbClr val="ffffff"/>
                          </a:solidFill>
                          <a:latin typeface="Inconsolata"/>
                        </a:rPr>
                        <a:t>Sales_Made</a:t>
                      </a:r>
                      <a:endParaRPr b="0" lang="pt-BR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992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Facebook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300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</a:tr>
              <a:tr h="3992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Instagram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1000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9816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WhatsApp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400" spc="-1" strike="noStrike">
                          <a:solidFill>
                            <a:srgbClr val="000000"/>
                          </a:solidFill>
                          <a:latin typeface="Inconsolata"/>
                        </a:rPr>
                        <a:t>5000</a:t>
                      </a: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</a:tr>
            </a:tbl>
          </a:graphicData>
        </a:graphic>
      </p:graphicFrame>
      <p:sp>
        <p:nvSpPr>
          <p:cNvPr id="47" name=""/>
          <p:cNvSpPr/>
          <p:nvPr/>
        </p:nvSpPr>
        <p:spPr>
          <a:xfrm>
            <a:off x="3780000" y="2618280"/>
            <a:ext cx="197964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Calcular os dados agregados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5"/>
          <a:stretch/>
        </p:blipFill>
        <p:spPr>
          <a:xfrm>
            <a:off x="10570320" y="1728000"/>
            <a:ext cx="769320" cy="57564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2124000" y="2052000"/>
            <a:ext cx="1260000" cy="360"/>
          </a:xfrm>
          <a:prstGeom prst="line">
            <a:avLst/>
          </a:prstGeom>
          <a:ln w="5724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-73440" bIns="-7344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6120000" y="2052000"/>
            <a:ext cx="1260000" cy="360"/>
          </a:xfrm>
          <a:prstGeom prst="line">
            <a:avLst/>
          </a:prstGeom>
          <a:ln w="5724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-73440" bIns="-7344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9000000" y="2052000"/>
            <a:ext cx="1260000" cy="360"/>
          </a:xfrm>
          <a:prstGeom prst="line">
            <a:avLst/>
          </a:prstGeom>
          <a:ln w="5724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-73440" bIns="-7344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9864000" y="2412000"/>
            <a:ext cx="215964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Enviar o arquivo para o cliente via email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2023-08-02T05:14:23Z</dcterms:created>
  <dc:creator/>
  <dc:description/>
  <dc:language>pt-BR</dc:language>
  <cp:lastModifiedBy/>
  <dcterms:modified xsi:type="dcterms:W3CDTF">2023-08-05T17:15:53Z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