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599988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011F9-76EC-4CA3-8F53-4C23541950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0000" y="231876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75E7E-00FB-4CE4-8A67-4C58FCCA0F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4076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17DF87-C11A-4BD2-B100-54C0FF6A2E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64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298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0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64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298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3C6C8-AEF8-4767-B286-A8B91AD951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0000" y="1010520"/>
            <a:ext cx="1133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976F2-C4C1-4537-9456-BEDF1FC9E6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1133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12AD33-9DF1-4177-9379-3D4DA1F64E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A630A7-069D-47FB-AAB1-3DEE57EF5B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3F0F8-4CFC-408A-BE2C-4B69C12D7E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30000" y="172080"/>
            <a:ext cx="11339640" cy="33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DEF637-1EFE-4371-A76B-12A8A86401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050598-3AD3-42CD-9835-E999B6F609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4076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102664-CD82-4369-8CCE-6B59E5B382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FB3247-E3B0-4A08-BE0B-8A01040C11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501C6A-4257-4FA5-A8AA-9F4D0D155EF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30000" y="172080"/>
            <a:ext cx="1133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30000" y="1010520"/>
            <a:ext cx="1133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116000" y="2052000"/>
            <a:ext cx="10728000" cy="360"/>
          </a:xfrm>
          <a:prstGeom prst="line">
            <a:avLst/>
          </a:prstGeom>
          <a:ln w="144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62000" rIns="162000" tIns="-117000" bIns="-11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474120"/>
            <a:ext cx="2159640" cy="7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  <a:ea typeface="DejaVu Sans"/>
              </a:rPr>
              <a:t>Nosso colega renomeou o primeiro notebook em produção.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 flipH="1">
            <a:off x="1116000" y="1279800"/>
            <a:ext cx="108000" cy="6102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10260000" y="2219400"/>
            <a:ext cx="172728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  <a:ea typeface="DejaVu Sans"/>
              </a:rPr>
              <a:t>Tempo (em dias)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864000" y="2124000"/>
            <a:ext cx="53928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  <a:ea typeface="DejaVu Sans"/>
              </a:rPr>
              <a:t>0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052000" y="2124000"/>
            <a:ext cx="53928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  <a:ea typeface="DejaVu Sans"/>
              </a:rPr>
              <a:t>5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900000" y="2880000"/>
            <a:ext cx="2771280" cy="12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  <a:ea typeface="DejaVu Sans"/>
              </a:rPr>
              <a:t>Eu descobri o pipeline levantando o erro de “notebook não encontrado”, e intencionalmente deletei esse pipeline.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V="1">
            <a:off x="2232000" y="2374200"/>
            <a:ext cx="7200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5544000" y="2124360"/>
            <a:ext cx="53928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  <a:ea typeface="DejaVu Sans"/>
              </a:rPr>
              <a:t>15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356000" y="324000"/>
            <a:ext cx="2375280" cy="11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  <a:ea typeface="DejaVu Sans"/>
              </a:rPr>
              <a:t>Cliente informou que não estava recebendo os arquivos e iniciamos nossa investigação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508000" y="1332000"/>
            <a:ext cx="180000" cy="54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5040000" y="2952000"/>
            <a:ext cx="2699640" cy="13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  <a:ea typeface="DejaVu Sans"/>
              </a:rPr>
              <a:t>Recuperamos o pipeline de dados que estava faltando. Mas não entendemos o porquê do notebook de Python ter desaparecido.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5895000" y="2416320"/>
            <a:ext cx="181440" cy="5079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7848000" y="2135880"/>
            <a:ext cx="53928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  <a:ea typeface="DejaVu Sans"/>
              </a:rPr>
              <a:t>21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272000" y="280440"/>
            <a:ext cx="2087640" cy="8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  <a:ea typeface="DejaVu Sans"/>
              </a:rPr>
              <a:t>Nosso colega renomeou vários notebooks em produção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776000" y="1296000"/>
            <a:ext cx="180000" cy="54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8352000" y="2952000"/>
            <a:ext cx="1799280" cy="8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  <a:ea typeface="DejaVu Sans"/>
              </a:rPr>
              <a:t>Identificamos esse processo de renomear como a origem de todos os problemas.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 flipV="1">
            <a:off x="8267400" y="2415960"/>
            <a:ext cx="388800" cy="47628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2023-08-02T05:14:23Z</dcterms:created>
  <dc:creator/>
  <dc:description/>
  <dc:language>pt-BR</dc:language>
  <cp:lastModifiedBy/>
  <dcterms:modified xsi:type="dcterms:W3CDTF">2023-08-05T17:20:54Z</dcterms:modified>
  <cp:revision>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