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599988" cy="431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9376DA-2CCF-44B6-92A8-DAA03E5548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1133928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0000" y="2318760"/>
            <a:ext cx="1133928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D90B79-2C0F-4942-9AD5-C21464A7C4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4076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6CDF9A-0CCC-48B4-896C-76C49BD85B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64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298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0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64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298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274EA6-B05D-48C9-9067-E7EF0F0B85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0000" y="1010520"/>
            <a:ext cx="11339280" cy="25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A2014C-6488-4AA6-95B3-05AB3EE560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11339280" cy="25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477AF6-7A8A-461C-ADAE-6A05545CC7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25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25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41C0FE-B8FD-4329-8B80-9AD463D085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24AC0C-5F9E-45C9-B6DF-8279CEFFFD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D5E681-E975-4043-A4EB-BB56A15106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25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1D66F8-7AB7-4B36-B5EC-DF8B36E077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25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4076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BE0FA3-F905-412C-8C71-3515C9D624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1133928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BEBA91-6E96-467F-B445-AAF8FD3147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30000" y="1010520"/>
            <a:ext cx="11339280" cy="25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9646A8-3427-4B6D-A0C2-6D5430F18AC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116000" y="2052000"/>
            <a:ext cx="10728000" cy="360"/>
          </a:xfrm>
          <a:prstGeom prst="line">
            <a:avLst/>
          </a:prstGeom>
          <a:ln w="144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62000" rIns="162000" tIns="-117000" bIns="-11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474120"/>
            <a:ext cx="2160000" cy="7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Our colleague renamed the first Python notebook in production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 flipH="1">
            <a:off x="1116000" y="1279800"/>
            <a:ext cx="108000" cy="6102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10368000" y="2219400"/>
            <a:ext cx="161964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</a:rPr>
              <a:t>Time (in days)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864000" y="2124000"/>
            <a:ext cx="53964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</a:rPr>
              <a:t>0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052000" y="2124000"/>
            <a:ext cx="53964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</a:rPr>
              <a:t>5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1296000" y="2880000"/>
            <a:ext cx="2375640" cy="12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I discovered the pipeline raising a “notebook not found” error, and intentionally deleted this pipeline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V="1">
            <a:off x="2232000" y="2374200"/>
            <a:ext cx="72000" cy="4698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5544000" y="2124360"/>
            <a:ext cx="53964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</a:rPr>
              <a:t>15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356000" y="324000"/>
            <a:ext cx="2375640" cy="11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Client reported that he was not receiving the files, and we started our investigation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508000" y="1332000"/>
            <a:ext cx="180000" cy="540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5040000" y="2952000"/>
            <a:ext cx="2700000" cy="13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We recovered the data pipeline that was missing. But we did not understand why the Python notebook disappeared.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5895000" y="2416320"/>
            <a:ext cx="181440" cy="5079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7848000" y="2135880"/>
            <a:ext cx="53964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Inconsolata"/>
              </a:rPr>
              <a:t>21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7272000" y="280440"/>
            <a:ext cx="208800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Our colleague renamed several Python notebooks in production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776000" y="1296000"/>
            <a:ext cx="180000" cy="540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8352000" y="2952000"/>
            <a:ext cx="179964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We identified this renaming as the source of the problems.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 flipV="1">
            <a:off x="8267400" y="2415960"/>
            <a:ext cx="388800" cy="47628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2023-08-02T05:14:23Z</dcterms:created>
  <dc:creator/>
  <dc:description/>
  <dc:language>pt-BR</dc:language>
  <cp:lastModifiedBy/>
  <dcterms:modified xsi:type="dcterms:W3CDTF">2023-08-05T14:54:12Z</dcterms:modified>
  <cp:revision>39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