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6" r:id="rId2"/>
    <p:sldId id="288" r:id="rId3"/>
    <p:sldId id="291" r:id="rId4"/>
    <p:sldId id="289" r:id="rId5"/>
    <p:sldId id="287" r:id="rId6"/>
    <p:sldId id="278" r:id="rId7"/>
    <p:sldId id="285" r:id="rId8"/>
    <p:sldId id="281" r:id="rId9"/>
    <p:sldId id="283" r:id="rId10"/>
    <p:sldId id="284" r:id="rId11"/>
    <p:sldId id="280" r:id="rId1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2819" userDrawn="1">
          <p15:clr>
            <a:srgbClr val="A4A3A4"/>
          </p15:clr>
        </p15:guide>
        <p15:guide id="3" pos="5314" userDrawn="1">
          <p15:clr>
            <a:srgbClr val="A4A3A4"/>
          </p15:clr>
        </p15:guide>
        <p15:guide id="4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1A1F71"/>
    <a:srgbClr val="FE02EC"/>
    <a:srgbClr val="58FF37"/>
    <a:srgbClr val="242A9C"/>
    <a:srgbClr val="E101D1"/>
    <a:srgbClr val="FF6F61"/>
    <a:srgbClr val="FF6F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120"/>
      </p:cViewPr>
      <p:guideLst>
        <p:guide orient="horz" pos="2908"/>
        <p:guide pos="2819"/>
        <p:guide pos="5314"/>
        <p:guide pos="44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890D7-75A3-4AFD-AFCE-7BC66DB681C5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6E6F-2982-4106-AD26-5669FCE18877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871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FC83-C0BF-D537-C368-9AEB312DE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66FA5-2649-593D-EF4B-108E1C17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7C01-A857-9F8D-13E0-0DDDEFEC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B16C-84BF-F3D0-35DE-43385B03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681C-E08C-AC05-AD72-0A4725F9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591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D0D0-F418-9F4C-9C35-316983AC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83A5-817F-9F16-4B53-306EECB5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F8CA-0F12-4F6F-2504-1ED89EC8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10E0-35B3-2D70-9946-5606D78B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75B2-413A-7EBE-2137-FAA6CED4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055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65788-7878-C6F7-AB13-AEBFE795B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033F-56EB-30EF-76C2-E2860BE34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128D-4EB9-45E4-477F-C1F417E5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C699-E0B4-972B-F144-F21B7AE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DF5B-8F79-CE69-81D5-A0079F11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1998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280C-4E5E-1E10-42B0-643F01FB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A15C-3CBF-01C1-4A02-E415EEEC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3672-E38E-04AD-79B8-18ABA5E5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8D1C-241A-05B8-F1F6-7F1ED1FA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71CA-EB57-AC60-B6C0-2AEE6B29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79229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EA5F-B88B-ABC0-25A9-73E734E3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30A0F-5197-3D72-FAC0-0997B0C2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A666-4814-6623-EB8D-A70D010E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7625-E97B-040C-42B5-3CE6B2A7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0079-5D1B-8AD9-5EF5-85A8D436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781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5C0B-6753-3BDC-8E0B-13D78D09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3DFD-BFF3-BA71-0B46-B9F5D4349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B556D-04D2-1610-E3B4-024929F3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93B5-42FA-B87A-5DA1-7739EAE7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A32EE-CA37-5DE5-BED5-595A1F8E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6718-76D1-7762-8BA0-CBACA991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374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AA9D-6F40-EF8D-84FE-FC3713B6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539E1-060A-C367-9CF0-D30FB104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D0125-D606-4116-7B63-F1C3FE91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444A4-D303-4207-16BF-8F377EA5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07EAD-9A27-49C0-4F65-B21E0B56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05F40-FC13-3C0D-4EED-7AA21DF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DB5DA-16EC-4130-A2D7-39BB292A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09B5A-803C-43CA-86BD-C357BE9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5508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3713-025A-B8B2-DA12-80549380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2D1B-36A9-AD7F-69F5-51DA736A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2D27-F6C7-190A-50FE-4F566D2B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72F97-75CF-282B-2664-BBA99A10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795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4B81A-175C-7D08-7425-94543885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24178-7629-35D4-16A5-73DA382E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D021-2404-76C6-ABB1-F2641A07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939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DD73-5715-BAB5-41D2-2816F7E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D99E-C80F-8017-6243-4FC3D1A5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DBE8-66EE-7AFB-DFB2-385D3241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E90B-4B75-3779-1C35-F472E601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1DF3-7A2D-228D-0CB3-FC9C5A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9F49-8A22-3F7F-E3B0-BAB5A682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03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40FA-0B1C-5277-EBC5-C79C2DD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8875D-1D6F-EE95-AF83-580A2B73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09AC2-6265-4E06-83F9-68E27B6B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F505-C552-D55E-49CB-264A137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A790-A198-422C-A0ED-2BCC7087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8F64C-9F2A-DC68-28DD-E9F04D7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760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FEB75-F892-BB69-E214-89092926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6CD8-2DEB-0123-51B0-9B242485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D0AD-FA62-9372-635E-F27012010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BB66-1ADB-47C6-8EE2-F72BFA79F05A}" type="datetimeFigureOut">
              <a:rPr lang="en-150" smtClean="0"/>
              <a:t>30/08/2024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6246-2F38-B95C-4D4E-5F59E4331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A78B-CB45-74FE-5BB0-A6AA8844A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D25F-6041-4267-A97A-B5F356B0018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0340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7F422-11B4-801C-3967-BC77A3C5E938}"/>
              </a:ext>
            </a:extLst>
          </p:cNvPr>
          <p:cNvSpPr/>
          <p:nvPr/>
        </p:nvSpPr>
        <p:spPr>
          <a:xfrm>
            <a:off x="4148185" y="3422272"/>
            <a:ext cx="1369714" cy="344274"/>
          </a:xfrm>
          <a:prstGeom prst="rect">
            <a:avLst/>
          </a:prstGeom>
          <a:solidFill>
            <a:srgbClr val="242A9C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BE717-C333-AA2E-AE01-211F68893DDE}"/>
              </a:ext>
            </a:extLst>
          </p:cNvPr>
          <p:cNvSpPr/>
          <p:nvPr/>
        </p:nvSpPr>
        <p:spPr>
          <a:xfrm>
            <a:off x="5440432" y="2981377"/>
            <a:ext cx="1369714" cy="344274"/>
          </a:xfrm>
          <a:prstGeom prst="rect">
            <a:avLst/>
          </a:prstGeom>
          <a:solidFill>
            <a:srgbClr val="242A9C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EA294-0FAE-D6B7-F4F6-0E3492015699}"/>
              </a:ext>
            </a:extLst>
          </p:cNvPr>
          <p:cNvSpPr/>
          <p:nvPr/>
        </p:nvSpPr>
        <p:spPr>
          <a:xfrm>
            <a:off x="6732679" y="2540482"/>
            <a:ext cx="1369711" cy="344274"/>
          </a:xfrm>
          <a:prstGeom prst="rect">
            <a:avLst/>
          </a:prstGeom>
          <a:solidFill>
            <a:srgbClr val="E101D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505D0-0167-DE42-F11E-1D8999064CCB}"/>
              </a:ext>
            </a:extLst>
          </p:cNvPr>
          <p:cNvSpPr txBox="1"/>
          <p:nvPr/>
        </p:nvSpPr>
        <p:spPr>
          <a:xfrm>
            <a:off x="4009489" y="3766546"/>
            <a:ext cx="42530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>
              <a:bevelT w="38100" h="38100"/>
            </a:sp3d>
          </a:bodyPr>
          <a:lstStyle/>
          <a:p>
            <a:r>
              <a:rPr lang="en-US" sz="7200" dirty="0">
                <a:ln w="3175">
                  <a:noFill/>
                </a:ln>
                <a:solidFill>
                  <a:srgbClr val="242A9C"/>
                </a:solidFill>
                <a:latin typeface="Aafia" pitchFamily="50" charset="0"/>
              </a:rPr>
              <a:t>LaDe</a:t>
            </a:r>
            <a:r>
              <a:rPr lang="en-US" sz="7200" dirty="0">
                <a:ln w="3175">
                  <a:noFill/>
                </a:ln>
                <a:solidFill>
                  <a:srgbClr val="E101D1"/>
                </a:solidFill>
                <a:latin typeface="Aafia" pitchFamily="50" charset="0"/>
              </a:rPr>
              <a:t>RR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5C635-2A61-E220-D6E5-32F47585513F}"/>
              </a:ext>
            </a:extLst>
          </p:cNvPr>
          <p:cNvSpPr txBox="1"/>
          <p:nvPr/>
        </p:nvSpPr>
        <p:spPr>
          <a:xfrm>
            <a:off x="4444234" y="4616450"/>
            <a:ext cx="33035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58FF37"/>
                </a:solidFill>
                <a:latin typeface="always  forever" pitchFamily="2" charset="0"/>
                <a:cs typeface="Libertinus Keyboard" pitchFamily="50" charset="-79"/>
              </a:rPr>
              <a:t>Python  Lib</a:t>
            </a:r>
            <a:endParaRPr lang="en-150" sz="8800" b="1" dirty="0"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rgbClr val="58FF37"/>
              </a:solidFill>
              <a:latin typeface="always  forever" pitchFamily="2" charset="0"/>
              <a:cs typeface="Libertinus Keyboard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894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0A2DE-16F5-44B0-79F7-D9518568AB64}"/>
              </a:ext>
            </a:extLst>
          </p:cNvPr>
          <p:cNvGrpSpPr/>
          <p:nvPr/>
        </p:nvGrpSpPr>
        <p:grpSpPr>
          <a:xfrm>
            <a:off x="4468368" y="1625169"/>
            <a:ext cx="3959748" cy="1566088"/>
            <a:chOff x="4468368" y="1563624"/>
            <a:chExt cx="4531517" cy="1792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E5DD6-E9CE-0E04-DAAC-92581C64AEF3}"/>
                </a:ext>
              </a:extLst>
            </p:cNvPr>
            <p:cNvSpPr/>
            <p:nvPr/>
          </p:nvSpPr>
          <p:spPr>
            <a:xfrm>
              <a:off x="4468368" y="2990088"/>
              <a:ext cx="1627632" cy="365760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011A50-3FA0-A8E8-8DF5-1CBB2DF4C4FE}"/>
                </a:ext>
              </a:extLst>
            </p:cNvPr>
            <p:cNvSpPr/>
            <p:nvPr/>
          </p:nvSpPr>
          <p:spPr>
            <a:xfrm>
              <a:off x="5920312" y="2276856"/>
              <a:ext cx="1627632" cy="365760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4BDD1-236D-438B-09EB-97CA895C3300}"/>
                </a:ext>
              </a:extLst>
            </p:cNvPr>
            <p:cNvSpPr/>
            <p:nvPr/>
          </p:nvSpPr>
          <p:spPr>
            <a:xfrm>
              <a:off x="7372256" y="1563624"/>
              <a:ext cx="1627629" cy="36576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106CF-89D1-049C-3FD4-88578CB84BF1}"/>
              </a:ext>
            </a:extLst>
          </p:cNvPr>
          <p:cNvSpPr txBox="1"/>
          <p:nvPr/>
        </p:nvSpPr>
        <p:spPr>
          <a:xfrm>
            <a:off x="4344360" y="3218689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1A1F71"/>
                </a:solidFill>
                <a:latin typeface="Aafia" pitchFamily="50" charset="0"/>
              </a:rPr>
              <a:t>LaDe</a:t>
            </a:r>
            <a:r>
              <a:rPr lang="en-US" sz="7200" dirty="0">
                <a:solidFill>
                  <a:srgbClr val="FFD700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36011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0F5C2-1667-002A-E2D2-F9AA352CE0C5}"/>
              </a:ext>
            </a:extLst>
          </p:cNvPr>
          <p:cNvGrpSpPr/>
          <p:nvPr/>
        </p:nvGrpSpPr>
        <p:grpSpPr>
          <a:xfrm>
            <a:off x="4468368" y="1625169"/>
            <a:ext cx="3959748" cy="1566088"/>
            <a:chOff x="4468368" y="1652601"/>
            <a:chExt cx="3959748" cy="15660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E5DD6-E9CE-0E04-DAAC-92581C64AEF3}"/>
                </a:ext>
              </a:extLst>
            </p:cNvPr>
            <p:cNvSpPr/>
            <p:nvPr/>
          </p:nvSpPr>
          <p:spPr>
            <a:xfrm>
              <a:off x="4468368" y="2899079"/>
              <a:ext cx="1422264" cy="319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011A50-3FA0-A8E8-8DF5-1CBB2DF4C4FE}"/>
                </a:ext>
              </a:extLst>
            </p:cNvPr>
            <p:cNvSpPr/>
            <p:nvPr/>
          </p:nvSpPr>
          <p:spPr>
            <a:xfrm>
              <a:off x="5737111" y="2275840"/>
              <a:ext cx="1422264" cy="319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4BDD1-236D-438B-09EB-97CA895C3300}"/>
                </a:ext>
              </a:extLst>
            </p:cNvPr>
            <p:cNvSpPr/>
            <p:nvPr/>
          </p:nvSpPr>
          <p:spPr>
            <a:xfrm>
              <a:off x="7005855" y="1652601"/>
              <a:ext cx="1422261" cy="319610"/>
            </a:xfrm>
            <a:prstGeom prst="rect">
              <a:avLst/>
            </a:prstGeom>
            <a:solidFill>
              <a:srgbClr val="58FF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>
                <a:solidFill>
                  <a:srgbClr val="58FF37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106CF-89D1-049C-3FD4-88578CB84BF1}"/>
              </a:ext>
            </a:extLst>
          </p:cNvPr>
          <p:cNvSpPr txBox="1"/>
          <p:nvPr/>
        </p:nvSpPr>
        <p:spPr>
          <a:xfrm>
            <a:off x="4344360" y="3218689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afia" pitchFamily="50" charset="0"/>
              </a:rPr>
              <a:t>LaDe</a:t>
            </a:r>
            <a:r>
              <a:rPr lang="en-US" sz="7200" dirty="0">
                <a:solidFill>
                  <a:srgbClr val="58FF37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12986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7F422-11B4-801C-3967-BC77A3C5E938}"/>
              </a:ext>
            </a:extLst>
          </p:cNvPr>
          <p:cNvSpPr/>
          <p:nvPr/>
        </p:nvSpPr>
        <p:spPr>
          <a:xfrm>
            <a:off x="4148185" y="3422272"/>
            <a:ext cx="1369714" cy="344274"/>
          </a:xfrm>
          <a:prstGeom prst="rect">
            <a:avLst/>
          </a:prstGeom>
          <a:solidFill>
            <a:srgbClr val="1A1F7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rgbClr val="1A1F7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BE717-C333-AA2E-AE01-211F68893DDE}"/>
              </a:ext>
            </a:extLst>
          </p:cNvPr>
          <p:cNvSpPr/>
          <p:nvPr/>
        </p:nvSpPr>
        <p:spPr>
          <a:xfrm>
            <a:off x="5440432" y="2981377"/>
            <a:ext cx="1369714" cy="344274"/>
          </a:xfrm>
          <a:prstGeom prst="rect">
            <a:avLst/>
          </a:prstGeom>
          <a:solidFill>
            <a:srgbClr val="1A1F7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rgbClr val="1A1F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EA294-0FAE-D6B7-F4F6-0E3492015699}"/>
              </a:ext>
            </a:extLst>
          </p:cNvPr>
          <p:cNvSpPr/>
          <p:nvPr/>
        </p:nvSpPr>
        <p:spPr>
          <a:xfrm>
            <a:off x="6732679" y="2540482"/>
            <a:ext cx="1369711" cy="344274"/>
          </a:xfrm>
          <a:prstGeom prst="rect">
            <a:avLst/>
          </a:prstGeom>
          <a:solidFill>
            <a:srgbClr val="FFD7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505D0-0167-DE42-F11E-1D8999064CCB}"/>
              </a:ext>
            </a:extLst>
          </p:cNvPr>
          <p:cNvSpPr txBox="1"/>
          <p:nvPr/>
        </p:nvSpPr>
        <p:spPr>
          <a:xfrm>
            <a:off x="4009489" y="3766546"/>
            <a:ext cx="42530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>
              <a:bevelT w="38100" h="38100"/>
            </a:sp3d>
          </a:bodyPr>
          <a:lstStyle/>
          <a:p>
            <a:r>
              <a:rPr lang="en-US" sz="7200" dirty="0">
                <a:ln w="3175">
                  <a:noFill/>
                </a:ln>
                <a:solidFill>
                  <a:srgbClr val="1A1F71"/>
                </a:solidFill>
                <a:latin typeface="Aafia" pitchFamily="50" charset="0"/>
              </a:rPr>
              <a:t>LaDe</a:t>
            </a:r>
            <a:r>
              <a:rPr lang="en-US" sz="7200" dirty="0">
                <a:ln w="3175">
                  <a:noFill/>
                </a:ln>
                <a:solidFill>
                  <a:srgbClr val="FFD700"/>
                </a:solidFill>
                <a:latin typeface="Aafia" pitchFamily="50" charset="0"/>
              </a:rPr>
              <a:t>RR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5C635-2A61-E220-D6E5-32F47585513F}"/>
              </a:ext>
            </a:extLst>
          </p:cNvPr>
          <p:cNvSpPr txBox="1"/>
          <p:nvPr/>
        </p:nvSpPr>
        <p:spPr>
          <a:xfrm>
            <a:off x="6825504" y="3987710"/>
            <a:ext cx="281227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8000" b="1" dirty="0">
                <a:ln w="19050">
                  <a:noFill/>
                </a:ln>
                <a:solidFill>
                  <a:srgbClr val="FE02EC"/>
                </a:solidFill>
                <a:latin typeface="always  forever" pitchFamily="2" charset="0"/>
                <a:cs typeface="Libertinus Keyboard" pitchFamily="50" charset="-79"/>
              </a:rPr>
              <a:t>Python Lib</a:t>
            </a:r>
            <a:endParaRPr lang="en-150" sz="8000" b="1" dirty="0">
              <a:ln w="19050">
                <a:noFill/>
              </a:ln>
              <a:solidFill>
                <a:srgbClr val="FE02EC"/>
              </a:solidFill>
              <a:latin typeface="always  forever" pitchFamily="2" charset="0"/>
              <a:cs typeface="Libertinus Keyboard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065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7F422-11B4-801C-3967-BC77A3C5E938}"/>
              </a:ext>
            </a:extLst>
          </p:cNvPr>
          <p:cNvSpPr/>
          <p:nvPr/>
        </p:nvSpPr>
        <p:spPr>
          <a:xfrm>
            <a:off x="4148185" y="3422272"/>
            <a:ext cx="1369714" cy="344274"/>
          </a:xfrm>
          <a:prstGeom prst="rect">
            <a:avLst/>
          </a:prstGeom>
          <a:solidFill>
            <a:srgbClr val="1A1F71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rgbClr val="1A1F7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BE717-C333-AA2E-AE01-211F68893DDE}"/>
              </a:ext>
            </a:extLst>
          </p:cNvPr>
          <p:cNvSpPr/>
          <p:nvPr/>
        </p:nvSpPr>
        <p:spPr>
          <a:xfrm>
            <a:off x="5440432" y="2981377"/>
            <a:ext cx="1369714" cy="344274"/>
          </a:xfrm>
          <a:prstGeom prst="rect">
            <a:avLst/>
          </a:prstGeom>
          <a:solidFill>
            <a:srgbClr val="1A1F71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rgbClr val="1A1F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EA294-0FAE-D6B7-F4F6-0E3492015699}"/>
              </a:ext>
            </a:extLst>
          </p:cNvPr>
          <p:cNvSpPr/>
          <p:nvPr/>
        </p:nvSpPr>
        <p:spPr>
          <a:xfrm>
            <a:off x="6732679" y="2540482"/>
            <a:ext cx="1369711" cy="344274"/>
          </a:xfrm>
          <a:prstGeom prst="rect">
            <a:avLst/>
          </a:prstGeom>
          <a:solidFill>
            <a:srgbClr val="FFD7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505D0-0167-DE42-F11E-1D8999064CCB}"/>
              </a:ext>
            </a:extLst>
          </p:cNvPr>
          <p:cNvSpPr txBox="1"/>
          <p:nvPr/>
        </p:nvSpPr>
        <p:spPr>
          <a:xfrm>
            <a:off x="4009489" y="3766546"/>
            <a:ext cx="4253087" cy="1200329"/>
          </a:xfrm>
          <a:prstGeom prst="rect">
            <a:avLst/>
          </a:prstGeom>
          <a:noFill/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>
              <a:bevelT w="38100" h="38100"/>
            </a:sp3d>
          </a:bodyPr>
          <a:lstStyle/>
          <a:p>
            <a:r>
              <a:rPr lang="en-US" sz="7200" dirty="0">
                <a:ln w="3175">
                  <a:noFill/>
                </a:ln>
                <a:solidFill>
                  <a:srgbClr val="1A1F71"/>
                </a:solidFill>
                <a:effectLst>
                  <a:outerShdw blurRad="50800" dist="50800" dir="7200000" algn="ctr" rotWithShape="0">
                    <a:schemeClr val="tx1">
                      <a:alpha val="5000"/>
                    </a:schemeClr>
                  </a:outerShdw>
                </a:effectLst>
                <a:latin typeface="Aafia" pitchFamily="50" charset="0"/>
              </a:rPr>
              <a:t>LaDe</a:t>
            </a:r>
            <a:r>
              <a:rPr lang="en-US" sz="7200" dirty="0">
                <a:ln w="3175">
                  <a:noFill/>
                </a:ln>
                <a:gradFill flip="none" rotWithShape="1">
                  <a:gsLst>
                    <a:gs pos="80000">
                      <a:srgbClr val="FFD700"/>
                    </a:gs>
                    <a:gs pos="0">
                      <a:srgbClr val="FFD700"/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  <a:effectLst>
                  <a:outerShdw blurRad="50800" dist="50800" dir="7200000" algn="ctr" rotWithShape="0">
                    <a:schemeClr val="tx1">
                      <a:alpha val="5000"/>
                    </a:schemeClr>
                  </a:outerShdw>
                </a:effectLst>
                <a:latin typeface="Aafia" pitchFamily="50" charset="0"/>
              </a:rPr>
              <a:t>RR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49C8A-697E-66B4-489E-AA7D4C7F18F2}"/>
              </a:ext>
            </a:extLst>
          </p:cNvPr>
          <p:cNvSpPr txBox="1"/>
          <p:nvPr/>
        </p:nvSpPr>
        <p:spPr>
          <a:xfrm>
            <a:off x="6825504" y="3987710"/>
            <a:ext cx="281227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8000" b="1" dirty="0">
                <a:ln w="19050">
                  <a:noFill/>
                </a:ln>
                <a:solidFill>
                  <a:srgbClr val="FE02EC"/>
                </a:solidFill>
                <a:latin typeface="always  forever" pitchFamily="2" charset="0"/>
                <a:cs typeface="Libertinus Keyboard" pitchFamily="50" charset="-79"/>
              </a:rPr>
              <a:t>Python Lib</a:t>
            </a:r>
            <a:endParaRPr lang="en-150" sz="8000" b="1" dirty="0">
              <a:ln w="19050">
                <a:noFill/>
              </a:ln>
              <a:solidFill>
                <a:srgbClr val="FE02EC"/>
              </a:solidFill>
              <a:latin typeface="always  forever" pitchFamily="2" charset="0"/>
              <a:cs typeface="Libertinus Keyboard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86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7F422-11B4-801C-3967-BC77A3C5E938}"/>
              </a:ext>
            </a:extLst>
          </p:cNvPr>
          <p:cNvSpPr/>
          <p:nvPr/>
        </p:nvSpPr>
        <p:spPr>
          <a:xfrm>
            <a:off x="4148185" y="3422272"/>
            <a:ext cx="1369714" cy="344274"/>
          </a:xfrm>
          <a:prstGeom prst="rect">
            <a:avLst/>
          </a:prstGeom>
          <a:solidFill>
            <a:srgbClr val="1A1F7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rgbClr val="1A1F7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BE717-C333-AA2E-AE01-211F68893DDE}"/>
              </a:ext>
            </a:extLst>
          </p:cNvPr>
          <p:cNvSpPr/>
          <p:nvPr/>
        </p:nvSpPr>
        <p:spPr>
          <a:xfrm>
            <a:off x="5440432" y="2981377"/>
            <a:ext cx="1369714" cy="344274"/>
          </a:xfrm>
          <a:prstGeom prst="rect">
            <a:avLst/>
          </a:prstGeom>
          <a:solidFill>
            <a:srgbClr val="1A1F7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solidFill>
                <a:srgbClr val="1A1F7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EA294-0FAE-D6B7-F4F6-0E3492015699}"/>
              </a:ext>
            </a:extLst>
          </p:cNvPr>
          <p:cNvSpPr/>
          <p:nvPr/>
        </p:nvSpPr>
        <p:spPr>
          <a:xfrm>
            <a:off x="6732679" y="2540482"/>
            <a:ext cx="1369711" cy="344274"/>
          </a:xfrm>
          <a:prstGeom prst="rect">
            <a:avLst/>
          </a:prstGeom>
          <a:solidFill>
            <a:srgbClr val="FFD7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505D0-0167-DE42-F11E-1D8999064CCB}"/>
              </a:ext>
            </a:extLst>
          </p:cNvPr>
          <p:cNvSpPr txBox="1"/>
          <p:nvPr/>
        </p:nvSpPr>
        <p:spPr>
          <a:xfrm>
            <a:off x="4009489" y="3766546"/>
            <a:ext cx="42530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>
              <a:bevelT w="38100" h="38100"/>
            </a:sp3d>
          </a:bodyPr>
          <a:lstStyle/>
          <a:p>
            <a:r>
              <a:rPr lang="en-US" sz="7200" dirty="0">
                <a:ln w="3175">
                  <a:noFill/>
                </a:ln>
                <a:solidFill>
                  <a:srgbClr val="1A1F71"/>
                </a:solidFill>
                <a:latin typeface="Aafia" pitchFamily="50" charset="0"/>
              </a:rPr>
              <a:t>LaDe</a:t>
            </a:r>
            <a:r>
              <a:rPr lang="en-US" sz="7200" dirty="0">
                <a:ln w="3175">
                  <a:noFill/>
                </a:ln>
                <a:solidFill>
                  <a:srgbClr val="FFD700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124554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7F422-11B4-801C-3967-BC77A3C5E938}"/>
              </a:ext>
            </a:extLst>
          </p:cNvPr>
          <p:cNvSpPr/>
          <p:nvPr/>
        </p:nvSpPr>
        <p:spPr>
          <a:xfrm>
            <a:off x="4148185" y="3422272"/>
            <a:ext cx="1369714" cy="344274"/>
          </a:xfrm>
          <a:prstGeom prst="rect">
            <a:avLst/>
          </a:prstGeom>
          <a:solidFill>
            <a:srgbClr val="242A9C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BE717-C333-AA2E-AE01-211F68893DDE}"/>
              </a:ext>
            </a:extLst>
          </p:cNvPr>
          <p:cNvSpPr/>
          <p:nvPr/>
        </p:nvSpPr>
        <p:spPr>
          <a:xfrm>
            <a:off x="5440432" y="2981377"/>
            <a:ext cx="1369714" cy="344274"/>
          </a:xfrm>
          <a:prstGeom prst="rect">
            <a:avLst/>
          </a:prstGeom>
          <a:solidFill>
            <a:srgbClr val="242A9C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EA294-0FAE-D6B7-F4F6-0E3492015699}"/>
              </a:ext>
            </a:extLst>
          </p:cNvPr>
          <p:cNvSpPr/>
          <p:nvPr/>
        </p:nvSpPr>
        <p:spPr>
          <a:xfrm>
            <a:off x="6732679" y="2540482"/>
            <a:ext cx="1369711" cy="344274"/>
          </a:xfrm>
          <a:prstGeom prst="rect">
            <a:avLst/>
          </a:prstGeom>
          <a:solidFill>
            <a:srgbClr val="E101D1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505D0-0167-DE42-F11E-1D8999064CCB}"/>
              </a:ext>
            </a:extLst>
          </p:cNvPr>
          <p:cNvSpPr txBox="1"/>
          <p:nvPr/>
        </p:nvSpPr>
        <p:spPr>
          <a:xfrm>
            <a:off x="4009489" y="3766546"/>
            <a:ext cx="42530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38100">
              <a:bevelT w="38100" h="38100"/>
            </a:sp3d>
          </a:bodyPr>
          <a:lstStyle/>
          <a:p>
            <a:r>
              <a:rPr lang="en-US" sz="7200" dirty="0">
                <a:ln w="3175">
                  <a:noFill/>
                </a:ln>
                <a:solidFill>
                  <a:srgbClr val="242A9C"/>
                </a:solidFill>
                <a:latin typeface="Aafia" pitchFamily="50" charset="0"/>
              </a:rPr>
              <a:t>LaDe</a:t>
            </a:r>
            <a:r>
              <a:rPr lang="en-US" sz="7200" dirty="0">
                <a:ln w="3175">
                  <a:noFill/>
                </a:ln>
                <a:solidFill>
                  <a:srgbClr val="E101D1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20872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0A2DE-16F5-44B0-79F7-D9518568AB64}"/>
              </a:ext>
            </a:extLst>
          </p:cNvPr>
          <p:cNvGrpSpPr/>
          <p:nvPr/>
        </p:nvGrpSpPr>
        <p:grpSpPr>
          <a:xfrm>
            <a:off x="4519632" y="1987446"/>
            <a:ext cx="3917629" cy="1286108"/>
            <a:chOff x="4528506" y="1936845"/>
            <a:chExt cx="4483316" cy="14718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E5DD6-E9CE-0E04-DAAC-92581C64AEF3}"/>
                </a:ext>
              </a:extLst>
            </p:cNvPr>
            <p:cNvSpPr/>
            <p:nvPr/>
          </p:nvSpPr>
          <p:spPr>
            <a:xfrm>
              <a:off x="4528506" y="3087086"/>
              <a:ext cx="1567494" cy="321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011A50-3FA0-A8E8-8DF5-1CBB2DF4C4FE}"/>
                </a:ext>
              </a:extLst>
            </p:cNvPr>
            <p:cNvSpPr/>
            <p:nvPr/>
          </p:nvSpPr>
          <p:spPr>
            <a:xfrm>
              <a:off x="5986419" y="2511965"/>
              <a:ext cx="1567494" cy="321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4BDD1-236D-438B-09EB-97CA895C3300}"/>
                </a:ext>
              </a:extLst>
            </p:cNvPr>
            <p:cNvSpPr/>
            <p:nvPr/>
          </p:nvSpPr>
          <p:spPr>
            <a:xfrm>
              <a:off x="7444331" y="1936845"/>
              <a:ext cx="1567491" cy="321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106CF-89D1-049C-3FD4-88578CB84BF1}"/>
              </a:ext>
            </a:extLst>
          </p:cNvPr>
          <p:cNvSpPr txBox="1"/>
          <p:nvPr/>
        </p:nvSpPr>
        <p:spPr>
          <a:xfrm>
            <a:off x="4344360" y="3273553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156082"/>
                </a:solidFill>
                <a:latin typeface="Aafia" pitchFamily="50" charset="0"/>
              </a:rPr>
              <a:t>LaDe</a:t>
            </a:r>
            <a:r>
              <a:rPr lang="en-US" sz="7200" dirty="0">
                <a:solidFill>
                  <a:schemeClr val="accent2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8291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E5DD6-E9CE-0E04-DAAC-92581C64AEF3}"/>
              </a:ext>
            </a:extLst>
          </p:cNvPr>
          <p:cNvSpPr/>
          <p:nvPr/>
        </p:nvSpPr>
        <p:spPr>
          <a:xfrm>
            <a:off x="4483056" y="2869235"/>
            <a:ext cx="1369714" cy="344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11A50-3FA0-A8E8-8DF5-1CBB2DF4C4FE}"/>
              </a:ext>
            </a:extLst>
          </p:cNvPr>
          <p:cNvSpPr/>
          <p:nvPr/>
        </p:nvSpPr>
        <p:spPr>
          <a:xfrm>
            <a:off x="5775303" y="2428340"/>
            <a:ext cx="1369714" cy="344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4BDD1-236D-438B-09EB-97CA895C3300}"/>
              </a:ext>
            </a:extLst>
          </p:cNvPr>
          <p:cNvSpPr/>
          <p:nvPr/>
        </p:nvSpPr>
        <p:spPr>
          <a:xfrm>
            <a:off x="7067550" y="1987445"/>
            <a:ext cx="1369711" cy="344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106CF-89D1-049C-3FD4-88578CB84BF1}"/>
              </a:ext>
            </a:extLst>
          </p:cNvPr>
          <p:cNvSpPr txBox="1"/>
          <p:nvPr/>
        </p:nvSpPr>
        <p:spPr>
          <a:xfrm>
            <a:off x="4344360" y="3213509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156082"/>
                </a:solidFill>
                <a:latin typeface="Aafia" pitchFamily="50" charset="0"/>
              </a:rPr>
              <a:t>LaDe</a:t>
            </a:r>
            <a:r>
              <a:rPr lang="en-US" sz="7200" dirty="0">
                <a:solidFill>
                  <a:schemeClr val="accent2"/>
                </a:solidFill>
                <a:latin typeface="Aafia" pitchFamily="50" charset="0"/>
              </a:rPr>
              <a:t>RR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CFECA-DA2A-9536-415C-4E43406CD3BB}"/>
              </a:ext>
            </a:extLst>
          </p:cNvPr>
          <p:cNvSpPr/>
          <p:nvPr/>
        </p:nvSpPr>
        <p:spPr>
          <a:xfrm>
            <a:off x="621240" y="1215144"/>
            <a:ext cx="1369714" cy="344274"/>
          </a:xfrm>
          <a:prstGeom prst="rect">
            <a:avLst/>
          </a:prstGeom>
          <a:solidFill>
            <a:srgbClr val="1A1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54E2D-F790-3860-F5B3-F21908C0E908}"/>
              </a:ext>
            </a:extLst>
          </p:cNvPr>
          <p:cNvSpPr/>
          <p:nvPr/>
        </p:nvSpPr>
        <p:spPr>
          <a:xfrm>
            <a:off x="1913487" y="774249"/>
            <a:ext cx="1369714" cy="344274"/>
          </a:xfrm>
          <a:prstGeom prst="rect">
            <a:avLst/>
          </a:prstGeom>
          <a:solidFill>
            <a:srgbClr val="1A1F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52A5B-6ADE-7AAD-840D-E725D6080ED5}"/>
              </a:ext>
            </a:extLst>
          </p:cNvPr>
          <p:cNvSpPr/>
          <p:nvPr/>
        </p:nvSpPr>
        <p:spPr>
          <a:xfrm>
            <a:off x="3205734" y="333354"/>
            <a:ext cx="1369711" cy="344274"/>
          </a:xfrm>
          <a:prstGeom prst="rect">
            <a:avLst/>
          </a:prstGeom>
          <a:solidFill>
            <a:srgbClr val="E10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2D222-7ABF-6406-3CFF-BCDB43D0E6A2}"/>
              </a:ext>
            </a:extLst>
          </p:cNvPr>
          <p:cNvSpPr txBox="1"/>
          <p:nvPr/>
        </p:nvSpPr>
        <p:spPr>
          <a:xfrm>
            <a:off x="482544" y="1559418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1A1F71"/>
                </a:solidFill>
                <a:latin typeface="Aafia" pitchFamily="50" charset="0"/>
              </a:rPr>
              <a:t>LaDe</a:t>
            </a:r>
            <a:r>
              <a:rPr lang="en-US" sz="7200" dirty="0">
                <a:solidFill>
                  <a:srgbClr val="E101D1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212507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0A2DE-16F5-44B0-79F7-D9518568AB64}"/>
              </a:ext>
            </a:extLst>
          </p:cNvPr>
          <p:cNvGrpSpPr/>
          <p:nvPr/>
        </p:nvGrpSpPr>
        <p:grpSpPr>
          <a:xfrm>
            <a:off x="4468368" y="1625169"/>
            <a:ext cx="3959748" cy="1566088"/>
            <a:chOff x="4468368" y="1563624"/>
            <a:chExt cx="4531517" cy="1792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E5DD6-E9CE-0E04-DAAC-92581C64AEF3}"/>
                </a:ext>
              </a:extLst>
            </p:cNvPr>
            <p:cNvSpPr/>
            <p:nvPr/>
          </p:nvSpPr>
          <p:spPr>
            <a:xfrm>
              <a:off x="4468368" y="2990088"/>
              <a:ext cx="1627632" cy="365760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011A50-3FA0-A8E8-8DF5-1CBB2DF4C4FE}"/>
                </a:ext>
              </a:extLst>
            </p:cNvPr>
            <p:cNvSpPr/>
            <p:nvPr/>
          </p:nvSpPr>
          <p:spPr>
            <a:xfrm>
              <a:off x="5920312" y="2276856"/>
              <a:ext cx="1627632" cy="365760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4BDD1-236D-438B-09EB-97CA895C3300}"/>
                </a:ext>
              </a:extLst>
            </p:cNvPr>
            <p:cNvSpPr/>
            <p:nvPr/>
          </p:nvSpPr>
          <p:spPr>
            <a:xfrm>
              <a:off x="7372256" y="1563624"/>
              <a:ext cx="1627629" cy="365760"/>
            </a:xfrm>
            <a:prstGeom prst="rect">
              <a:avLst/>
            </a:prstGeom>
            <a:solidFill>
              <a:srgbClr val="FF6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106CF-89D1-049C-3FD4-88578CB84BF1}"/>
              </a:ext>
            </a:extLst>
          </p:cNvPr>
          <p:cNvSpPr txBox="1"/>
          <p:nvPr/>
        </p:nvSpPr>
        <p:spPr>
          <a:xfrm>
            <a:off x="4344360" y="3218689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1A1F71"/>
                </a:solidFill>
                <a:latin typeface="Aafia" pitchFamily="50" charset="0"/>
              </a:rPr>
              <a:t>LaDe</a:t>
            </a:r>
            <a:r>
              <a:rPr lang="en-US" sz="7200" dirty="0">
                <a:solidFill>
                  <a:srgbClr val="FF6F00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367700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0A2DE-16F5-44B0-79F7-D9518568AB64}"/>
              </a:ext>
            </a:extLst>
          </p:cNvPr>
          <p:cNvGrpSpPr/>
          <p:nvPr/>
        </p:nvGrpSpPr>
        <p:grpSpPr>
          <a:xfrm>
            <a:off x="4468368" y="1625169"/>
            <a:ext cx="3959748" cy="1566088"/>
            <a:chOff x="4468368" y="1563624"/>
            <a:chExt cx="4531517" cy="1792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E5DD6-E9CE-0E04-DAAC-92581C64AEF3}"/>
                </a:ext>
              </a:extLst>
            </p:cNvPr>
            <p:cNvSpPr/>
            <p:nvPr/>
          </p:nvSpPr>
          <p:spPr>
            <a:xfrm>
              <a:off x="4468368" y="2990088"/>
              <a:ext cx="1627632" cy="365760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011A50-3FA0-A8E8-8DF5-1CBB2DF4C4FE}"/>
                </a:ext>
              </a:extLst>
            </p:cNvPr>
            <p:cNvSpPr/>
            <p:nvPr/>
          </p:nvSpPr>
          <p:spPr>
            <a:xfrm>
              <a:off x="5920312" y="2276856"/>
              <a:ext cx="1627632" cy="365760"/>
            </a:xfrm>
            <a:prstGeom prst="rect">
              <a:avLst/>
            </a:prstGeom>
            <a:solidFill>
              <a:srgbClr val="1A1F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4BDD1-236D-438B-09EB-97CA895C3300}"/>
                </a:ext>
              </a:extLst>
            </p:cNvPr>
            <p:cNvSpPr/>
            <p:nvPr/>
          </p:nvSpPr>
          <p:spPr>
            <a:xfrm>
              <a:off x="7372256" y="1563624"/>
              <a:ext cx="1627629" cy="365760"/>
            </a:xfrm>
            <a:prstGeom prst="rect">
              <a:avLst/>
            </a:prstGeom>
            <a:solidFill>
              <a:srgbClr val="FF6F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106CF-89D1-049C-3FD4-88578CB84BF1}"/>
              </a:ext>
            </a:extLst>
          </p:cNvPr>
          <p:cNvSpPr txBox="1"/>
          <p:nvPr/>
        </p:nvSpPr>
        <p:spPr>
          <a:xfrm>
            <a:off x="4344360" y="3218689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1A1F71"/>
                </a:solidFill>
                <a:latin typeface="Aafia" pitchFamily="50" charset="0"/>
              </a:rPr>
              <a:t>LaDe</a:t>
            </a:r>
            <a:r>
              <a:rPr lang="en-US" sz="7200" dirty="0">
                <a:solidFill>
                  <a:srgbClr val="FF6F61"/>
                </a:solidFill>
                <a:latin typeface="Aafia" pitchFamily="50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266338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Aafia</vt:lpstr>
      <vt:lpstr>always  forever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Favato Barcelos, Pedro Paulo (UT-EEMCS)</dc:creator>
  <cp:lastModifiedBy>Favato Barcelos, Pedro Paulo (UT-EEMCS)</cp:lastModifiedBy>
  <cp:revision>8</cp:revision>
  <dcterms:created xsi:type="dcterms:W3CDTF">2024-08-17T07:41:34Z</dcterms:created>
  <dcterms:modified xsi:type="dcterms:W3CDTF">2024-08-30T17:51:03Z</dcterms:modified>
</cp:coreProperties>
</file>