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384" y="138"/>
      </p:cViewPr>
      <p:guideLst>
        <p:guide orient="horz" pos="2160"/>
        <p:guide pos="3840"/>
        <p:guide orient="horz"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F413-2A9D-179E-3DDE-FAF52897E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B0926-3D65-04B2-1839-BA0636FB8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984D-E65E-5A97-A7C2-C8D0CFE5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9542-87E7-4978-B22C-C065FD55ED74}" type="datetimeFigureOut">
              <a:rPr lang="en-150" smtClean="0"/>
              <a:t>02/02/2024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5D868-2432-ED44-30F7-7F9B2E88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C670-98ED-E184-B384-481304A5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5910-9832-4476-91FC-FB2EFECB60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788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F7E5-76FE-49E5-AF7F-56726563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E8B4A-654D-0B4A-816B-9F68BF8B5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144-5EA7-F851-8D3B-EA523539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9542-87E7-4978-B22C-C065FD55ED74}" type="datetimeFigureOut">
              <a:rPr lang="en-150" smtClean="0"/>
              <a:t>02/02/2024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4D624-171B-073B-41E1-D809049E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6E273-96FD-E8FA-438B-38FC6EFE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5910-9832-4476-91FC-FB2EFECB60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7121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BE05C-4EAF-3065-DBA0-E6307E56E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20FA0-30A8-C0AF-E884-AA5FC3074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BB3E-B413-7FB7-B7BE-8631F1A6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9542-87E7-4978-B22C-C065FD55ED74}" type="datetimeFigureOut">
              <a:rPr lang="en-150" smtClean="0"/>
              <a:t>02/02/2024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39BB-96A9-133F-965D-23482FE7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633E-DB03-DBFD-47B2-31A09E96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5910-9832-4476-91FC-FB2EFECB60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7500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DD3B-A33F-99C9-CBF2-1CD17F43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F702-71DA-39DC-CF03-BA8CC42E1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6A2F-5AEE-89BC-E060-58D7C579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9542-87E7-4978-B22C-C065FD55ED74}" type="datetimeFigureOut">
              <a:rPr lang="en-150" smtClean="0"/>
              <a:t>02/02/2024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1EB2-E874-C5E6-FED3-83CF6494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16A5-F85A-D530-9333-029392F2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5910-9832-4476-91FC-FB2EFECB60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6780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A0FD-FDFF-F43B-6248-4B9D8FC2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CCA5A-9D64-C11D-5819-AAC78872E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FD8EB-3575-E808-FBAE-92623673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9542-87E7-4978-B22C-C065FD55ED74}" type="datetimeFigureOut">
              <a:rPr lang="en-150" smtClean="0"/>
              <a:t>02/02/2024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022C-9AD0-B958-E23F-EC1F0B11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8066-5337-3BB5-FC78-4D75FEB7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5910-9832-4476-91FC-FB2EFECB60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0916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7C42-F275-4B35-32FF-24F66D44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8D87-3D3D-377A-1E7B-26B351151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D2206-204C-A9EA-62E1-8998F81C1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481E4-4ED0-B3A5-6BCC-D34DECC3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9542-87E7-4978-B22C-C065FD55ED74}" type="datetimeFigureOut">
              <a:rPr lang="en-150" smtClean="0"/>
              <a:t>02/02/2024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E5AF3-13B9-9006-8B21-BC39F6E4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5E573-8EC0-2D65-DB1A-647D76B2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5910-9832-4476-91FC-FB2EFECB60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1525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4842-034C-AB3F-8301-CB20ABDD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3BB3D-450E-73DB-90A5-37A7179E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9FEC5-8C5D-CFA8-4B67-592C84E9E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6A082-4F5B-D564-9B73-CD843B1E0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874C7-86D4-4AE9-DBDB-37FD00F87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D2249-F3D4-FFFE-C52C-A58CDEAC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9542-87E7-4978-B22C-C065FD55ED74}" type="datetimeFigureOut">
              <a:rPr lang="en-150" smtClean="0"/>
              <a:t>02/02/2024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DFE72-7913-EAC3-DF75-3E4EE77B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08B12-9D81-189B-7D26-4C4D280D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5910-9832-4476-91FC-FB2EFECB60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97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DECD-BC5B-A7E6-3C32-348BDEEF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EE755-3013-E6D5-3F74-D55A9E5B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9542-87E7-4978-B22C-C065FD55ED74}" type="datetimeFigureOut">
              <a:rPr lang="en-150" smtClean="0"/>
              <a:t>02/02/2024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59C6F-9BE6-6AC1-6309-F02B3192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5EFE7-9C51-2231-1BC7-D4C53E6D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5910-9832-4476-91FC-FB2EFECB60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2304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C1AB3-C878-4100-9C01-18623E02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9542-87E7-4978-B22C-C065FD55ED74}" type="datetimeFigureOut">
              <a:rPr lang="en-150" smtClean="0"/>
              <a:t>02/02/2024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420F9-B347-24B4-4BDF-B72C057C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475BF-CCBF-2E54-D39C-1B10913A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5910-9832-4476-91FC-FB2EFECB60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9388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12C-E375-EB9C-06D0-7CDFE1E7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7A29-301E-6840-B097-FD56590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DCA44-FD49-7379-76E1-840C439DD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1C443-7743-0971-987A-F7F0911A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9542-87E7-4978-B22C-C065FD55ED74}" type="datetimeFigureOut">
              <a:rPr lang="en-150" smtClean="0"/>
              <a:t>02/02/2024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69985-5438-6974-D12F-A8691D37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BA72-0D8C-AEDC-DAF8-904BEF1C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5910-9832-4476-91FC-FB2EFECB60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1199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6C4D-587F-6ED1-261A-D5A25AF9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E518D-C9EA-E995-D08A-CFF2983FD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DBBBB-7088-619B-087F-0F5747381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E96CE-F40E-FD20-5986-EF314486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9542-87E7-4978-B22C-C065FD55ED74}" type="datetimeFigureOut">
              <a:rPr lang="en-150" smtClean="0"/>
              <a:t>02/02/2024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0267F-4108-7731-BAA8-3A55634E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DF2D1-E700-CDAC-A470-C530FF83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5910-9832-4476-91FC-FB2EFECB60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503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9B32A-7B44-9032-A2DD-197DD9C9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74CE8-8C65-DCB7-D9D8-967D42AC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DF15-454C-16C4-B4AE-A37EE3718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9542-87E7-4978-B22C-C065FD55ED74}" type="datetimeFigureOut">
              <a:rPr lang="en-150" smtClean="0"/>
              <a:t>02/02/2024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65B4-F920-1EF9-0963-E991CB35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AB03-4C1F-4D01-5AEA-00831BDEB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65910-9832-4476-91FC-FB2EFECB60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5171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FF2E3C-C89A-DC03-A3A4-466CFEEC70FD}"/>
              </a:ext>
            </a:extLst>
          </p:cNvPr>
          <p:cNvSpPr txBox="1"/>
          <p:nvPr/>
        </p:nvSpPr>
        <p:spPr>
          <a:xfrm>
            <a:off x="3398787" y="901464"/>
            <a:ext cx="4348306" cy="1865126"/>
          </a:xfrm>
          <a:prstGeom prst="rect">
            <a:avLst/>
          </a:prstGeom>
          <a:noFill/>
          <a:effectLst>
            <a:innerShdw blurRad="63500" dist="635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pt-BR" sz="4800" dirty="0" err="1">
                <a:solidFill>
                  <a:srgbClr val="FF0000"/>
                </a:solidFill>
                <a:latin typeface="Templo Ligero" panose="02000000000000000000" pitchFamily="2" charset="0"/>
              </a:rPr>
              <a:t>LangString</a:t>
            </a:r>
            <a:r>
              <a:rPr lang="en-US" sz="4800" dirty="0">
                <a:solidFill>
                  <a:srgbClr val="FF0000"/>
                </a:solidFill>
                <a:latin typeface="Templo Ligero" panose="02000000000000000000" pitchFamily="2" charset="0"/>
              </a:rPr>
              <a:t> Library</a:t>
            </a:r>
          </a:p>
          <a:p>
            <a:pPr algn="r">
              <a:lnSpc>
                <a:spcPct val="80000"/>
              </a:lnSpc>
            </a:pPr>
            <a:r>
              <a:rPr lang="en-US" sz="3200" dirty="0">
                <a:solidFill>
                  <a:srgbClr val="00B050"/>
                </a:solidFill>
                <a:latin typeface="Templo Ligero" panose="02000000000000000000" pitchFamily="2" charset="0"/>
              </a:rPr>
              <a:t>[[str]@str]</a:t>
            </a:r>
          </a:p>
          <a:p>
            <a:pPr algn="r">
              <a:lnSpc>
                <a:spcPct val="80000"/>
              </a:lnSpc>
            </a:pPr>
            <a:r>
              <a:rPr lang="en-US" sz="3200" dirty="0">
                <a:solidFill>
                  <a:srgbClr val="0070C0"/>
                </a:solidFill>
                <a:latin typeface="Templo Ligero" panose="02000000000000000000" pitchFamily="2" charset="0"/>
              </a:rPr>
              <a:t>[str]@str</a:t>
            </a:r>
          </a:p>
          <a:p>
            <a:pPr algn="r">
              <a:lnSpc>
                <a:spcPct val="80000"/>
              </a:lnSpc>
            </a:pPr>
            <a:r>
              <a:rPr lang="en-US" sz="3200" dirty="0" err="1">
                <a:solidFill>
                  <a:srgbClr val="FFC000"/>
                </a:solidFill>
                <a:latin typeface="Templo Ligero" panose="02000000000000000000" pitchFamily="2" charset="0"/>
              </a:rPr>
              <a:t>str@str</a:t>
            </a:r>
            <a:endParaRPr lang="en-US" sz="3600" dirty="0">
              <a:solidFill>
                <a:srgbClr val="FFC000"/>
              </a:solidFill>
              <a:latin typeface="Templo Liger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D6F7AF-F435-EBF1-AC5D-7882B475A0BE}"/>
              </a:ext>
            </a:extLst>
          </p:cNvPr>
          <p:cNvSpPr txBox="1"/>
          <p:nvPr/>
        </p:nvSpPr>
        <p:spPr>
          <a:xfrm>
            <a:off x="1224634" y="3512392"/>
            <a:ext cx="4348306" cy="1865126"/>
          </a:xfrm>
          <a:prstGeom prst="rect">
            <a:avLst/>
          </a:prstGeom>
          <a:noFill/>
          <a:effectLst>
            <a:innerShdw blurRad="63500" dist="635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pt-BR" sz="4800" dirty="0" err="1">
                <a:solidFill>
                  <a:srgbClr val="FF0000"/>
                </a:solidFill>
                <a:latin typeface="Templo Ligero" panose="02000000000000000000" pitchFamily="2" charset="0"/>
              </a:rPr>
              <a:t>LangString</a:t>
            </a:r>
            <a:r>
              <a:rPr lang="en-US" sz="4800" dirty="0">
                <a:solidFill>
                  <a:srgbClr val="FF0000"/>
                </a:solidFill>
                <a:latin typeface="Templo Ligero" panose="02000000000000000000" pitchFamily="2" charset="0"/>
              </a:rPr>
              <a:t> Library</a:t>
            </a:r>
          </a:p>
          <a:p>
            <a:pPr algn="r">
              <a:lnSpc>
                <a:spcPct val="80000"/>
              </a:lnSpc>
            </a:pPr>
            <a:r>
              <a:rPr lang="en-US" sz="3200" dirty="0">
                <a:solidFill>
                  <a:srgbClr val="00B050"/>
                </a:solidFill>
                <a:latin typeface="Templo Ligero" panose="02000000000000000000" pitchFamily="2" charset="0"/>
              </a:rPr>
              <a:t>[{str}@str]</a:t>
            </a:r>
          </a:p>
          <a:p>
            <a:pPr algn="r">
              <a:lnSpc>
                <a:spcPct val="80000"/>
              </a:lnSpc>
            </a:pPr>
            <a:r>
              <a:rPr lang="en-US" sz="3200" dirty="0">
                <a:solidFill>
                  <a:srgbClr val="0070C0"/>
                </a:solidFill>
                <a:latin typeface="Templo Ligero" panose="02000000000000000000" pitchFamily="2" charset="0"/>
              </a:rPr>
              <a:t>{str}@str</a:t>
            </a:r>
          </a:p>
          <a:p>
            <a:pPr algn="r">
              <a:lnSpc>
                <a:spcPct val="80000"/>
              </a:lnSpc>
            </a:pPr>
            <a:r>
              <a:rPr lang="en-US" sz="3200" dirty="0" err="1">
                <a:solidFill>
                  <a:srgbClr val="FFC000"/>
                </a:solidFill>
                <a:latin typeface="Templo Ligero" panose="02000000000000000000" pitchFamily="2" charset="0"/>
              </a:rPr>
              <a:t>str@str</a:t>
            </a:r>
            <a:endParaRPr lang="en-US" sz="3600" dirty="0">
              <a:solidFill>
                <a:srgbClr val="FFC000"/>
              </a:solidFill>
              <a:latin typeface="Templo Liger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96D1C-16E6-B44B-0884-9397BE4B4C9B}"/>
              </a:ext>
            </a:extLst>
          </p:cNvPr>
          <p:cNvSpPr txBox="1"/>
          <p:nvPr/>
        </p:nvSpPr>
        <p:spPr>
          <a:xfrm>
            <a:off x="6371728" y="3512392"/>
            <a:ext cx="4348306" cy="1865126"/>
          </a:xfrm>
          <a:prstGeom prst="rect">
            <a:avLst/>
          </a:prstGeom>
          <a:noFill/>
          <a:effectLst>
            <a:innerShdw blurRad="63500" dist="635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pt-BR" sz="4800" dirty="0" err="1">
                <a:solidFill>
                  <a:srgbClr val="FF0000"/>
                </a:solidFill>
                <a:latin typeface="Templo Ligero" panose="02000000000000000000" pitchFamily="2" charset="0"/>
              </a:rPr>
              <a:t>LangString</a:t>
            </a:r>
            <a:r>
              <a:rPr lang="en-US" sz="4800" dirty="0">
                <a:solidFill>
                  <a:srgbClr val="FF0000"/>
                </a:solidFill>
                <a:latin typeface="Templo Ligero" panose="02000000000000000000" pitchFamily="2" charset="0"/>
              </a:rPr>
              <a:t> Library</a:t>
            </a:r>
          </a:p>
          <a:p>
            <a:pPr algn="r">
              <a:lnSpc>
                <a:spcPct val="80000"/>
              </a:lnSpc>
            </a:pPr>
            <a:r>
              <a:rPr lang="en-US" sz="3200" dirty="0">
                <a:solidFill>
                  <a:srgbClr val="00B050"/>
                </a:solidFill>
                <a:latin typeface="Templo Ligero" panose="02000000000000000000" pitchFamily="2" charset="0"/>
              </a:rPr>
              <a:t>[{text}@ lang]</a:t>
            </a:r>
          </a:p>
          <a:p>
            <a:pPr algn="r">
              <a:lnSpc>
                <a:spcPct val="80000"/>
              </a:lnSpc>
            </a:pPr>
            <a:r>
              <a:rPr lang="en-US" sz="3200" dirty="0">
                <a:solidFill>
                  <a:srgbClr val="0070C0"/>
                </a:solidFill>
                <a:latin typeface="Templo Ligero" panose="02000000000000000000" pitchFamily="2" charset="0"/>
              </a:rPr>
              <a:t>{text}@ lang</a:t>
            </a:r>
          </a:p>
          <a:p>
            <a:pPr algn="r">
              <a:lnSpc>
                <a:spcPct val="80000"/>
              </a:lnSpc>
            </a:pPr>
            <a:r>
              <a:rPr lang="en-US" sz="3200" dirty="0" err="1">
                <a:solidFill>
                  <a:srgbClr val="FFC000"/>
                </a:solidFill>
                <a:latin typeface="Templo Ligero" panose="02000000000000000000" pitchFamily="2" charset="0"/>
              </a:rPr>
              <a:t>text@lang</a:t>
            </a:r>
            <a:endParaRPr lang="en-US" sz="3600" dirty="0">
              <a:solidFill>
                <a:srgbClr val="FFC000"/>
              </a:solidFill>
              <a:latin typeface="Templo Liger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6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FF2E3C-C89A-DC03-A3A4-466CFEEC70FD}"/>
              </a:ext>
            </a:extLst>
          </p:cNvPr>
          <p:cNvSpPr txBox="1"/>
          <p:nvPr/>
        </p:nvSpPr>
        <p:spPr>
          <a:xfrm>
            <a:off x="3398787" y="901464"/>
            <a:ext cx="4348306" cy="1865126"/>
          </a:xfrm>
          <a:prstGeom prst="rect">
            <a:avLst/>
          </a:prstGeom>
          <a:noFill/>
          <a:effectLst>
            <a:innerShdw blurRad="63500" dist="635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pt-BR" sz="4800" dirty="0" err="1">
                <a:solidFill>
                  <a:srgbClr val="FF0000"/>
                </a:solidFill>
                <a:latin typeface="Templo Ligero" panose="02000000000000000000" pitchFamily="2" charset="0"/>
              </a:rPr>
              <a:t>LangString</a:t>
            </a:r>
            <a:r>
              <a:rPr lang="en-US" sz="4800" dirty="0">
                <a:solidFill>
                  <a:srgbClr val="FF0000"/>
                </a:solidFill>
                <a:latin typeface="Templo Ligero" panose="02000000000000000000" pitchFamily="2" charset="0"/>
              </a:rPr>
              <a:t> Library</a:t>
            </a:r>
          </a:p>
          <a:p>
            <a:pPr algn="r">
              <a:lnSpc>
                <a:spcPct val="80000"/>
              </a:lnSpc>
            </a:pPr>
            <a:r>
              <a:rPr lang="en-US" sz="3200" dirty="0">
                <a:solidFill>
                  <a:srgbClr val="00B050"/>
                </a:solidFill>
                <a:latin typeface="Templo Ligero" panose="02000000000000000000" pitchFamily="2" charset="0"/>
              </a:rPr>
              <a:t>[[str]@str]</a:t>
            </a:r>
          </a:p>
          <a:p>
            <a:pPr algn="r">
              <a:lnSpc>
                <a:spcPct val="80000"/>
              </a:lnSpc>
            </a:pPr>
            <a:r>
              <a:rPr lang="en-US" sz="3200" dirty="0">
                <a:solidFill>
                  <a:srgbClr val="0070C0"/>
                </a:solidFill>
                <a:latin typeface="Templo Ligero" panose="02000000000000000000" pitchFamily="2" charset="0"/>
              </a:rPr>
              <a:t>[str]@str</a:t>
            </a:r>
          </a:p>
          <a:p>
            <a:pPr algn="r">
              <a:lnSpc>
                <a:spcPct val="80000"/>
              </a:lnSpc>
            </a:pPr>
            <a:r>
              <a:rPr lang="en-US" sz="3200" dirty="0" err="1">
                <a:solidFill>
                  <a:srgbClr val="FFC000"/>
                </a:solidFill>
                <a:latin typeface="Templo Ligero" panose="02000000000000000000" pitchFamily="2" charset="0"/>
              </a:rPr>
              <a:t>str@str</a:t>
            </a:r>
            <a:endParaRPr lang="en-US" sz="3600" dirty="0">
              <a:solidFill>
                <a:srgbClr val="FFC000"/>
              </a:solidFill>
              <a:latin typeface="Templo Liger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D6F7AF-F435-EBF1-AC5D-7882B475A0BE}"/>
              </a:ext>
            </a:extLst>
          </p:cNvPr>
          <p:cNvSpPr txBox="1"/>
          <p:nvPr/>
        </p:nvSpPr>
        <p:spPr>
          <a:xfrm>
            <a:off x="1224634" y="3512392"/>
            <a:ext cx="4348306" cy="1865126"/>
          </a:xfrm>
          <a:prstGeom prst="rect">
            <a:avLst/>
          </a:prstGeom>
          <a:noFill/>
          <a:effectLst>
            <a:innerShdw blurRad="63500" dist="635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pt-BR" sz="4800" dirty="0" err="1">
                <a:solidFill>
                  <a:srgbClr val="FF0000"/>
                </a:solidFill>
                <a:latin typeface="Templo Ligero" panose="02000000000000000000" pitchFamily="2" charset="0"/>
              </a:rPr>
              <a:t>LangString</a:t>
            </a:r>
            <a:r>
              <a:rPr lang="en-US" sz="4800" dirty="0">
                <a:solidFill>
                  <a:srgbClr val="FF0000"/>
                </a:solidFill>
                <a:latin typeface="Templo Ligero" panose="02000000000000000000" pitchFamily="2" charset="0"/>
              </a:rPr>
              <a:t> Library</a:t>
            </a:r>
          </a:p>
          <a:p>
            <a:pPr algn="r">
              <a:lnSpc>
                <a:spcPct val="80000"/>
              </a:lnSpc>
            </a:pPr>
            <a:r>
              <a:rPr lang="en-US" sz="3200" dirty="0">
                <a:solidFill>
                  <a:srgbClr val="00B050"/>
                </a:solidFill>
                <a:latin typeface="Templo Ligero" panose="02000000000000000000" pitchFamily="2" charset="0"/>
              </a:rPr>
              <a:t>[{str}@str]</a:t>
            </a:r>
          </a:p>
          <a:p>
            <a:pPr algn="r">
              <a:lnSpc>
                <a:spcPct val="80000"/>
              </a:lnSpc>
            </a:pPr>
            <a:r>
              <a:rPr lang="en-US" sz="3200" dirty="0">
                <a:solidFill>
                  <a:srgbClr val="0070C0"/>
                </a:solidFill>
                <a:latin typeface="Templo Ligero" panose="02000000000000000000" pitchFamily="2" charset="0"/>
              </a:rPr>
              <a:t>{str}@str</a:t>
            </a:r>
          </a:p>
          <a:p>
            <a:pPr algn="r">
              <a:lnSpc>
                <a:spcPct val="80000"/>
              </a:lnSpc>
            </a:pPr>
            <a:r>
              <a:rPr lang="en-US" sz="3200" dirty="0" err="1">
                <a:solidFill>
                  <a:srgbClr val="FFC000"/>
                </a:solidFill>
                <a:latin typeface="Templo Ligero" panose="02000000000000000000" pitchFamily="2" charset="0"/>
              </a:rPr>
              <a:t>str@str</a:t>
            </a:r>
            <a:endParaRPr lang="en-US" sz="3600" dirty="0">
              <a:solidFill>
                <a:srgbClr val="FFC000"/>
              </a:solidFill>
              <a:latin typeface="Templo Liger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96D1C-16E6-B44B-0884-9397BE4B4C9B}"/>
              </a:ext>
            </a:extLst>
          </p:cNvPr>
          <p:cNvSpPr txBox="1"/>
          <p:nvPr/>
        </p:nvSpPr>
        <p:spPr>
          <a:xfrm>
            <a:off x="6239928" y="3512392"/>
            <a:ext cx="4540988" cy="978729"/>
          </a:xfrm>
          <a:prstGeom prst="rect">
            <a:avLst/>
          </a:prstGeom>
          <a:noFill/>
          <a:effectLst>
            <a:innerShdw blurRad="63500" dist="635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pt-BR" sz="4800" b="1" dirty="0" err="1">
                <a:solidFill>
                  <a:srgbClr val="FF0000"/>
                </a:solidFill>
                <a:latin typeface="Templo Ligero" panose="02000000000000000000" pitchFamily="2" charset="0"/>
              </a:rPr>
              <a:t>LangString</a:t>
            </a:r>
            <a:r>
              <a:rPr lang="en-US" sz="4800" b="1" dirty="0">
                <a:solidFill>
                  <a:srgbClr val="FF0000"/>
                </a:solidFill>
                <a:latin typeface="Templo Ligero" panose="02000000000000000000" pitchFamily="2" charset="0"/>
              </a:rPr>
              <a:t> Library</a:t>
            </a:r>
          </a:p>
          <a:p>
            <a:pPr algn="ctr">
              <a:lnSpc>
                <a:spcPct val="80000"/>
              </a:lnSpc>
            </a:pPr>
            <a:r>
              <a:rPr lang="en-US" sz="2400" dirty="0" err="1">
                <a:solidFill>
                  <a:srgbClr val="FFC000"/>
                </a:solidFill>
                <a:latin typeface="Templo Ligero" panose="02000000000000000000" pitchFamily="2" charset="0"/>
              </a:rPr>
              <a:t>text@lang</a:t>
            </a:r>
            <a:r>
              <a:rPr lang="en-US" sz="2400" dirty="0">
                <a:solidFill>
                  <a:srgbClr val="FFC000"/>
                </a:solidFill>
                <a:latin typeface="Templo Ligero" panose="02000000000000000000" pitchFamily="2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Templo Ligero" panose="02000000000000000000" pitchFamily="2" charset="0"/>
              </a:rPr>
              <a:t>{text}@ lang</a:t>
            </a:r>
            <a:r>
              <a:rPr lang="en-US" sz="2400" dirty="0">
                <a:solidFill>
                  <a:srgbClr val="0070C0"/>
                </a:solidFill>
                <a:latin typeface="Templo Ligero" panose="02000000000000000000" pitchFamily="2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Templo Ligero" panose="02000000000000000000" pitchFamily="2" charset="0"/>
              </a:rPr>
              <a:t>[{text}@ lang]</a:t>
            </a:r>
            <a:endParaRPr lang="en-US" sz="3200" dirty="0">
              <a:solidFill>
                <a:srgbClr val="0070C0"/>
              </a:solidFill>
              <a:latin typeface="Templo Liger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6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Templo Ligero</vt:lpstr>
      <vt:lpstr>Office Theme</vt:lpstr>
      <vt:lpstr>PowerPoint Presentation</vt:lpstr>
      <vt:lpstr>PowerPoint Presentation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Favato Barcelos, Pedro Paulo (UT-EEMCS)</dc:creator>
  <cp:lastModifiedBy>Favato Barcelos, Pedro Paulo (UT-EEMCS)</cp:lastModifiedBy>
  <cp:revision>11</cp:revision>
  <dcterms:created xsi:type="dcterms:W3CDTF">2024-01-02T14:56:20Z</dcterms:created>
  <dcterms:modified xsi:type="dcterms:W3CDTF">2024-02-02T09:49:56Z</dcterms:modified>
</cp:coreProperties>
</file>