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56" r:id="rId4"/>
    <p:sldId id="264" r:id="rId5"/>
    <p:sldId id="265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9830-E6A9-D55F-B26A-77CF2523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B7FB6-1E8B-23DE-F232-E48991F9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98AA-1131-11C2-9748-092E0A64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3CD4-DC8C-ECB4-507D-DE82398A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304B-10E1-DB34-11BC-7D373B65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988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DB3F-7810-ACC5-15C8-4CB816B2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A9337-7FEB-1C94-53FC-21E363AF3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4DF5-8067-533E-F8AE-34C77334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0C661-3B65-534E-0AF1-23722B1E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C8DB-E836-5AEB-3565-BC1F2F3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392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3447B-8D7B-9F14-622F-B432238C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81FD-DD7D-890A-E4E3-CB09DEAA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0709-BC6B-76A7-14B8-CF6B1AD8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16FB-D4F3-997A-8DB0-90C0B0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9901F-2F62-9EA5-DEF9-F645CA90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5931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3665-CA08-7CE0-61DF-BF4D4258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A9A2-D95B-2E44-EB89-CC94F5AA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86FF-8508-3B58-45AA-813C05B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2CEF-38E5-98B5-7BD8-8D7BE80C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93A1-43E3-356B-F341-E0544079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96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A2F3-302C-C3A4-AC69-9AD9BC9F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8F85-9F03-6E91-D445-6783C639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81C7-F108-D9F2-C458-2A92C438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A989-68D2-A64A-A586-6CBFDD25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9A10-1DBC-04C6-6AC8-8A10D702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4750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A3D2-03F0-573A-005C-AB468737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7CE7-A568-DEC2-13BE-539ECDD0E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629A9-A296-35B7-83FA-6DA8DEAA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DA58-A73B-AA96-64A5-C37B9C05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A9AD5-3990-EEEB-057D-4EE43C91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6A01-A17F-60AF-3C1A-E28111B3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1365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7CF0-EA67-0B83-49CB-A01C94FA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856E-5FBF-85E6-856B-D869CC8FF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63935-BB92-B89A-4427-C61D18B27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11B26-364A-6EA4-62F3-A4DCCFABC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C6D13-1920-1F02-603C-C9ED28E9E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6FFB3-A3A2-0632-14CC-7EF97D6C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22C52-80C3-C4D8-6804-3BD214C2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8255B-F3DE-E4D0-C3B8-DF829839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641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4EC1-4E85-23C3-3B94-E11E0F66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DD655-C775-E2A6-B30D-EFCB1D26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96460-7C36-2456-67D7-FE43CEDB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E0CE-77F7-9625-B731-90D4B432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299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008D9-49EC-B39F-218D-BF0E28F7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F8B3C-9A69-1EC0-A068-DDD96AD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68385-A111-444E-5208-0E8C054F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12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F34E-2048-D359-E3CF-505B0314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E579-6BC1-2C95-899F-E3615A68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8219E-0B88-4C8E-8E2B-1C4D7E195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48BFA-C95E-FF2B-C441-D12141C5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5CD1-5318-79B4-2369-50D6F1BD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ADBB5-6E98-AE51-85CC-B0340B6C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972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8D4C-7B46-1B35-D8A6-A8C92D97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C4D40-61F8-60B4-B745-425E19716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4F1EF-241E-9C6F-818B-6649BA87F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B3574-00D7-478B-80BE-6A704267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D62EB-DD1B-F435-8716-CCA4767F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BBD3E-80E4-EC5D-7DC8-D3694C18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44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EB2B0-6CE9-C408-D977-B38B366D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85B7-59D6-FED8-2267-EF481E51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74E8-2805-FF57-7EAA-C60A6A304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129B9-D7FD-470F-9A7C-50C3A64D0DCB}" type="datetimeFigureOut">
              <a:rPr lang="en-150" smtClean="0"/>
              <a:t>22/08/2024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9B86-F275-E82A-80CF-00380C5DB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C188-DEF3-C3E2-D8ED-A6F2D9330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9897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-50292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12EA35-033B-F3B5-F940-D56FB9795B87}"/>
              </a:ext>
            </a:extLst>
          </p:cNvPr>
          <p:cNvSpPr txBox="1"/>
          <p:nvPr/>
        </p:nvSpPr>
        <p:spPr>
          <a:xfrm>
            <a:off x="3815984" y="5202936"/>
            <a:ext cx="4560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latin typeface="Love Nature" panose="02000000000000000000" pitchFamily="2" charset="0"/>
              </a:rPr>
              <a:t>ResiliOnt</a:t>
            </a:r>
            <a:endParaRPr lang="en-150" sz="5400" b="1" dirty="0">
              <a:latin typeface="Love Natur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6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0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-50292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B6B9EA-9D2E-4A10-84D6-5CB7E37F85A5}"/>
              </a:ext>
            </a:extLst>
          </p:cNvPr>
          <p:cNvSpPr txBox="1"/>
          <p:nvPr/>
        </p:nvSpPr>
        <p:spPr>
          <a:xfrm>
            <a:off x="3815984" y="5202936"/>
            <a:ext cx="4560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latin typeface="Love Nature" panose="02000000000000000000" pitchFamily="2" charset="0"/>
              </a:rPr>
              <a:t>ResiliOnt</a:t>
            </a:r>
            <a:endParaRPr lang="en-150" sz="5400" b="1" dirty="0">
              <a:latin typeface="Love Natur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4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ree with dots and circles on a black background&#10;&#10;Description automatically generated">
            <a:extLst>
              <a:ext uri="{FF2B5EF4-FFF2-40B4-BE49-F238E27FC236}">
                <a16:creationId xmlns:a16="http://schemas.microsoft.com/office/drawing/2014/main" id="{EFB62C95-0430-9E48-BF87-0EE83C2F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466344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6D6D77-B114-34C3-9FBD-73D1416E5A7F}"/>
              </a:ext>
            </a:extLst>
          </p:cNvPr>
          <p:cNvSpPr txBox="1"/>
          <p:nvPr/>
        </p:nvSpPr>
        <p:spPr>
          <a:xfrm>
            <a:off x="3815984" y="5202936"/>
            <a:ext cx="4560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Love Nature" panose="02000000000000000000" pitchFamily="2" charset="0"/>
              </a:rPr>
              <a:t>ResiliOnt</a:t>
            </a:r>
            <a:endParaRPr lang="en-150" sz="5400" b="1" dirty="0">
              <a:solidFill>
                <a:schemeClr val="bg1"/>
              </a:solidFill>
              <a:latin typeface="Love Natur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3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-50292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D02976-9EB2-0ED0-5238-CCBBD2329E3F}"/>
              </a:ext>
            </a:extLst>
          </p:cNvPr>
          <p:cNvSpPr txBox="1"/>
          <p:nvPr/>
        </p:nvSpPr>
        <p:spPr>
          <a:xfrm>
            <a:off x="3815984" y="5202936"/>
            <a:ext cx="4560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rgbClr val="145E1E"/>
                </a:solidFill>
                <a:latin typeface="Love Nature" panose="02000000000000000000" pitchFamily="2" charset="0"/>
              </a:rPr>
              <a:t>ResiliOnt</a:t>
            </a:r>
            <a:endParaRPr lang="en-150" sz="5400" b="1" dirty="0">
              <a:solidFill>
                <a:srgbClr val="145E1E"/>
              </a:solidFill>
              <a:latin typeface="Love Natur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3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654308-76E8-466B-EE73-CCFA85302170}"/>
              </a:ext>
            </a:extLst>
          </p:cNvPr>
          <p:cNvSpPr txBox="1"/>
          <p:nvPr/>
        </p:nvSpPr>
        <p:spPr>
          <a:xfrm>
            <a:off x="3815984" y="4212428"/>
            <a:ext cx="456003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 err="1">
                <a:latin typeface="Love Nature" panose="02000000000000000000" pitchFamily="2" charset="0"/>
              </a:rPr>
              <a:t>ResiliOnt</a:t>
            </a:r>
            <a:endParaRPr lang="en-150" sz="5400" b="1" dirty="0">
              <a:latin typeface="Love Nature" panose="02000000000000000000" pitchFamily="2" charset="0"/>
            </a:endParaRPr>
          </a:p>
        </p:txBody>
      </p:sp>
      <p:pic>
        <p:nvPicPr>
          <p:cNvPr id="3" name="Picture 2" descr="A black and white shield with a tree of life&#10;&#10;Description automatically generated">
            <a:extLst>
              <a:ext uri="{FF2B5EF4-FFF2-40B4-BE49-F238E27FC236}">
                <a16:creationId xmlns:a16="http://schemas.microsoft.com/office/drawing/2014/main" id="{531A074B-E55B-DBED-0552-9B61773E2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27" y="-83127"/>
            <a:ext cx="9952090" cy="55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ree with dots and circles on a black background&#10;&#10;Description automatically generated">
            <a:extLst>
              <a:ext uri="{FF2B5EF4-FFF2-40B4-BE49-F238E27FC236}">
                <a16:creationId xmlns:a16="http://schemas.microsoft.com/office/drawing/2014/main" id="{EFB62C95-0430-9E48-BF87-0EE83C2F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8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ree with dots and circles on a black background&#10;&#10;Description automatically generated">
            <a:extLst>
              <a:ext uri="{FF2B5EF4-FFF2-40B4-BE49-F238E27FC236}">
                <a16:creationId xmlns:a16="http://schemas.microsoft.com/office/drawing/2014/main" id="{EFB62C95-0430-9E48-BF87-0EE83C2F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ree with dots and circles on a black background&#10;&#10;Description automatically generated">
            <a:extLst>
              <a:ext uri="{FF2B5EF4-FFF2-40B4-BE49-F238E27FC236}">
                <a16:creationId xmlns:a16="http://schemas.microsoft.com/office/drawing/2014/main" id="{EFB62C95-0430-9E48-BF87-0EE83C2F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Love Nature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Favato Barcelos, Pedro Paulo (UT-EEMCS)</dc:creator>
  <cp:lastModifiedBy>Favato Barcelos, Pedro Paulo (UT-EEMCS)</cp:lastModifiedBy>
  <cp:revision>8</cp:revision>
  <dcterms:created xsi:type="dcterms:W3CDTF">2024-08-07T07:51:09Z</dcterms:created>
  <dcterms:modified xsi:type="dcterms:W3CDTF">2024-08-22T11:15:22Z</dcterms:modified>
</cp:coreProperties>
</file>