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10" Type="http://schemas.openxmlformats.org/officeDocument/2006/relationships/image" Target="../media/image04.png"/><Relationship Id="rId9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5.png"/><Relationship Id="rId7" Type="http://schemas.openxmlformats.org/officeDocument/2006/relationships/image" Target="../media/image07.png"/><Relationship Id="rId8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8500" y="8775"/>
            <a:ext cx="9125400" cy="5143499"/>
          </a:xfrm>
          <a:prstGeom prst="rect">
            <a:avLst/>
          </a:prstGeom>
          <a:solidFill>
            <a:srgbClr val="4A4A4A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  <p:sp>
        <p:nvSpPr>
          <p:cNvPr id="55" name="Shape 55"/>
          <p:cNvSpPr/>
          <p:nvPr/>
        </p:nvSpPr>
        <p:spPr>
          <a:xfrm>
            <a:off x="885000" y="-4050"/>
            <a:ext cx="8249399" cy="46050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0" y="18500"/>
            <a:ext cx="884999" cy="5143499"/>
          </a:xfrm>
          <a:prstGeom prst="rect">
            <a:avLst/>
          </a:prstGeom>
          <a:solidFill>
            <a:srgbClr val="B25220"/>
          </a:solidFill>
          <a:ln cap="flat" cmpd="sng" w="9525">
            <a:solidFill>
              <a:srgbClr val="B252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0" y="1020700"/>
            <a:ext cx="884999" cy="771600"/>
          </a:xfrm>
          <a:prstGeom prst="rect">
            <a:avLst/>
          </a:prstGeom>
          <a:solidFill>
            <a:srgbClr val="C159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00" y="84975"/>
            <a:ext cx="755799" cy="7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12951" l="5261" r="5260" t="0"/>
          <a:stretch/>
        </p:blipFill>
        <p:spPr>
          <a:xfrm>
            <a:off x="256887" y="1121050"/>
            <a:ext cx="371224" cy="3611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39450" y="1486450"/>
            <a:ext cx="806100" cy="3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pt-BR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9450" y="2400850"/>
            <a:ext cx="806100" cy="3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pt-BR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Solicitações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-51300" y="3315250"/>
            <a:ext cx="987599" cy="3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pt-BR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Agendamentos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9450" y="4229650"/>
            <a:ext cx="806100" cy="3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pt-BR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Meu perfil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5">
            <a:alphaModFix/>
          </a:blip>
          <a:srcRect b="30071" l="8506" r="8506" t="15369"/>
          <a:stretch/>
        </p:blipFill>
        <p:spPr>
          <a:xfrm>
            <a:off x="212325" y="2060223"/>
            <a:ext cx="460349" cy="30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6">
            <a:alphaModFix/>
          </a:blip>
          <a:srcRect b="20881" l="14977" r="14969" t="7575"/>
          <a:stretch/>
        </p:blipFill>
        <p:spPr>
          <a:xfrm>
            <a:off x="256875" y="2940861"/>
            <a:ext cx="371250" cy="37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2325" y="3814650"/>
            <a:ext cx="460349" cy="4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8">
            <a:alphaModFix/>
          </a:blip>
          <a:srcRect b="21263" l="21874" r="7607" t="33445"/>
          <a:stretch/>
        </p:blipFill>
        <p:spPr>
          <a:xfrm>
            <a:off x="4149098" y="61725"/>
            <a:ext cx="1721199" cy="3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9">
            <a:alphaModFix/>
          </a:blip>
          <a:srcRect b="17746" l="13726" r="13726" t="2949"/>
          <a:stretch/>
        </p:blipFill>
        <p:spPr>
          <a:xfrm>
            <a:off x="7658750" y="122200"/>
            <a:ext cx="190274" cy="2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10">
            <a:alphaModFix/>
          </a:blip>
          <a:srcRect b="18566" l="13647" r="13639" t="5120"/>
          <a:stretch/>
        </p:blipFill>
        <p:spPr>
          <a:xfrm>
            <a:off x="7208350" y="126351"/>
            <a:ext cx="190274" cy="19969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7958775" y="-4050"/>
            <a:ext cx="987599" cy="3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Fulano</a:t>
            </a:r>
          </a:p>
        </p:txBody>
      </p:sp>
      <p:sp>
        <p:nvSpPr>
          <p:cNvPr id="71" name="Shape 71"/>
          <p:cNvSpPr/>
          <p:nvPr/>
        </p:nvSpPr>
        <p:spPr>
          <a:xfrm>
            <a:off x="6959050" y="793900"/>
            <a:ext cx="2111699" cy="4237800"/>
          </a:xfrm>
          <a:prstGeom prst="roundRect">
            <a:avLst>
              <a:gd fmla="val 7147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6959050" y="780325"/>
            <a:ext cx="2111699" cy="3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Minhas caronas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7059675" y="1185250"/>
            <a:ext cx="1876799" cy="6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Shape 74"/>
          <p:cNvSpPr/>
          <p:nvPr/>
        </p:nvSpPr>
        <p:spPr>
          <a:xfrm>
            <a:off x="7059575" y="1341775"/>
            <a:ext cx="1778999" cy="199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Calibri"/>
              <a:buNone/>
            </a:pPr>
            <a:r>
              <a:rPr b="0" i="0" lang="pt-BR" sz="11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Hoje</a:t>
            </a:r>
          </a:p>
        </p:txBody>
      </p:sp>
      <p:sp>
        <p:nvSpPr>
          <p:cNvPr id="75" name="Shape 75"/>
          <p:cNvSpPr/>
          <p:nvPr/>
        </p:nvSpPr>
        <p:spPr>
          <a:xfrm flipH="1" rot="10800000">
            <a:off x="8601800" y="1404249"/>
            <a:ext cx="135000" cy="822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936475" y="1341775"/>
            <a:ext cx="62699" cy="3546599"/>
          </a:xfrm>
          <a:prstGeom prst="roundRect">
            <a:avLst>
              <a:gd fmla="val 50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7059575" y="1741825"/>
            <a:ext cx="1778999" cy="731399"/>
          </a:xfrm>
          <a:prstGeom prst="roundRect">
            <a:avLst>
              <a:gd fmla="val 16667" name="adj"/>
            </a:avLst>
          </a:prstGeom>
          <a:solidFill>
            <a:srgbClr val="00768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7059575" y="2553175"/>
            <a:ext cx="1778999" cy="731399"/>
          </a:xfrm>
          <a:prstGeom prst="roundRect">
            <a:avLst>
              <a:gd fmla="val 16667" name="adj"/>
            </a:avLst>
          </a:prstGeom>
          <a:solidFill>
            <a:srgbClr val="14556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059575" y="3366800"/>
            <a:ext cx="1778999" cy="731399"/>
          </a:xfrm>
          <a:prstGeom prst="roundRect">
            <a:avLst>
              <a:gd fmla="val 16667" name="adj"/>
            </a:avLst>
          </a:prstGeom>
          <a:solidFill>
            <a:srgbClr val="14556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7059575" y="4180425"/>
            <a:ext cx="1778999" cy="731399"/>
          </a:xfrm>
          <a:prstGeom prst="roundRect">
            <a:avLst>
              <a:gd fmla="val 16667" name="adj"/>
            </a:avLst>
          </a:prstGeom>
          <a:solidFill>
            <a:srgbClr val="00768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